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60" r:id="rId5"/>
  </p:sldMasterIdLst>
  <p:notesMasterIdLst>
    <p:notesMasterId r:id="rId29"/>
  </p:notesMasterIdLst>
  <p:handoutMasterIdLst>
    <p:handoutMasterId r:id="rId30"/>
  </p:handoutMasterIdLst>
  <p:sldIdLst>
    <p:sldId id="272" r:id="rId6"/>
    <p:sldId id="273" r:id="rId7"/>
    <p:sldId id="274" r:id="rId8"/>
    <p:sldId id="373" r:id="rId9"/>
    <p:sldId id="281" r:id="rId10"/>
    <p:sldId id="375" r:id="rId11"/>
    <p:sldId id="279" r:id="rId12"/>
    <p:sldId id="378" r:id="rId13"/>
    <p:sldId id="376" r:id="rId14"/>
    <p:sldId id="392" r:id="rId15"/>
    <p:sldId id="393" r:id="rId16"/>
    <p:sldId id="382" r:id="rId17"/>
    <p:sldId id="379" r:id="rId18"/>
    <p:sldId id="383" r:id="rId19"/>
    <p:sldId id="384" r:id="rId20"/>
    <p:sldId id="385" r:id="rId21"/>
    <p:sldId id="390" r:id="rId22"/>
    <p:sldId id="386" r:id="rId23"/>
    <p:sldId id="391" r:id="rId24"/>
    <p:sldId id="387" r:id="rId25"/>
    <p:sldId id="388" r:id="rId26"/>
    <p:sldId id="389" r:id="rId27"/>
    <p:sldId id="28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792446E-EE88-E583-550C-580229EA9EAD}" name="Ashley Arroyo" initials="AA" userId="S::aarroyo@hnc.org.au::f9fe721f-542e-46ca-bfcd-be76181036f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444D"/>
    <a:srgbClr val="CBDB2A"/>
    <a:srgbClr val="006964"/>
    <a:srgbClr val="367E74"/>
    <a:srgbClr val="B9D7D4"/>
    <a:srgbClr val="008480"/>
    <a:srgbClr val="4ABE9D"/>
    <a:srgbClr val="072C32"/>
    <a:srgbClr val="0D1A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B44596-3E85-41EE-A6EB-82AFCBE834EA}" v="745" dt="2026-05-05T01:58:42.412"/>
    <p1510:client id="{5DBA3B9F-6F19-40EE-BCF5-5E026AE87857}" v="21" dt="2026-05-04T01:29:02.1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37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 Fernon" userId="0e713a9e-2077-4e64-b2c8-ffe2a74bd4e8" providerId="ADAL" clId="{FCC4FE9E-568D-4C50-9F9F-A2AFFA9ADE22}"/>
    <pc:docChg chg="undo custSel addSld delSld modSld sldOrd">
      <pc:chgData name="Paul Fernon" userId="0e713a9e-2077-4e64-b2c8-ffe2a74bd4e8" providerId="ADAL" clId="{FCC4FE9E-568D-4C50-9F9F-A2AFFA9ADE22}" dt="2026-05-05T01:58:42.412" v="1143" actId="20577"/>
      <pc:docMkLst>
        <pc:docMk/>
      </pc:docMkLst>
      <pc:sldChg chg="modSp mod">
        <pc:chgData name="Paul Fernon" userId="0e713a9e-2077-4e64-b2c8-ffe2a74bd4e8" providerId="ADAL" clId="{FCC4FE9E-568D-4C50-9F9F-A2AFFA9ADE22}" dt="2026-05-05T01:58:42.412" v="1143" actId="20577"/>
        <pc:sldMkLst>
          <pc:docMk/>
          <pc:sldMk cId="3304198115" sldId="272"/>
        </pc:sldMkLst>
        <pc:spChg chg="mod">
          <ac:chgData name="Paul Fernon" userId="0e713a9e-2077-4e64-b2c8-ffe2a74bd4e8" providerId="ADAL" clId="{FCC4FE9E-568D-4C50-9F9F-A2AFFA9ADE22}" dt="2026-05-05T01:58:42.412" v="1143" actId="20577"/>
          <ac:spMkLst>
            <pc:docMk/>
            <pc:sldMk cId="3304198115" sldId="272"/>
            <ac:spMk id="3" creationId="{ED30E083-444D-0043-859E-1AAD2BE6459A}"/>
          </ac:spMkLst>
        </pc:spChg>
      </pc:sldChg>
      <pc:sldChg chg="modSp mod">
        <pc:chgData name="Paul Fernon" userId="0e713a9e-2077-4e64-b2c8-ffe2a74bd4e8" providerId="ADAL" clId="{FCC4FE9E-568D-4C50-9F9F-A2AFFA9ADE22}" dt="2026-05-04T07:03:26.312" v="1029" actId="1076"/>
        <pc:sldMkLst>
          <pc:docMk/>
          <pc:sldMk cId="3623937568" sldId="274"/>
        </pc:sldMkLst>
        <pc:spChg chg="mod">
          <ac:chgData name="Paul Fernon" userId="0e713a9e-2077-4e64-b2c8-ffe2a74bd4e8" providerId="ADAL" clId="{FCC4FE9E-568D-4C50-9F9F-A2AFFA9ADE22}" dt="2026-05-04T07:03:26.312" v="1029" actId="1076"/>
          <ac:spMkLst>
            <pc:docMk/>
            <pc:sldMk cId="3623937568" sldId="274"/>
            <ac:spMk id="3" creationId="{EBBF1E29-0ECC-114B-E43D-15FE1718073B}"/>
          </ac:spMkLst>
        </pc:spChg>
      </pc:sldChg>
      <pc:sldChg chg="modSp mod ord">
        <pc:chgData name="Paul Fernon" userId="0e713a9e-2077-4e64-b2c8-ffe2a74bd4e8" providerId="ADAL" clId="{FCC4FE9E-568D-4C50-9F9F-A2AFFA9ADE22}" dt="2026-05-04T22:55:16.128" v="1084" actId="20577"/>
        <pc:sldMkLst>
          <pc:docMk/>
          <pc:sldMk cId="3360016674" sldId="279"/>
        </pc:sldMkLst>
        <pc:spChg chg="mod">
          <ac:chgData name="Paul Fernon" userId="0e713a9e-2077-4e64-b2c8-ffe2a74bd4e8" providerId="ADAL" clId="{FCC4FE9E-568D-4C50-9F9F-A2AFFA9ADE22}" dt="2026-05-04T22:55:16.128" v="1084" actId="20577"/>
          <ac:spMkLst>
            <pc:docMk/>
            <pc:sldMk cId="3360016674" sldId="279"/>
            <ac:spMk id="2" creationId="{B8B2D3F7-52FC-4538-EC71-DD8524C151D1}"/>
          </ac:spMkLst>
        </pc:spChg>
        <pc:spChg chg="mod">
          <ac:chgData name="Paul Fernon" userId="0e713a9e-2077-4e64-b2c8-ffe2a74bd4e8" providerId="ADAL" clId="{FCC4FE9E-568D-4C50-9F9F-A2AFFA9ADE22}" dt="2026-05-04T22:40:18.761" v="1081" actId="20577"/>
          <ac:spMkLst>
            <pc:docMk/>
            <pc:sldMk cId="3360016674" sldId="279"/>
            <ac:spMk id="4" creationId="{4ACFDDAE-E9F7-83CE-AF7E-5AF1456B0816}"/>
          </ac:spMkLst>
        </pc:spChg>
      </pc:sldChg>
      <pc:sldChg chg="addSp modSp mod">
        <pc:chgData name="Paul Fernon" userId="0e713a9e-2077-4e64-b2c8-ffe2a74bd4e8" providerId="ADAL" clId="{FCC4FE9E-568D-4C50-9F9F-A2AFFA9ADE22}" dt="2026-05-04T06:57:56.213" v="987" actId="1076"/>
        <pc:sldMkLst>
          <pc:docMk/>
          <pc:sldMk cId="2942824288" sldId="281"/>
        </pc:sldMkLst>
        <pc:spChg chg="mod">
          <ac:chgData name="Paul Fernon" userId="0e713a9e-2077-4e64-b2c8-ffe2a74bd4e8" providerId="ADAL" clId="{FCC4FE9E-568D-4C50-9F9F-A2AFFA9ADE22}" dt="2026-05-04T06:57:48.700" v="984" actId="1076"/>
          <ac:spMkLst>
            <pc:docMk/>
            <pc:sldMk cId="2942824288" sldId="281"/>
            <ac:spMk id="2" creationId="{738B982E-CBD3-E6EF-5748-0A2A378F047F}"/>
          </ac:spMkLst>
        </pc:spChg>
        <pc:spChg chg="mod">
          <ac:chgData name="Paul Fernon" userId="0e713a9e-2077-4e64-b2c8-ffe2a74bd4e8" providerId="ADAL" clId="{FCC4FE9E-568D-4C50-9F9F-A2AFFA9ADE22}" dt="2026-05-04T06:57:45.628" v="983" actId="1076"/>
          <ac:spMkLst>
            <pc:docMk/>
            <pc:sldMk cId="2942824288" sldId="281"/>
            <ac:spMk id="3" creationId="{13575153-7723-2481-3545-EEB6DE53135E}"/>
          </ac:spMkLst>
        </pc:spChg>
        <pc:picChg chg="add mod">
          <ac:chgData name="Paul Fernon" userId="0e713a9e-2077-4e64-b2c8-ffe2a74bd4e8" providerId="ADAL" clId="{FCC4FE9E-568D-4C50-9F9F-A2AFFA9ADE22}" dt="2026-05-04T06:57:56.213" v="987" actId="1076"/>
          <ac:picMkLst>
            <pc:docMk/>
            <pc:sldMk cId="2942824288" sldId="281"/>
            <ac:picMk id="4" creationId="{55C859B2-C389-DF3B-CCB5-D2D6B9B9D3F6}"/>
          </ac:picMkLst>
        </pc:picChg>
        <pc:picChg chg="add mod">
          <ac:chgData name="Paul Fernon" userId="0e713a9e-2077-4e64-b2c8-ffe2a74bd4e8" providerId="ADAL" clId="{FCC4FE9E-568D-4C50-9F9F-A2AFFA9ADE22}" dt="2026-05-04T06:57:53.260" v="986" actId="1076"/>
          <ac:picMkLst>
            <pc:docMk/>
            <pc:sldMk cId="2942824288" sldId="281"/>
            <ac:picMk id="5" creationId="{3116986F-00A9-CC78-A7E0-D0E191A38F0C}"/>
          </ac:picMkLst>
        </pc:picChg>
        <pc:picChg chg="add mod">
          <ac:chgData name="Paul Fernon" userId="0e713a9e-2077-4e64-b2c8-ffe2a74bd4e8" providerId="ADAL" clId="{FCC4FE9E-568D-4C50-9F9F-A2AFFA9ADE22}" dt="2026-05-04T06:57:51.630" v="985" actId="1076"/>
          <ac:picMkLst>
            <pc:docMk/>
            <pc:sldMk cId="2942824288" sldId="281"/>
            <ac:picMk id="6" creationId="{9F257FDF-FF1F-EA63-A286-DE482EB9258B}"/>
          </ac:picMkLst>
        </pc:picChg>
      </pc:sldChg>
      <pc:sldChg chg="addSp modSp mod ord">
        <pc:chgData name="Paul Fernon" userId="0e713a9e-2077-4e64-b2c8-ffe2a74bd4e8" providerId="ADAL" clId="{FCC4FE9E-568D-4C50-9F9F-A2AFFA9ADE22}" dt="2026-05-04T22:55:56.875" v="1115" actId="20577"/>
        <pc:sldMkLst>
          <pc:docMk/>
          <pc:sldMk cId="334413448" sldId="375"/>
        </pc:sldMkLst>
        <pc:spChg chg="mod">
          <ac:chgData name="Paul Fernon" userId="0e713a9e-2077-4e64-b2c8-ffe2a74bd4e8" providerId="ADAL" clId="{FCC4FE9E-568D-4C50-9F9F-A2AFFA9ADE22}" dt="2026-05-04T22:55:56.875" v="1115" actId="20577"/>
          <ac:spMkLst>
            <pc:docMk/>
            <pc:sldMk cId="334413448" sldId="375"/>
            <ac:spMk id="2" creationId="{80DA5FD5-79ED-C915-1A26-DCC0F17AADD3}"/>
          </ac:spMkLst>
        </pc:spChg>
        <pc:spChg chg="mod">
          <ac:chgData name="Paul Fernon" userId="0e713a9e-2077-4e64-b2c8-ffe2a74bd4e8" providerId="ADAL" clId="{FCC4FE9E-568D-4C50-9F9F-A2AFFA9ADE22}" dt="2026-05-03T20:11:48.757" v="104" actId="20577"/>
          <ac:spMkLst>
            <pc:docMk/>
            <pc:sldMk cId="334413448" sldId="375"/>
            <ac:spMk id="3" creationId="{7D33B066-31D4-A531-A892-4C0C38EDE811}"/>
          </ac:spMkLst>
        </pc:spChg>
        <pc:picChg chg="add mod">
          <ac:chgData name="Paul Fernon" userId="0e713a9e-2077-4e64-b2c8-ffe2a74bd4e8" providerId="ADAL" clId="{FCC4FE9E-568D-4C50-9F9F-A2AFFA9ADE22}" dt="2026-05-04T06:57:18.777" v="976" actId="1076"/>
          <ac:picMkLst>
            <pc:docMk/>
            <pc:sldMk cId="334413448" sldId="375"/>
            <ac:picMk id="4" creationId="{72A37B0C-734D-5DD8-5084-98F0EA424C58}"/>
          </ac:picMkLst>
        </pc:picChg>
        <pc:picChg chg="add mod">
          <ac:chgData name="Paul Fernon" userId="0e713a9e-2077-4e64-b2c8-ffe2a74bd4e8" providerId="ADAL" clId="{FCC4FE9E-568D-4C50-9F9F-A2AFFA9ADE22}" dt="2026-05-04T06:57:21.179" v="977" actId="1076"/>
          <ac:picMkLst>
            <pc:docMk/>
            <pc:sldMk cId="334413448" sldId="375"/>
            <ac:picMk id="5" creationId="{0D97355C-202A-3B46-AB85-3FAED1DC9E98}"/>
          </ac:picMkLst>
        </pc:picChg>
        <pc:picChg chg="add mod">
          <ac:chgData name="Paul Fernon" userId="0e713a9e-2077-4e64-b2c8-ffe2a74bd4e8" providerId="ADAL" clId="{FCC4FE9E-568D-4C50-9F9F-A2AFFA9ADE22}" dt="2026-05-04T06:57:23.020" v="978" actId="1076"/>
          <ac:picMkLst>
            <pc:docMk/>
            <pc:sldMk cId="334413448" sldId="375"/>
            <ac:picMk id="6" creationId="{B2175CF9-5F60-0D25-F173-2128D5B5F9FF}"/>
          </ac:picMkLst>
        </pc:picChg>
      </pc:sldChg>
      <pc:sldChg chg="addSp delSp modSp mod">
        <pc:chgData name="Paul Fernon" userId="0e713a9e-2077-4e64-b2c8-ffe2a74bd4e8" providerId="ADAL" clId="{FCC4FE9E-568D-4C50-9F9F-A2AFFA9ADE22}" dt="2026-05-04T07:00:09.153" v="1011" actId="1076"/>
        <pc:sldMkLst>
          <pc:docMk/>
          <pc:sldMk cId="1437354685" sldId="376"/>
        </pc:sldMkLst>
        <pc:spChg chg="mod">
          <ac:chgData name="Paul Fernon" userId="0e713a9e-2077-4e64-b2c8-ffe2a74bd4e8" providerId="ADAL" clId="{FCC4FE9E-568D-4C50-9F9F-A2AFFA9ADE22}" dt="2026-05-04T06:55:17.676" v="956" actId="1076"/>
          <ac:spMkLst>
            <pc:docMk/>
            <pc:sldMk cId="1437354685" sldId="376"/>
            <ac:spMk id="2" creationId="{EF449267-DD46-D197-21D7-1FFC5E2D094B}"/>
          </ac:spMkLst>
        </pc:spChg>
        <pc:picChg chg="add mod">
          <ac:chgData name="Paul Fernon" userId="0e713a9e-2077-4e64-b2c8-ffe2a74bd4e8" providerId="ADAL" clId="{FCC4FE9E-568D-4C50-9F9F-A2AFFA9ADE22}" dt="2026-05-04T06:55:14.690" v="955" actId="1076"/>
          <ac:picMkLst>
            <pc:docMk/>
            <pc:sldMk cId="1437354685" sldId="376"/>
            <ac:picMk id="4" creationId="{362A3F77-2F39-85E2-CDA1-06B069289159}"/>
          </ac:picMkLst>
        </pc:picChg>
        <pc:picChg chg="add del mod">
          <ac:chgData name="Paul Fernon" userId="0e713a9e-2077-4e64-b2c8-ffe2a74bd4e8" providerId="ADAL" clId="{FCC4FE9E-568D-4C50-9F9F-A2AFFA9ADE22}" dt="2026-05-04T06:55:26.858" v="959" actId="21"/>
          <ac:picMkLst>
            <pc:docMk/>
            <pc:sldMk cId="1437354685" sldId="376"/>
            <ac:picMk id="5" creationId="{D526749C-F5E5-CAAE-420C-61EA2B4362B0}"/>
          </ac:picMkLst>
        </pc:picChg>
        <pc:picChg chg="add del mod">
          <ac:chgData name="Paul Fernon" userId="0e713a9e-2077-4e64-b2c8-ffe2a74bd4e8" providerId="ADAL" clId="{FCC4FE9E-568D-4C50-9F9F-A2AFFA9ADE22}" dt="2026-05-04T06:59:57.772" v="1005" actId="478"/>
          <ac:picMkLst>
            <pc:docMk/>
            <pc:sldMk cId="1437354685" sldId="376"/>
            <ac:picMk id="6" creationId="{8F6FA3E9-F2EE-6F82-F420-5E1C76B430A3}"/>
          </ac:picMkLst>
        </pc:picChg>
        <pc:picChg chg="add mod">
          <ac:chgData name="Paul Fernon" userId="0e713a9e-2077-4e64-b2c8-ffe2a74bd4e8" providerId="ADAL" clId="{FCC4FE9E-568D-4C50-9F9F-A2AFFA9ADE22}" dt="2026-05-04T07:00:09.153" v="1011" actId="1076"/>
          <ac:picMkLst>
            <pc:docMk/>
            <pc:sldMk cId="1437354685" sldId="376"/>
            <ac:picMk id="7" creationId="{142EABFD-1510-B63D-E9E8-EC5D3DACE9B2}"/>
          </ac:picMkLst>
        </pc:picChg>
        <pc:picChg chg="add mod">
          <ac:chgData name="Paul Fernon" userId="0e713a9e-2077-4e64-b2c8-ffe2a74bd4e8" providerId="ADAL" clId="{FCC4FE9E-568D-4C50-9F9F-A2AFFA9ADE22}" dt="2026-05-04T07:00:05.215" v="1010" actId="688"/>
          <ac:picMkLst>
            <pc:docMk/>
            <pc:sldMk cId="1437354685" sldId="376"/>
            <ac:picMk id="8" creationId="{25299B55-5B87-3A59-940C-13196B821997}"/>
          </ac:picMkLst>
        </pc:picChg>
      </pc:sldChg>
      <pc:sldChg chg="addSp modSp mod">
        <pc:chgData name="Paul Fernon" userId="0e713a9e-2077-4e64-b2c8-ffe2a74bd4e8" providerId="ADAL" clId="{FCC4FE9E-568D-4C50-9F9F-A2AFFA9ADE22}" dt="2026-05-04T06:59:45.490" v="1004" actId="1076"/>
        <pc:sldMkLst>
          <pc:docMk/>
          <pc:sldMk cId="3206257400" sldId="378"/>
        </pc:sldMkLst>
        <pc:spChg chg="mod">
          <ac:chgData name="Paul Fernon" userId="0e713a9e-2077-4e64-b2c8-ffe2a74bd4e8" providerId="ADAL" clId="{FCC4FE9E-568D-4C50-9F9F-A2AFFA9ADE22}" dt="2026-05-04T06:52:40.352" v="944" actId="1076"/>
          <ac:spMkLst>
            <pc:docMk/>
            <pc:sldMk cId="3206257400" sldId="378"/>
            <ac:spMk id="2" creationId="{D4B58211-623C-A1C8-A965-F93F66930EF1}"/>
          </ac:spMkLst>
        </pc:spChg>
        <pc:picChg chg="add mod">
          <ac:chgData name="Paul Fernon" userId="0e713a9e-2077-4e64-b2c8-ffe2a74bd4e8" providerId="ADAL" clId="{FCC4FE9E-568D-4C50-9F9F-A2AFFA9ADE22}" dt="2026-05-04T06:59:45.490" v="1004" actId="1076"/>
          <ac:picMkLst>
            <pc:docMk/>
            <pc:sldMk cId="3206257400" sldId="378"/>
            <ac:picMk id="4" creationId="{7FD65F65-0076-EC1D-19A2-696B9CE4B646}"/>
          </ac:picMkLst>
        </pc:picChg>
        <pc:picChg chg="add mod">
          <ac:chgData name="Paul Fernon" userId="0e713a9e-2077-4e64-b2c8-ffe2a74bd4e8" providerId="ADAL" clId="{FCC4FE9E-568D-4C50-9F9F-A2AFFA9ADE22}" dt="2026-05-04T06:59:43.462" v="1003" actId="1076"/>
          <ac:picMkLst>
            <pc:docMk/>
            <pc:sldMk cId="3206257400" sldId="378"/>
            <ac:picMk id="5" creationId="{4EFCF638-E348-650D-9BA7-4603C3D420AE}"/>
          </ac:picMkLst>
        </pc:picChg>
        <pc:picChg chg="add mod">
          <ac:chgData name="Paul Fernon" userId="0e713a9e-2077-4e64-b2c8-ffe2a74bd4e8" providerId="ADAL" clId="{FCC4FE9E-568D-4C50-9F9F-A2AFFA9ADE22}" dt="2026-05-04T06:59:40.667" v="1002" actId="1076"/>
          <ac:picMkLst>
            <pc:docMk/>
            <pc:sldMk cId="3206257400" sldId="378"/>
            <ac:picMk id="6" creationId="{F30A60F6-208C-3F2B-6ED1-9CC7FB065694}"/>
          </ac:picMkLst>
        </pc:picChg>
      </pc:sldChg>
      <pc:sldChg chg="addSp modSp mod">
        <pc:chgData name="Paul Fernon" userId="0e713a9e-2077-4e64-b2c8-ffe2a74bd4e8" providerId="ADAL" clId="{FCC4FE9E-568D-4C50-9F9F-A2AFFA9ADE22}" dt="2026-05-04T22:57:29.804" v="1128" actId="20577"/>
        <pc:sldMkLst>
          <pc:docMk/>
          <pc:sldMk cId="137046820" sldId="379"/>
        </pc:sldMkLst>
        <pc:spChg chg="mod">
          <ac:chgData name="Paul Fernon" userId="0e713a9e-2077-4e64-b2c8-ffe2a74bd4e8" providerId="ADAL" clId="{FCC4FE9E-568D-4C50-9F9F-A2AFFA9ADE22}" dt="2026-05-04T22:57:29.804" v="1128" actId="20577"/>
          <ac:spMkLst>
            <pc:docMk/>
            <pc:sldMk cId="137046820" sldId="379"/>
            <ac:spMk id="2" creationId="{A00A2A62-0B91-6669-1756-59EA2AF43309}"/>
          </ac:spMkLst>
        </pc:spChg>
        <pc:picChg chg="add mod">
          <ac:chgData name="Paul Fernon" userId="0e713a9e-2077-4e64-b2c8-ffe2a74bd4e8" providerId="ADAL" clId="{FCC4FE9E-568D-4C50-9F9F-A2AFFA9ADE22}" dt="2026-05-04T07:01:20.725" v="1020"/>
          <ac:picMkLst>
            <pc:docMk/>
            <pc:sldMk cId="137046820" sldId="379"/>
            <ac:picMk id="4" creationId="{E0896AF7-1B9E-19C0-2673-5B4BE43D788A}"/>
          </ac:picMkLst>
        </pc:picChg>
        <pc:picChg chg="add mod">
          <ac:chgData name="Paul Fernon" userId="0e713a9e-2077-4e64-b2c8-ffe2a74bd4e8" providerId="ADAL" clId="{FCC4FE9E-568D-4C50-9F9F-A2AFFA9ADE22}" dt="2026-05-04T07:01:28.608" v="1024" actId="1076"/>
          <ac:picMkLst>
            <pc:docMk/>
            <pc:sldMk cId="137046820" sldId="379"/>
            <ac:picMk id="5" creationId="{6596233A-FF03-0639-495B-F2184132A0ED}"/>
          </ac:picMkLst>
        </pc:picChg>
        <pc:picChg chg="add mod">
          <ac:chgData name="Paul Fernon" userId="0e713a9e-2077-4e64-b2c8-ffe2a74bd4e8" providerId="ADAL" clId="{FCC4FE9E-568D-4C50-9F9F-A2AFFA9ADE22}" dt="2026-05-04T07:01:26.587" v="1023" actId="1076"/>
          <ac:picMkLst>
            <pc:docMk/>
            <pc:sldMk cId="137046820" sldId="379"/>
            <ac:picMk id="6" creationId="{D71E2CCA-DCB5-363E-6913-094CDE822B96}"/>
          </ac:picMkLst>
        </pc:picChg>
      </pc:sldChg>
      <pc:sldChg chg="addSp modSp mod ord">
        <pc:chgData name="Paul Fernon" userId="0e713a9e-2077-4e64-b2c8-ffe2a74bd4e8" providerId="ADAL" clId="{FCC4FE9E-568D-4C50-9F9F-A2AFFA9ADE22}" dt="2026-05-04T07:00:55.168" v="1018" actId="1076"/>
        <pc:sldMkLst>
          <pc:docMk/>
          <pc:sldMk cId="3692961805" sldId="382"/>
        </pc:sldMkLst>
        <pc:spChg chg="mod">
          <ac:chgData name="Paul Fernon" userId="0e713a9e-2077-4e64-b2c8-ffe2a74bd4e8" providerId="ADAL" clId="{FCC4FE9E-568D-4C50-9F9F-A2AFFA9ADE22}" dt="2026-05-04T07:00:46.523" v="1015" actId="1076"/>
          <ac:spMkLst>
            <pc:docMk/>
            <pc:sldMk cId="3692961805" sldId="382"/>
            <ac:spMk id="2" creationId="{D26BD82E-9F22-FF8B-676F-BAF13E463C43}"/>
          </ac:spMkLst>
        </pc:spChg>
        <pc:spChg chg="mod">
          <ac:chgData name="Paul Fernon" userId="0e713a9e-2077-4e64-b2c8-ffe2a74bd4e8" providerId="ADAL" clId="{FCC4FE9E-568D-4C50-9F9F-A2AFFA9ADE22}" dt="2026-05-03T20:26:42.401" v="276" actId="1076"/>
          <ac:spMkLst>
            <pc:docMk/>
            <pc:sldMk cId="3692961805" sldId="382"/>
            <ac:spMk id="3" creationId="{616BC5B3-410A-D744-20B2-E996F426A093}"/>
          </ac:spMkLst>
        </pc:spChg>
        <pc:picChg chg="add mod">
          <ac:chgData name="Paul Fernon" userId="0e713a9e-2077-4e64-b2c8-ffe2a74bd4e8" providerId="ADAL" clId="{FCC4FE9E-568D-4C50-9F9F-A2AFFA9ADE22}" dt="2026-05-04T07:00:55.168" v="1018" actId="1076"/>
          <ac:picMkLst>
            <pc:docMk/>
            <pc:sldMk cId="3692961805" sldId="382"/>
            <ac:picMk id="4" creationId="{CBB89382-BDF3-71A1-2EEA-3C6EE74FC546}"/>
          </ac:picMkLst>
        </pc:picChg>
        <pc:picChg chg="add mod">
          <ac:chgData name="Paul Fernon" userId="0e713a9e-2077-4e64-b2c8-ffe2a74bd4e8" providerId="ADAL" clId="{FCC4FE9E-568D-4C50-9F9F-A2AFFA9ADE22}" dt="2026-05-04T07:00:53.538" v="1017" actId="1076"/>
          <ac:picMkLst>
            <pc:docMk/>
            <pc:sldMk cId="3692961805" sldId="382"/>
            <ac:picMk id="5" creationId="{AF958474-AE8B-001A-2F55-9B6E805AB62E}"/>
          </ac:picMkLst>
        </pc:picChg>
        <pc:picChg chg="add mod">
          <ac:chgData name="Paul Fernon" userId="0e713a9e-2077-4e64-b2c8-ffe2a74bd4e8" providerId="ADAL" clId="{FCC4FE9E-568D-4C50-9F9F-A2AFFA9ADE22}" dt="2026-05-04T07:00:49.925" v="1016" actId="1076"/>
          <ac:picMkLst>
            <pc:docMk/>
            <pc:sldMk cId="3692961805" sldId="382"/>
            <ac:picMk id="6" creationId="{02D8CC32-C94E-F699-18F5-926773DA6A08}"/>
          </ac:picMkLst>
        </pc:picChg>
      </pc:sldChg>
      <pc:sldChg chg="modSp add mod ord">
        <pc:chgData name="Paul Fernon" userId="0e713a9e-2077-4e64-b2c8-ffe2a74bd4e8" providerId="ADAL" clId="{FCC4FE9E-568D-4C50-9F9F-A2AFFA9ADE22}" dt="2026-05-04T07:03:46.352" v="1031"/>
        <pc:sldMkLst>
          <pc:docMk/>
          <pc:sldMk cId="2600827966" sldId="392"/>
        </pc:sldMkLst>
        <pc:spChg chg="mod">
          <ac:chgData name="Paul Fernon" userId="0e713a9e-2077-4e64-b2c8-ffe2a74bd4e8" providerId="ADAL" clId="{FCC4FE9E-568D-4C50-9F9F-A2AFFA9ADE22}" dt="2026-05-04T06:56:04.944" v="962" actId="1076"/>
          <ac:spMkLst>
            <pc:docMk/>
            <pc:sldMk cId="2600827966" sldId="392"/>
            <ac:spMk id="2" creationId="{F298CAE6-D4E1-6356-13E5-904D996E75E1}"/>
          </ac:spMkLst>
        </pc:spChg>
        <pc:spChg chg="mod">
          <ac:chgData name="Paul Fernon" userId="0e713a9e-2077-4e64-b2c8-ffe2a74bd4e8" providerId="ADAL" clId="{FCC4FE9E-568D-4C50-9F9F-A2AFFA9ADE22}" dt="2026-05-03T20:31:42.183" v="339" actId="20577"/>
          <ac:spMkLst>
            <pc:docMk/>
            <pc:sldMk cId="2600827966" sldId="392"/>
            <ac:spMk id="3" creationId="{92FF7D3A-7150-A57D-0F86-ABB78F840A9A}"/>
          </ac:spMkLst>
        </pc:spChg>
      </pc:sldChg>
      <pc:sldChg chg="addSp modSp add mod">
        <pc:chgData name="Paul Fernon" userId="0e713a9e-2077-4e64-b2c8-ffe2a74bd4e8" providerId="ADAL" clId="{FCC4FE9E-568D-4C50-9F9F-A2AFFA9ADE22}" dt="2026-05-05T00:03:20.892" v="1129" actId="1076"/>
        <pc:sldMkLst>
          <pc:docMk/>
          <pc:sldMk cId="1846338337" sldId="393"/>
        </pc:sldMkLst>
        <pc:spChg chg="mod">
          <ac:chgData name="Paul Fernon" userId="0e713a9e-2077-4e64-b2c8-ffe2a74bd4e8" providerId="ADAL" clId="{FCC4FE9E-568D-4C50-9F9F-A2AFFA9ADE22}" dt="2026-05-05T00:03:20.892" v="1129" actId="1076"/>
          <ac:spMkLst>
            <pc:docMk/>
            <pc:sldMk cId="1846338337" sldId="393"/>
            <ac:spMk id="2" creationId="{DCB44940-8238-D22C-2F60-ADE9B2D659CA}"/>
          </ac:spMkLst>
        </pc:spChg>
        <pc:spChg chg="mod">
          <ac:chgData name="Paul Fernon" userId="0e713a9e-2077-4e64-b2c8-ffe2a74bd4e8" providerId="ADAL" clId="{FCC4FE9E-568D-4C50-9F9F-A2AFFA9ADE22}" dt="2026-05-04T03:21:51.570" v="509" actId="20577"/>
          <ac:spMkLst>
            <pc:docMk/>
            <pc:sldMk cId="1846338337" sldId="393"/>
            <ac:spMk id="3" creationId="{DA737233-70B4-5F6A-BB7B-4E28B00066C5}"/>
          </ac:spMkLst>
        </pc:spChg>
        <pc:picChg chg="add mod">
          <ac:chgData name="Paul Fernon" userId="0e713a9e-2077-4e64-b2c8-ffe2a74bd4e8" providerId="ADAL" clId="{FCC4FE9E-568D-4C50-9F9F-A2AFFA9ADE22}" dt="2026-05-04T07:03:25.928" v="1028" actId="688"/>
          <ac:picMkLst>
            <pc:docMk/>
            <pc:sldMk cId="1846338337" sldId="393"/>
            <ac:picMk id="4" creationId="{21D440CB-F1EF-DD2B-E7B2-9E9B25D8A023}"/>
          </ac:picMkLst>
        </pc:picChg>
        <pc:picChg chg="add mod">
          <ac:chgData name="Paul Fernon" userId="0e713a9e-2077-4e64-b2c8-ffe2a74bd4e8" providerId="ADAL" clId="{FCC4FE9E-568D-4C50-9F9F-A2AFFA9ADE22}" dt="2026-05-04T06:58:12.838" v="989"/>
          <ac:picMkLst>
            <pc:docMk/>
            <pc:sldMk cId="1846338337" sldId="393"/>
            <ac:picMk id="5" creationId="{F81AF459-1904-CD3D-C245-E1EAEF22C9BE}"/>
          </ac:picMkLst>
        </pc:picChg>
        <pc:picChg chg="add mod">
          <ac:chgData name="Paul Fernon" userId="0e713a9e-2077-4e64-b2c8-ffe2a74bd4e8" providerId="ADAL" clId="{FCC4FE9E-568D-4C50-9F9F-A2AFFA9ADE22}" dt="2026-05-04T06:58:51.657" v="995" actId="1076"/>
          <ac:picMkLst>
            <pc:docMk/>
            <pc:sldMk cId="1846338337" sldId="393"/>
            <ac:picMk id="6" creationId="{DD461F13-884A-8009-D311-DD3A6C3097AE}"/>
          </ac:picMkLst>
        </pc:picChg>
        <pc:picChg chg="add mod">
          <ac:chgData name="Paul Fernon" userId="0e713a9e-2077-4e64-b2c8-ffe2a74bd4e8" providerId="ADAL" clId="{FCC4FE9E-568D-4C50-9F9F-A2AFFA9ADE22}" dt="2026-05-04T06:58:53.442" v="996" actId="1076"/>
          <ac:picMkLst>
            <pc:docMk/>
            <pc:sldMk cId="1846338337" sldId="393"/>
            <ac:picMk id="7" creationId="{ADA61199-CBF0-31C1-1C00-8FA87C403CAA}"/>
          </ac:picMkLst>
        </pc:picChg>
      </pc:sldChg>
    </pc:docChg>
  </pc:docChgLst>
  <pc:docChgLst>
    <pc:chgData name="Hollie Carney" userId="18e6c1ba-63f8-4d58-b0b5-a182e1e43d72" providerId="ADAL" clId="{028ADB8B-615F-4358-937E-450814C5F138}"/>
    <pc:docChg chg="modSld">
      <pc:chgData name="Hollie Carney" userId="18e6c1ba-63f8-4d58-b0b5-a182e1e43d72" providerId="ADAL" clId="{028ADB8B-615F-4358-937E-450814C5F138}" dt="2026-05-04T01:29:02.158" v="20" actId="20577"/>
      <pc:docMkLst>
        <pc:docMk/>
      </pc:docMkLst>
      <pc:sldChg chg="modSp mod">
        <pc:chgData name="Hollie Carney" userId="18e6c1ba-63f8-4d58-b0b5-a182e1e43d72" providerId="ADAL" clId="{028ADB8B-615F-4358-937E-450814C5F138}" dt="2026-05-04T01:29:02.158" v="20" actId="20577"/>
        <pc:sldMkLst>
          <pc:docMk/>
          <pc:sldMk cId="3304198115" sldId="272"/>
        </pc:sldMkLst>
        <pc:spChg chg="mod">
          <ac:chgData name="Hollie Carney" userId="18e6c1ba-63f8-4d58-b0b5-a182e1e43d72" providerId="ADAL" clId="{028ADB8B-615F-4358-937E-450814C5F138}" dt="2026-05-04T01:29:02.158" v="20" actId="20577"/>
          <ac:spMkLst>
            <pc:docMk/>
            <pc:sldMk cId="3304198115" sldId="272"/>
            <ac:spMk id="4" creationId="{D9A22979-EF97-A24F-A0EB-50ABE67D7B92}"/>
          </ac:spMkLst>
        </pc:spChg>
      </pc:sldChg>
      <pc:sldChg chg="modSp mod">
        <pc:chgData name="Hollie Carney" userId="18e6c1ba-63f8-4d58-b0b5-a182e1e43d72" providerId="ADAL" clId="{028ADB8B-615F-4358-937E-450814C5F138}" dt="2026-05-04T00:41:36.744" v="5" actId="20577"/>
        <pc:sldMkLst>
          <pc:docMk/>
          <pc:sldMk cId="2537104336" sldId="388"/>
        </pc:sldMkLst>
        <pc:graphicFrameChg chg="modGraphic">
          <ac:chgData name="Hollie Carney" userId="18e6c1ba-63f8-4d58-b0b5-a182e1e43d72" providerId="ADAL" clId="{028ADB8B-615F-4358-937E-450814C5F138}" dt="2026-05-04T00:41:36.744" v="5" actId="20577"/>
          <ac:graphicFrameMkLst>
            <pc:docMk/>
            <pc:sldMk cId="2537104336" sldId="388"/>
            <ac:graphicFrameMk id="2" creationId="{5EC5E888-627D-E56A-03E2-D95854169B7C}"/>
          </ac:graphicFrameMkLst>
        </pc:graphicFrameChg>
      </pc:sldChg>
    </pc:docChg>
  </pc:docChgLst>
  <pc:docChgLst>
    <pc:chgData name="Ashley Arroyo" userId="f9fe721f-542e-46ca-bfcd-be76181036f5" providerId="ADAL" clId="{15D0F709-FD96-4291-B77D-F3DD6CA70504}"/>
    <pc:docChg chg="undo custSel addSld modSld sldOrd">
      <pc:chgData name="Ashley Arroyo" userId="f9fe721f-542e-46ca-bfcd-be76181036f5" providerId="ADAL" clId="{15D0F709-FD96-4291-B77D-F3DD6CA70504}" dt="2026-04-15T09:02:46.205" v="909" actId="20577"/>
      <pc:docMkLst>
        <pc:docMk/>
      </pc:docMkLst>
      <pc:sldChg chg="modSp mod">
        <pc:chgData name="Ashley Arroyo" userId="f9fe721f-542e-46ca-bfcd-be76181036f5" providerId="ADAL" clId="{15D0F709-FD96-4291-B77D-F3DD6CA70504}" dt="2026-04-15T09:02:46.205" v="909" actId="20577"/>
        <pc:sldMkLst>
          <pc:docMk/>
          <pc:sldMk cId="3304198115" sldId="272"/>
        </pc:sldMkLst>
        <pc:spChg chg="mod">
          <ac:chgData name="Ashley Arroyo" userId="f9fe721f-542e-46ca-bfcd-be76181036f5" providerId="ADAL" clId="{15D0F709-FD96-4291-B77D-F3DD6CA70504}" dt="2026-04-15T09:02:02.317" v="890" actId="113"/>
          <ac:spMkLst>
            <pc:docMk/>
            <pc:sldMk cId="3304198115" sldId="272"/>
            <ac:spMk id="2" creationId="{16C10851-8E4A-334D-8A0A-EF890D501199}"/>
          </ac:spMkLst>
        </pc:spChg>
        <pc:spChg chg="mod">
          <ac:chgData name="Ashley Arroyo" userId="f9fe721f-542e-46ca-bfcd-be76181036f5" providerId="ADAL" clId="{15D0F709-FD96-4291-B77D-F3DD6CA70504}" dt="2026-04-15T08:35:21.276" v="0" actId="20577"/>
          <ac:spMkLst>
            <pc:docMk/>
            <pc:sldMk cId="3304198115" sldId="272"/>
            <ac:spMk id="3" creationId="{ED30E083-444D-0043-859E-1AAD2BE6459A}"/>
          </ac:spMkLst>
        </pc:spChg>
        <pc:spChg chg="mod">
          <ac:chgData name="Ashley Arroyo" userId="f9fe721f-542e-46ca-bfcd-be76181036f5" providerId="ADAL" clId="{15D0F709-FD96-4291-B77D-F3DD6CA70504}" dt="2026-04-15T09:02:46.205" v="909" actId="20577"/>
          <ac:spMkLst>
            <pc:docMk/>
            <pc:sldMk cId="3304198115" sldId="272"/>
            <ac:spMk id="4" creationId="{D9A22979-EF97-A24F-A0EB-50ABE67D7B92}"/>
          </ac:spMkLst>
        </pc:spChg>
      </pc:sldChg>
      <pc:sldChg chg="setBg">
        <pc:chgData name="Ashley Arroyo" userId="f9fe721f-542e-46ca-bfcd-be76181036f5" providerId="ADAL" clId="{15D0F709-FD96-4291-B77D-F3DD6CA70504}" dt="2026-04-15T08:35:40.849" v="1"/>
        <pc:sldMkLst>
          <pc:docMk/>
          <pc:sldMk cId="2883095587" sldId="373"/>
        </pc:sldMkLst>
      </pc:sldChg>
      <pc:sldChg chg="addSp delSp modSp mod">
        <pc:chgData name="Ashley Arroyo" userId="f9fe721f-542e-46ca-bfcd-be76181036f5" providerId="ADAL" clId="{15D0F709-FD96-4291-B77D-F3DD6CA70504}" dt="2026-04-15T08:59:57.700" v="866" actId="1076"/>
        <pc:sldMkLst>
          <pc:docMk/>
          <pc:sldMk cId="1564443296" sldId="384"/>
        </pc:sldMkLst>
        <pc:spChg chg="mod">
          <ac:chgData name="Ashley Arroyo" userId="f9fe721f-542e-46ca-bfcd-be76181036f5" providerId="ADAL" clId="{15D0F709-FD96-4291-B77D-F3DD6CA70504}" dt="2026-04-15T08:42:49.934" v="288" actId="1076"/>
          <ac:spMkLst>
            <pc:docMk/>
            <pc:sldMk cId="1564443296" sldId="384"/>
            <ac:spMk id="8" creationId="{CA242023-00AD-E936-1EE6-9600F1339860}"/>
          </ac:spMkLst>
        </pc:spChg>
        <pc:spChg chg="mod">
          <ac:chgData name="Ashley Arroyo" userId="f9fe721f-542e-46ca-bfcd-be76181036f5" providerId="ADAL" clId="{15D0F709-FD96-4291-B77D-F3DD6CA70504}" dt="2026-04-15T08:59:55.373" v="865" actId="1076"/>
          <ac:spMkLst>
            <pc:docMk/>
            <pc:sldMk cId="1564443296" sldId="384"/>
            <ac:spMk id="9" creationId="{B4271B43-6BEE-C65B-5F4E-93CA7DC53434}"/>
          </ac:spMkLst>
        </pc:spChg>
        <pc:spChg chg="mod">
          <ac:chgData name="Ashley Arroyo" userId="f9fe721f-542e-46ca-bfcd-be76181036f5" providerId="ADAL" clId="{15D0F709-FD96-4291-B77D-F3DD6CA70504}" dt="2026-04-15T08:43:00.058" v="309" actId="13926"/>
          <ac:spMkLst>
            <pc:docMk/>
            <pc:sldMk cId="1564443296" sldId="384"/>
            <ac:spMk id="10" creationId="{D07B4AC1-7BCD-F7FD-D9E3-61C733794FBC}"/>
          </ac:spMkLst>
        </pc:spChg>
        <pc:spChg chg="mod">
          <ac:chgData name="Ashley Arroyo" userId="f9fe721f-542e-46ca-bfcd-be76181036f5" providerId="ADAL" clId="{15D0F709-FD96-4291-B77D-F3DD6CA70504}" dt="2026-04-15T08:59:57.700" v="866" actId="1076"/>
          <ac:spMkLst>
            <pc:docMk/>
            <pc:sldMk cId="1564443296" sldId="384"/>
            <ac:spMk id="11" creationId="{0501DC05-9D94-2587-0DD2-3370F8A14D4D}"/>
          </ac:spMkLst>
        </pc:spChg>
        <pc:picChg chg="add mod">
          <ac:chgData name="Ashley Arroyo" userId="f9fe721f-542e-46ca-bfcd-be76181036f5" providerId="ADAL" clId="{15D0F709-FD96-4291-B77D-F3DD6CA70504}" dt="2026-04-15T08:46:20.060" v="435" actId="1076"/>
          <ac:picMkLst>
            <pc:docMk/>
            <pc:sldMk cId="1564443296" sldId="384"/>
            <ac:picMk id="3" creationId="{AFF65392-DFDE-98C0-8715-8400A59DD177}"/>
          </ac:picMkLst>
        </pc:picChg>
      </pc:sldChg>
      <pc:sldChg chg="delSp modSp mod">
        <pc:chgData name="Ashley Arroyo" userId="f9fe721f-542e-46ca-bfcd-be76181036f5" providerId="ADAL" clId="{15D0F709-FD96-4291-B77D-F3DD6CA70504}" dt="2026-04-15T08:49:23.630" v="531" actId="20577"/>
        <pc:sldMkLst>
          <pc:docMk/>
          <pc:sldMk cId="727640970" sldId="385"/>
        </pc:sldMkLst>
        <pc:graphicFrameChg chg="mod modGraphic">
          <ac:chgData name="Ashley Arroyo" userId="f9fe721f-542e-46ca-bfcd-be76181036f5" providerId="ADAL" clId="{15D0F709-FD96-4291-B77D-F3DD6CA70504}" dt="2026-04-15T08:49:23.630" v="531" actId="20577"/>
          <ac:graphicFrameMkLst>
            <pc:docMk/>
            <pc:sldMk cId="727640970" sldId="385"/>
            <ac:graphicFrameMk id="4" creationId="{ABA17539-4029-7187-4C20-AC057ECE1F81}"/>
          </ac:graphicFrameMkLst>
        </pc:graphicFrameChg>
      </pc:sldChg>
      <pc:sldChg chg="modSp mod">
        <pc:chgData name="Ashley Arroyo" userId="f9fe721f-542e-46ca-bfcd-be76181036f5" providerId="ADAL" clId="{15D0F709-FD96-4291-B77D-F3DD6CA70504}" dt="2026-04-15T08:58:09.245" v="802" actId="14100"/>
        <pc:sldMkLst>
          <pc:docMk/>
          <pc:sldMk cId="2199019789" sldId="386"/>
        </pc:sldMkLst>
        <pc:graphicFrameChg chg="mod modGraphic">
          <ac:chgData name="Ashley Arroyo" userId="f9fe721f-542e-46ca-bfcd-be76181036f5" providerId="ADAL" clId="{15D0F709-FD96-4291-B77D-F3DD6CA70504}" dt="2026-04-15T08:58:09.245" v="802" actId="14100"/>
          <ac:graphicFrameMkLst>
            <pc:docMk/>
            <pc:sldMk cId="2199019789" sldId="386"/>
            <ac:graphicFrameMk id="5" creationId="{9A471B32-A54F-9414-9C88-950D0BE6BBE9}"/>
          </ac:graphicFrameMkLst>
        </pc:graphicFrameChg>
      </pc:sldChg>
      <pc:sldChg chg="modSp mod">
        <pc:chgData name="Ashley Arroyo" userId="f9fe721f-542e-46ca-bfcd-be76181036f5" providerId="ADAL" clId="{15D0F709-FD96-4291-B77D-F3DD6CA70504}" dt="2026-04-15T08:54:27.566" v="703" actId="20577"/>
        <pc:sldMkLst>
          <pc:docMk/>
          <pc:sldMk cId="2031812628" sldId="387"/>
        </pc:sldMkLst>
        <pc:graphicFrameChg chg="modGraphic">
          <ac:chgData name="Ashley Arroyo" userId="f9fe721f-542e-46ca-bfcd-be76181036f5" providerId="ADAL" clId="{15D0F709-FD96-4291-B77D-F3DD6CA70504}" dt="2026-04-15T08:54:27.566" v="703" actId="20577"/>
          <ac:graphicFrameMkLst>
            <pc:docMk/>
            <pc:sldMk cId="2031812628" sldId="387"/>
            <ac:graphicFrameMk id="4" creationId="{E5DCED7C-99FA-8224-4FD3-CC1BC2835BD2}"/>
          </ac:graphicFrameMkLst>
        </pc:graphicFrameChg>
      </pc:sldChg>
      <pc:sldChg chg="modSp mod">
        <pc:chgData name="Ashley Arroyo" userId="f9fe721f-542e-46ca-bfcd-be76181036f5" providerId="ADAL" clId="{15D0F709-FD96-4291-B77D-F3DD6CA70504}" dt="2026-04-15T08:39:56.369" v="152" actId="20577"/>
        <pc:sldMkLst>
          <pc:docMk/>
          <pc:sldMk cId="2537104336" sldId="388"/>
        </pc:sldMkLst>
        <pc:graphicFrameChg chg="mod modGraphic">
          <ac:chgData name="Ashley Arroyo" userId="f9fe721f-542e-46ca-bfcd-be76181036f5" providerId="ADAL" clId="{15D0F709-FD96-4291-B77D-F3DD6CA70504}" dt="2026-04-15T08:39:56.369" v="152" actId="20577"/>
          <ac:graphicFrameMkLst>
            <pc:docMk/>
            <pc:sldMk cId="2537104336" sldId="388"/>
            <ac:graphicFrameMk id="2" creationId="{5EC5E888-627D-E56A-03E2-D95854169B7C}"/>
          </ac:graphicFrameMkLst>
        </pc:graphicFrameChg>
      </pc:sldChg>
      <pc:sldChg chg="delSp modSp mod ord">
        <pc:chgData name="Ashley Arroyo" userId="f9fe721f-542e-46ca-bfcd-be76181036f5" providerId="ADAL" clId="{15D0F709-FD96-4291-B77D-F3DD6CA70504}" dt="2026-04-15T08:52:43.601" v="585"/>
        <pc:sldMkLst>
          <pc:docMk/>
          <pc:sldMk cId="2109643265" sldId="389"/>
        </pc:sldMkLst>
        <pc:spChg chg="mod">
          <ac:chgData name="Ashley Arroyo" userId="f9fe721f-542e-46ca-bfcd-be76181036f5" providerId="ADAL" clId="{15D0F709-FD96-4291-B77D-F3DD6CA70504}" dt="2026-04-15T08:52:28.386" v="582" actId="20577"/>
          <ac:spMkLst>
            <pc:docMk/>
            <pc:sldMk cId="2109643265" sldId="389"/>
            <ac:spMk id="7" creationId="{CF8F055C-E884-C687-FC17-C87489BB1746}"/>
          </ac:spMkLst>
        </pc:spChg>
      </pc:sldChg>
      <pc:sldChg chg="addSp delSp modSp mod">
        <pc:chgData name="Ashley Arroyo" userId="f9fe721f-542e-46ca-bfcd-be76181036f5" providerId="ADAL" clId="{15D0F709-FD96-4291-B77D-F3DD6CA70504}" dt="2026-04-15T08:58:40.663" v="805" actId="1076"/>
        <pc:sldMkLst>
          <pc:docMk/>
          <pc:sldMk cId="2878293458" sldId="390"/>
        </pc:sldMkLst>
        <pc:spChg chg="mod">
          <ac:chgData name="Ashley Arroyo" userId="f9fe721f-542e-46ca-bfcd-be76181036f5" providerId="ADAL" clId="{15D0F709-FD96-4291-B77D-F3DD6CA70504}" dt="2026-04-15T08:58:35.351" v="804" actId="14100"/>
          <ac:spMkLst>
            <pc:docMk/>
            <pc:sldMk cId="2878293458" sldId="390"/>
            <ac:spMk id="3" creationId="{2E338C25-153F-4A28-3670-ECBE903379E6}"/>
          </ac:spMkLst>
        </pc:spChg>
        <pc:spChg chg="mod">
          <ac:chgData name="Ashley Arroyo" userId="f9fe721f-542e-46ca-bfcd-be76181036f5" providerId="ADAL" clId="{15D0F709-FD96-4291-B77D-F3DD6CA70504}" dt="2026-04-15T08:50:04.517" v="538" actId="20577"/>
          <ac:spMkLst>
            <pc:docMk/>
            <pc:sldMk cId="2878293458" sldId="390"/>
            <ac:spMk id="8" creationId="{892DF6FD-D0AA-90C1-9280-D40B3589CA7B}"/>
          </ac:spMkLst>
        </pc:spChg>
        <pc:picChg chg="add mod modCrop">
          <ac:chgData name="Ashley Arroyo" userId="f9fe721f-542e-46ca-bfcd-be76181036f5" providerId="ADAL" clId="{15D0F709-FD96-4291-B77D-F3DD6CA70504}" dt="2026-04-15T08:52:01.897" v="563" actId="1076"/>
          <ac:picMkLst>
            <pc:docMk/>
            <pc:sldMk cId="2878293458" sldId="390"/>
            <ac:picMk id="5" creationId="{71E8213C-4FCE-D1A2-0DD3-D2EE1FD1BA06}"/>
          </ac:picMkLst>
        </pc:picChg>
        <pc:picChg chg="add mod">
          <ac:chgData name="Ashley Arroyo" userId="f9fe721f-542e-46ca-bfcd-be76181036f5" providerId="ADAL" clId="{15D0F709-FD96-4291-B77D-F3DD6CA70504}" dt="2026-04-15T08:58:40.663" v="805" actId="1076"/>
          <ac:picMkLst>
            <pc:docMk/>
            <pc:sldMk cId="2878293458" sldId="390"/>
            <ac:picMk id="9" creationId="{73DFECC1-0219-127C-BEFB-B28066112C05}"/>
          </ac:picMkLst>
        </pc:picChg>
      </pc:sldChg>
      <pc:sldChg chg="addSp delSp modSp add mod">
        <pc:chgData name="Ashley Arroyo" userId="f9fe721f-542e-46ca-bfcd-be76181036f5" providerId="ADAL" clId="{15D0F709-FD96-4291-B77D-F3DD6CA70504}" dt="2026-04-15T08:56:06.082" v="718" actId="1076"/>
        <pc:sldMkLst>
          <pc:docMk/>
          <pc:sldMk cId="2570744662" sldId="391"/>
        </pc:sldMkLst>
        <pc:spChg chg="mod">
          <ac:chgData name="Ashley Arroyo" userId="f9fe721f-542e-46ca-bfcd-be76181036f5" providerId="ADAL" clId="{15D0F709-FD96-4291-B77D-F3DD6CA70504}" dt="2026-04-15T08:40:23.402" v="162" actId="20577"/>
          <ac:spMkLst>
            <pc:docMk/>
            <pc:sldMk cId="2570744662" sldId="391"/>
            <ac:spMk id="3" creationId="{35089A65-8AF4-FF2D-17D7-088E9A812E0C}"/>
          </ac:spMkLst>
        </pc:spChg>
        <pc:spChg chg="add mod">
          <ac:chgData name="Ashley Arroyo" userId="f9fe721f-542e-46ca-bfcd-be76181036f5" providerId="ADAL" clId="{15D0F709-FD96-4291-B77D-F3DD6CA70504}" dt="2026-04-15T08:56:06.082" v="718" actId="1076"/>
          <ac:spMkLst>
            <pc:docMk/>
            <pc:sldMk cId="2570744662" sldId="391"/>
            <ac:spMk id="6" creationId="{771D5B0A-375B-B34B-7029-507690834659}"/>
          </ac:spMkLst>
        </pc:spChg>
        <pc:picChg chg="add mod">
          <ac:chgData name="Ashley Arroyo" userId="f9fe721f-542e-46ca-bfcd-be76181036f5" providerId="ADAL" clId="{15D0F709-FD96-4291-B77D-F3DD6CA70504}" dt="2026-04-15T08:55:42.654" v="712" actId="207"/>
          <ac:picMkLst>
            <pc:docMk/>
            <pc:sldMk cId="2570744662" sldId="391"/>
            <ac:picMk id="8" creationId="{52042EC2-2AC2-385B-9E1C-C4445A47BDDC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B36E80-E97F-402E-B91C-BF481DAE2D62}" type="doc">
      <dgm:prSet loTypeId="urn:microsoft.com/office/officeart/2011/layout/Circle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AU"/>
        </a:p>
      </dgm:t>
    </dgm:pt>
    <dgm:pt modelId="{6F63569B-CF17-4CD6-BE23-11FA012686E9}">
      <dgm:prSet phldrT="[Text]" custT="1"/>
      <dgm:spPr>
        <a:xfrm>
          <a:off x="5057880" y="1166431"/>
          <a:ext cx="2007294" cy="2007292"/>
        </a:xfr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72C3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800">
              <a:solidFill>
                <a:srgbClr val="000000"/>
              </a:solidFill>
              <a:latin typeface="Arial"/>
              <a:ea typeface="+mn-ea"/>
              <a:cs typeface="+mn-cs"/>
            </a:rPr>
            <a:t>Complete RFP Section B </a:t>
          </a:r>
          <a:endParaRPr lang="en-AU" sz="1800">
            <a:solidFill>
              <a:srgbClr val="000000"/>
            </a:solidFill>
            <a:latin typeface="Arial"/>
            <a:ea typeface="+mn-ea"/>
            <a:cs typeface="+mn-cs"/>
          </a:endParaRPr>
        </a:p>
      </dgm:t>
    </dgm:pt>
    <dgm:pt modelId="{BAFDFB03-2685-43AD-A7B0-B06926D0E58F}" type="parTrans" cxnId="{10CAF15E-874C-438E-A1E8-78C6971CC5B3}">
      <dgm:prSet/>
      <dgm:spPr/>
      <dgm:t>
        <a:bodyPr/>
        <a:lstStyle/>
        <a:p>
          <a:endParaRPr lang="en-AU"/>
        </a:p>
      </dgm:t>
    </dgm:pt>
    <dgm:pt modelId="{2E79602C-986D-4DAF-BE11-1E6972D5B138}" type="sibTrans" cxnId="{10CAF15E-874C-438E-A1E8-78C6971CC5B3}">
      <dgm:prSet/>
      <dgm:spPr/>
      <dgm:t>
        <a:bodyPr/>
        <a:lstStyle/>
        <a:p>
          <a:endParaRPr lang="en-AU"/>
        </a:p>
      </dgm:t>
    </dgm:pt>
    <dgm:pt modelId="{737FA17C-1F5F-4C6E-BD77-2047BAEA941C}">
      <dgm:prSet custT="1"/>
      <dgm:spPr>
        <a:xfrm>
          <a:off x="7280324" y="1166431"/>
          <a:ext cx="2007294" cy="2007292"/>
        </a:xfr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ABE9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800">
              <a:solidFill>
                <a:srgbClr val="000000"/>
              </a:solidFill>
              <a:latin typeface="Arial"/>
              <a:ea typeface="+mn-ea"/>
              <a:cs typeface="+mn-cs"/>
            </a:rPr>
            <a:t>Submit the online application form, attaching RFP Section B and any attachments.</a:t>
          </a:r>
          <a:endParaRPr lang="en-AU" sz="1800">
            <a:solidFill>
              <a:srgbClr val="000000"/>
            </a:solidFill>
            <a:latin typeface="Arial"/>
            <a:ea typeface="+mn-ea"/>
            <a:cs typeface="+mn-cs"/>
          </a:endParaRPr>
        </a:p>
      </dgm:t>
    </dgm:pt>
    <dgm:pt modelId="{4FB14ECB-7876-4FDB-94E1-0C0E0F92D95B}" type="parTrans" cxnId="{C9B12A66-2DA6-4356-94A3-2B5CD0A5A06D}">
      <dgm:prSet/>
      <dgm:spPr/>
      <dgm:t>
        <a:bodyPr/>
        <a:lstStyle/>
        <a:p>
          <a:endParaRPr lang="en-AU"/>
        </a:p>
      </dgm:t>
    </dgm:pt>
    <dgm:pt modelId="{EBC6A11E-9859-4962-8703-B2785B95E10D}" type="sibTrans" cxnId="{C9B12A66-2DA6-4356-94A3-2B5CD0A5A06D}">
      <dgm:prSet/>
      <dgm:spPr/>
      <dgm:t>
        <a:bodyPr/>
        <a:lstStyle/>
        <a:p>
          <a:endParaRPr lang="en-AU"/>
        </a:p>
      </dgm:t>
    </dgm:pt>
    <dgm:pt modelId="{1E9DAF1A-07E1-47BE-B9E7-B757D284FD55}">
      <dgm:prSet custT="1"/>
      <dgm:spPr>
        <a:xfrm>
          <a:off x="9501623" y="1166431"/>
          <a:ext cx="2007294" cy="2007292"/>
        </a:xfr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CBDB2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800">
              <a:solidFill>
                <a:srgbClr val="000000"/>
              </a:solidFill>
              <a:latin typeface="Arial"/>
              <a:ea typeface="+mn-ea"/>
              <a:cs typeface="+mn-cs"/>
            </a:rPr>
            <a:t>Panel evaluation and award notices</a:t>
          </a:r>
          <a:endParaRPr lang="en-AU" sz="1800">
            <a:solidFill>
              <a:srgbClr val="000000"/>
            </a:solidFill>
            <a:highlight>
              <a:srgbClr val="CBDB2A"/>
            </a:highlight>
            <a:latin typeface="Arial"/>
            <a:ea typeface="+mn-ea"/>
            <a:cs typeface="+mn-cs"/>
          </a:endParaRPr>
        </a:p>
      </dgm:t>
    </dgm:pt>
    <dgm:pt modelId="{6EBD5D6D-FF76-4A17-BBE9-CCE83EF8E733}" type="parTrans" cxnId="{181AD916-419A-4C34-AF27-4EBF2173A346}">
      <dgm:prSet/>
      <dgm:spPr/>
      <dgm:t>
        <a:bodyPr/>
        <a:lstStyle/>
        <a:p>
          <a:endParaRPr lang="en-AU"/>
        </a:p>
      </dgm:t>
    </dgm:pt>
    <dgm:pt modelId="{AFC8B996-1EC0-478D-9168-D5719D936D64}" type="sibTrans" cxnId="{181AD916-419A-4C34-AF27-4EBF2173A346}">
      <dgm:prSet/>
      <dgm:spPr/>
      <dgm:t>
        <a:bodyPr/>
        <a:lstStyle/>
        <a:p>
          <a:endParaRPr lang="en-AU"/>
        </a:p>
      </dgm:t>
    </dgm:pt>
    <dgm:pt modelId="{C45C952B-484B-4E2A-90CD-12BCE6117E27}">
      <dgm:prSet custT="1"/>
      <dgm:spPr>
        <a:xfrm>
          <a:off x="612992" y="1166431"/>
          <a:ext cx="2007294" cy="2007292"/>
        </a:xfrm>
        <a:prstGeom prst="ellipse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0716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800">
              <a:solidFill>
                <a:srgbClr val="000000"/>
              </a:solidFill>
              <a:latin typeface="Arial"/>
              <a:ea typeface="+mn-ea"/>
              <a:cs typeface="+mn-cs"/>
            </a:rPr>
            <a:t>Review Tender Documents &amp; ask questions</a:t>
          </a:r>
          <a:endParaRPr lang="en-AU" sz="1800">
            <a:solidFill>
              <a:srgbClr val="000000"/>
            </a:solidFill>
            <a:latin typeface="Arial"/>
            <a:ea typeface="+mn-ea"/>
            <a:cs typeface="+mn-cs"/>
          </a:endParaRPr>
        </a:p>
      </dgm:t>
    </dgm:pt>
    <dgm:pt modelId="{A33F5C20-9E3E-43EF-B6EB-5484E257B72B}" type="parTrans" cxnId="{37687850-C8D8-445C-A889-2714D9124B61}">
      <dgm:prSet/>
      <dgm:spPr/>
      <dgm:t>
        <a:bodyPr/>
        <a:lstStyle/>
        <a:p>
          <a:endParaRPr lang="en-AU"/>
        </a:p>
      </dgm:t>
    </dgm:pt>
    <dgm:pt modelId="{6E9A34E1-3BFA-4E0B-B835-4984D1C6274E}" type="sibTrans" cxnId="{37687850-C8D8-445C-A889-2714D9124B61}">
      <dgm:prSet/>
      <dgm:spPr/>
      <dgm:t>
        <a:bodyPr/>
        <a:lstStyle/>
        <a:p>
          <a:endParaRPr lang="en-AU"/>
        </a:p>
      </dgm:t>
    </dgm:pt>
    <dgm:pt modelId="{27D1BC33-DEEA-4C34-A34F-CAE46D06A514}" type="pres">
      <dgm:prSet presAssocID="{44B36E80-E97F-402E-B91C-BF481DAE2D62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868F5199-16A4-4B12-A493-7DC842215A5D}" type="pres">
      <dgm:prSet presAssocID="{1E9DAF1A-07E1-47BE-B9E7-B757D284FD55}" presName="Accent4" presStyleCnt="0"/>
      <dgm:spPr/>
    </dgm:pt>
    <dgm:pt modelId="{8B6EC487-7AAF-48F2-9E59-06680EFA0529}" type="pres">
      <dgm:prSet presAssocID="{1E9DAF1A-07E1-47BE-B9E7-B757D284FD55}" presName="Accent" presStyleLbl="node1" presStyleIdx="0" presStyleCnt="4"/>
      <dgm:spPr>
        <a:xfrm>
          <a:off x="9430670" y="1094728"/>
          <a:ext cx="2150345" cy="2150697"/>
        </a:xfrm>
        <a:prstGeom prst="ellipse">
          <a:avLst/>
        </a:prstGeom>
        <a:solidFill>
          <a:srgbClr val="CBDB2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7ACFE014-35B8-4032-AD59-5D977993F0C8}" type="pres">
      <dgm:prSet presAssocID="{1E9DAF1A-07E1-47BE-B9E7-B757D284FD55}" presName="ParentBackground4" presStyleCnt="0"/>
      <dgm:spPr/>
    </dgm:pt>
    <dgm:pt modelId="{931DF5FD-EE00-46ED-B868-040424953D54}" type="pres">
      <dgm:prSet presAssocID="{1E9DAF1A-07E1-47BE-B9E7-B757D284FD55}" presName="ParentBackground" presStyleLbl="fgAcc1" presStyleIdx="0" presStyleCnt="4"/>
      <dgm:spPr>
        <a:prstGeom prst="ellipse">
          <a:avLst/>
        </a:prstGeom>
      </dgm:spPr>
    </dgm:pt>
    <dgm:pt modelId="{73B708AF-DD6D-4D56-B4F4-210F83FDE1E4}" type="pres">
      <dgm:prSet presAssocID="{1E9DAF1A-07E1-47BE-B9E7-B757D284FD55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F34B1410-F789-46CE-8CBF-10D57B01F33D}" type="pres">
      <dgm:prSet presAssocID="{737FA17C-1F5F-4C6E-BD77-2047BAEA941C}" presName="Accent3" presStyleCnt="0"/>
      <dgm:spPr/>
    </dgm:pt>
    <dgm:pt modelId="{67F92867-FC96-49DC-B0FF-7C2B56AD3C69}" type="pres">
      <dgm:prSet presAssocID="{737FA17C-1F5F-4C6E-BD77-2047BAEA941C}" presName="Accent" presStyleLbl="node1" presStyleIdx="1" presStyleCnt="4"/>
      <dgm:spPr>
        <a:xfrm rot="2700000">
          <a:off x="7207206" y="1094840"/>
          <a:ext cx="2150097" cy="2150097"/>
        </a:xfrm>
        <a:prstGeom prst="teardrop">
          <a:avLst>
            <a:gd name="adj" fmla="val 100000"/>
          </a:avLst>
        </a:prstGeom>
        <a:solidFill>
          <a:srgbClr val="4ABE9D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D8245A5-3EB6-4529-9189-BE93B273268D}" type="pres">
      <dgm:prSet presAssocID="{737FA17C-1F5F-4C6E-BD77-2047BAEA941C}" presName="ParentBackground3" presStyleCnt="0"/>
      <dgm:spPr/>
    </dgm:pt>
    <dgm:pt modelId="{800C0FC0-E77F-488D-913D-1D71BA1F2FF5}" type="pres">
      <dgm:prSet presAssocID="{737FA17C-1F5F-4C6E-BD77-2047BAEA941C}" presName="ParentBackground" presStyleLbl="fgAcc1" presStyleIdx="1" presStyleCnt="4"/>
      <dgm:spPr>
        <a:prstGeom prst="ellipse">
          <a:avLst/>
        </a:prstGeom>
      </dgm:spPr>
    </dgm:pt>
    <dgm:pt modelId="{F0F3CD52-AF11-4302-A688-F4E00B04F61D}" type="pres">
      <dgm:prSet presAssocID="{737FA17C-1F5F-4C6E-BD77-2047BAEA941C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EE9728F9-CF3D-47D8-AB81-E3026F5FE454}" type="pres">
      <dgm:prSet presAssocID="{6F63569B-CF17-4CD6-BE23-11FA012686E9}" presName="Accent2" presStyleCnt="0"/>
      <dgm:spPr/>
    </dgm:pt>
    <dgm:pt modelId="{15BD14E7-E665-4F73-BEBC-8E7D20CD5866}" type="pres">
      <dgm:prSet presAssocID="{6F63569B-CF17-4CD6-BE23-11FA012686E9}" presName="Accent" presStyleLbl="node1" presStyleIdx="2" presStyleCnt="4"/>
      <dgm:spPr>
        <a:xfrm rot="2700000">
          <a:off x="4985907" y="1094840"/>
          <a:ext cx="2150097" cy="2150097"/>
        </a:xfrm>
        <a:prstGeom prst="teardrop">
          <a:avLst>
            <a:gd name="adj" fmla="val 100000"/>
          </a:avLst>
        </a:prstGeom>
        <a:solidFill>
          <a:srgbClr val="072C32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574B505B-6DF4-4872-90D7-815FD056A74D}" type="pres">
      <dgm:prSet presAssocID="{6F63569B-CF17-4CD6-BE23-11FA012686E9}" presName="ParentBackground2" presStyleCnt="0"/>
      <dgm:spPr/>
    </dgm:pt>
    <dgm:pt modelId="{ADBD12E4-EBDD-47CA-B8FA-6B3155204C3F}" type="pres">
      <dgm:prSet presAssocID="{6F63569B-CF17-4CD6-BE23-11FA012686E9}" presName="ParentBackground" presStyleLbl="fgAcc1" presStyleIdx="2" presStyleCnt="4"/>
      <dgm:spPr>
        <a:prstGeom prst="ellipse">
          <a:avLst/>
        </a:prstGeom>
      </dgm:spPr>
    </dgm:pt>
    <dgm:pt modelId="{ABD81F40-76B3-4392-8BAD-C17D50761B34}" type="pres">
      <dgm:prSet presAssocID="{6F63569B-CF17-4CD6-BE23-11FA012686E9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FA429421-D090-4316-8369-BC779F3AF498}" type="pres">
      <dgm:prSet presAssocID="{C45C952B-484B-4E2A-90CD-12BCE6117E27}" presName="Accent1" presStyleCnt="0"/>
      <dgm:spPr/>
    </dgm:pt>
    <dgm:pt modelId="{D69B29CF-3799-4F82-A5B2-87B2B7DEC97F}" type="pres">
      <dgm:prSet presAssocID="{C45C952B-484B-4E2A-90CD-12BCE6117E27}" presName="Accent" presStyleLbl="node1" presStyleIdx="3" presStyleCnt="4"/>
      <dgm:spPr>
        <a:xfrm rot="2700000">
          <a:off x="541019" y="1094840"/>
          <a:ext cx="2150097" cy="2150097"/>
        </a:xfrm>
        <a:prstGeom prst="teardrop">
          <a:avLst>
            <a:gd name="adj" fmla="val 100000"/>
          </a:avLst>
        </a:prstGeom>
        <a:solidFill>
          <a:srgbClr val="00716D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D679162D-A9A4-4510-8C99-B5813880B5E0}" type="pres">
      <dgm:prSet presAssocID="{C45C952B-484B-4E2A-90CD-12BCE6117E27}" presName="ParentBackground1" presStyleCnt="0"/>
      <dgm:spPr/>
    </dgm:pt>
    <dgm:pt modelId="{B88C2D66-A4B1-4CCC-B0C4-8AC38D50AA19}" type="pres">
      <dgm:prSet presAssocID="{C45C952B-484B-4E2A-90CD-12BCE6117E27}" presName="ParentBackground" presStyleLbl="fgAcc1" presStyleIdx="3" presStyleCnt="4"/>
      <dgm:spPr/>
    </dgm:pt>
    <dgm:pt modelId="{ED7E1544-8332-43AA-8753-74C0332E1F7B}" type="pres">
      <dgm:prSet presAssocID="{C45C952B-484B-4E2A-90CD-12BCE6117E27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FD22F106-1603-4D06-8407-F042C38C00EC}" type="presOf" srcId="{6F63569B-CF17-4CD6-BE23-11FA012686E9}" destId="{ABD81F40-76B3-4392-8BAD-C17D50761B34}" srcOrd="1" destOrd="0" presId="urn:microsoft.com/office/officeart/2011/layout/CircleProcess"/>
    <dgm:cxn modelId="{7520980F-CB3B-4588-AB4F-05BE8A8CF3A6}" type="presOf" srcId="{6F63569B-CF17-4CD6-BE23-11FA012686E9}" destId="{ADBD12E4-EBDD-47CA-B8FA-6B3155204C3F}" srcOrd="0" destOrd="0" presId="urn:microsoft.com/office/officeart/2011/layout/CircleProcess"/>
    <dgm:cxn modelId="{181AD916-419A-4C34-AF27-4EBF2173A346}" srcId="{44B36E80-E97F-402E-B91C-BF481DAE2D62}" destId="{1E9DAF1A-07E1-47BE-B9E7-B757D284FD55}" srcOrd="3" destOrd="0" parTransId="{6EBD5D6D-FF76-4A17-BBE9-CCE83EF8E733}" sibTransId="{AFC8B996-1EC0-478D-9168-D5719D936D64}"/>
    <dgm:cxn modelId="{3686002F-5D1C-472D-B949-2CBED38A2167}" type="presOf" srcId="{C45C952B-484B-4E2A-90CD-12BCE6117E27}" destId="{B88C2D66-A4B1-4CCC-B0C4-8AC38D50AA19}" srcOrd="0" destOrd="0" presId="urn:microsoft.com/office/officeart/2011/layout/CircleProcess"/>
    <dgm:cxn modelId="{10CAF15E-874C-438E-A1E8-78C6971CC5B3}" srcId="{44B36E80-E97F-402E-B91C-BF481DAE2D62}" destId="{6F63569B-CF17-4CD6-BE23-11FA012686E9}" srcOrd="1" destOrd="0" parTransId="{BAFDFB03-2685-43AD-A7B0-B06926D0E58F}" sibTransId="{2E79602C-986D-4DAF-BE11-1E6972D5B138}"/>
    <dgm:cxn modelId="{C9B12A66-2DA6-4356-94A3-2B5CD0A5A06D}" srcId="{44B36E80-E97F-402E-B91C-BF481DAE2D62}" destId="{737FA17C-1F5F-4C6E-BD77-2047BAEA941C}" srcOrd="2" destOrd="0" parTransId="{4FB14ECB-7876-4FDB-94E1-0C0E0F92D95B}" sibTransId="{EBC6A11E-9859-4962-8703-B2785B95E10D}"/>
    <dgm:cxn modelId="{3D2CC94A-F04B-4913-8F3E-5BA273FFEE10}" type="presOf" srcId="{1E9DAF1A-07E1-47BE-B9E7-B757D284FD55}" destId="{73B708AF-DD6D-4D56-B4F4-210F83FDE1E4}" srcOrd="1" destOrd="0" presId="urn:microsoft.com/office/officeart/2011/layout/CircleProcess"/>
    <dgm:cxn modelId="{37687850-C8D8-445C-A889-2714D9124B61}" srcId="{44B36E80-E97F-402E-B91C-BF481DAE2D62}" destId="{C45C952B-484B-4E2A-90CD-12BCE6117E27}" srcOrd="0" destOrd="0" parTransId="{A33F5C20-9E3E-43EF-B6EB-5484E257B72B}" sibTransId="{6E9A34E1-3BFA-4E0B-B835-4984D1C6274E}"/>
    <dgm:cxn modelId="{BD3A2556-401D-4DA2-923F-263BD6F971D4}" type="presOf" srcId="{44B36E80-E97F-402E-B91C-BF481DAE2D62}" destId="{27D1BC33-DEEA-4C34-A34F-CAE46D06A514}" srcOrd="0" destOrd="0" presId="urn:microsoft.com/office/officeart/2011/layout/CircleProcess"/>
    <dgm:cxn modelId="{00322B57-1644-4D1D-90DB-BD432D8881AF}" type="presOf" srcId="{737FA17C-1F5F-4C6E-BD77-2047BAEA941C}" destId="{800C0FC0-E77F-488D-913D-1D71BA1F2FF5}" srcOrd="0" destOrd="0" presId="urn:microsoft.com/office/officeart/2011/layout/CircleProcess"/>
    <dgm:cxn modelId="{2516DD57-EC51-4C3B-94EB-AA44117F1368}" type="presOf" srcId="{1E9DAF1A-07E1-47BE-B9E7-B757D284FD55}" destId="{931DF5FD-EE00-46ED-B868-040424953D54}" srcOrd="0" destOrd="0" presId="urn:microsoft.com/office/officeart/2011/layout/CircleProcess"/>
    <dgm:cxn modelId="{E6662D8C-2C61-4044-B2E4-25ADB22F6EC8}" type="presOf" srcId="{C45C952B-484B-4E2A-90CD-12BCE6117E27}" destId="{ED7E1544-8332-43AA-8753-74C0332E1F7B}" srcOrd="1" destOrd="0" presId="urn:microsoft.com/office/officeart/2011/layout/CircleProcess"/>
    <dgm:cxn modelId="{5FFD58D4-348D-423F-90D6-0393188BA511}" type="presOf" srcId="{737FA17C-1F5F-4C6E-BD77-2047BAEA941C}" destId="{F0F3CD52-AF11-4302-A688-F4E00B04F61D}" srcOrd="1" destOrd="0" presId="urn:microsoft.com/office/officeart/2011/layout/CircleProcess"/>
    <dgm:cxn modelId="{B2F5C269-F76B-4E69-9AEB-BA876BBAFF73}" type="presParOf" srcId="{27D1BC33-DEEA-4C34-A34F-CAE46D06A514}" destId="{868F5199-16A4-4B12-A493-7DC842215A5D}" srcOrd="0" destOrd="0" presId="urn:microsoft.com/office/officeart/2011/layout/CircleProcess"/>
    <dgm:cxn modelId="{D4D53CEB-D9C8-431E-BE31-515668CC6A36}" type="presParOf" srcId="{868F5199-16A4-4B12-A493-7DC842215A5D}" destId="{8B6EC487-7AAF-48F2-9E59-06680EFA0529}" srcOrd="0" destOrd="0" presId="urn:microsoft.com/office/officeart/2011/layout/CircleProcess"/>
    <dgm:cxn modelId="{DFE0117E-1114-486E-B53A-6E0134B183F4}" type="presParOf" srcId="{27D1BC33-DEEA-4C34-A34F-CAE46D06A514}" destId="{7ACFE014-35B8-4032-AD59-5D977993F0C8}" srcOrd="1" destOrd="0" presId="urn:microsoft.com/office/officeart/2011/layout/CircleProcess"/>
    <dgm:cxn modelId="{D2F4DDF0-B4D2-42AA-B900-4E55885C93F5}" type="presParOf" srcId="{7ACFE014-35B8-4032-AD59-5D977993F0C8}" destId="{931DF5FD-EE00-46ED-B868-040424953D54}" srcOrd="0" destOrd="0" presId="urn:microsoft.com/office/officeart/2011/layout/CircleProcess"/>
    <dgm:cxn modelId="{BE1843DE-6472-4716-AC4C-0B9668541AD6}" type="presParOf" srcId="{27D1BC33-DEEA-4C34-A34F-CAE46D06A514}" destId="{73B708AF-DD6D-4D56-B4F4-210F83FDE1E4}" srcOrd="2" destOrd="0" presId="urn:microsoft.com/office/officeart/2011/layout/CircleProcess"/>
    <dgm:cxn modelId="{E76248EA-B913-47D2-8A89-942044ADA933}" type="presParOf" srcId="{27D1BC33-DEEA-4C34-A34F-CAE46D06A514}" destId="{F34B1410-F789-46CE-8CBF-10D57B01F33D}" srcOrd="3" destOrd="0" presId="urn:microsoft.com/office/officeart/2011/layout/CircleProcess"/>
    <dgm:cxn modelId="{391043A6-7401-4CC9-A53E-E516C7EE58BE}" type="presParOf" srcId="{F34B1410-F789-46CE-8CBF-10D57B01F33D}" destId="{67F92867-FC96-49DC-B0FF-7C2B56AD3C69}" srcOrd="0" destOrd="0" presId="urn:microsoft.com/office/officeart/2011/layout/CircleProcess"/>
    <dgm:cxn modelId="{6BD41B73-A9B9-44E4-965E-C95861E37FE1}" type="presParOf" srcId="{27D1BC33-DEEA-4C34-A34F-CAE46D06A514}" destId="{8D8245A5-3EB6-4529-9189-BE93B273268D}" srcOrd="4" destOrd="0" presId="urn:microsoft.com/office/officeart/2011/layout/CircleProcess"/>
    <dgm:cxn modelId="{3E8B8D85-422C-434C-BFB7-B345089392F6}" type="presParOf" srcId="{8D8245A5-3EB6-4529-9189-BE93B273268D}" destId="{800C0FC0-E77F-488D-913D-1D71BA1F2FF5}" srcOrd="0" destOrd="0" presId="urn:microsoft.com/office/officeart/2011/layout/CircleProcess"/>
    <dgm:cxn modelId="{29EC15A4-F7C1-40BB-AC97-6BEDA331E08D}" type="presParOf" srcId="{27D1BC33-DEEA-4C34-A34F-CAE46D06A514}" destId="{F0F3CD52-AF11-4302-A688-F4E00B04F61D}" srcOrd="5" destOrd="0" presId="urn:microsoft.com/office/officeart/2011/layout/CircleProcess"/>
    <dgm:cxn modelId="{2D05F8C7-EFCC-4D8D-B710-29A5BF74CB2C}" type="presParOf" srcId="{27D1BC33-DEEA-4C34-A34F-CAE46D06A514}" destId="{EE9728F9-CF3D-47D8-AB81-E3026F5FE454}" srcOrd="6" destOrd="0" presId="urn:microsoft.com/office/officeart/2011/layout/CircleProcess"/>
    <dgm:cxn modelId="{867DD7F5-0921-43E6-A0C2-9DEAB6380056}" type="presParOf" srcId="{EE9728F9-CF3D-47D8-AB81-E3026F5FE454}" destId="{15BD14E7-E665-4F73-BEBC-8E7D20CD5866}" srcOrd="0" destOrd="0" presId="urn:microsoft.com/office/officeart/2011/layout/CircleProcess"/>
    <dgm:cxn modelId="{F1A331E7-DAA6-41FD-9CEA-2FB531F6205D}" type="presParOf" srcId="{27D1BC33-DEEA-4C34-A34F-CAE46D06A514}" destId="{574B505B-6DF4-4872-90D7-815FD056A74D}" srcOrd="7" destOrd="0" presId="urn:microsoft.com/office/officeart/2011/layout/CircleProcess"/>
    <dgm:cxn modelId="{5137FEAF-28B5-4695-B540-1EA353C382C0}" type="presParOf" srcId="{574B505B-6DF4-4872-90D7-815FD056A74D}" destId="{ADBD12E4-EBDD-47CA-B8FA-6B3155204C3F}" srcOrd="0" destOrd="0" presId="urn:microsoft.com/office/officeart/2011/layout/CircleProcess"/>
    <dgm:cxn modelId="{6698AA27-93CB-4575-A3CC-170861BC9FCC}" type="presParOf" srcId="{27D1BC33-DEEA-4C34-A34F-CAE46D06A514}" destId="{ABD81F40-76B3-4392-8BAD-C17D50761B34}" srcOrd="8" destOrd="0" presId="urn:microsoft.com/office/officeart/2011/layout/CircleProcess"/>
    <dgm:cxn modelId="{C8DE2473-63AB-44D9-B9D2-08EE0E7EE95B}" type="presParOf" srcId="{27D1BC33-DEEA-4C34-A34F-CAE46D06A514}" destId="{FA429421-D090-4316-8369-BC779F3AF498}" srcOrd="9" destOrd="0" presId="urn:microsoft.com/office/officeart/2011/layout/CircleProcess"/>
    <dgm:cxn modelId="{D778F58D-3147-4158-B813-7C34FD0D8800}" type="presParOf" srcId="{FA429421-D090-4316-8369-BC779F3AF498}" destId="{D69B29CF-3799-4F82-A5B2-87B2B7DEC97F}" srcOrd="0" destOrd="0" presId="urn:microsoft.com/office/officeart/2011/layout/CircleProcess"/>
    <dgm:cxn modelId="{68832C09-F8BA-4238-9B77-3812410B65A5}" type="presParOf" srcId="{27D1BC33-DEEA-4C34-A34F-CAE46D06A514}" destId="{D679162D-A9A4-4510-8C99-B5813880B5E0}" srcOrd="10" destOrd="0" presId="urn:microsoft.com/office/officeart/2011/layout/CircleProcess"/>
    <dgm:cxn modelId="{61FD09C6-BAA1-4B85-B2CE-219875AF0447}" type="presParOf" srcId="{D679162D-A9A4-4510-8C99-B5813880B5E0}" destId="{B88C2D66-A4B1-4CCC-B0C4-8AC38D50AA19}" srcOrd="0" destOrd="0" presId="urn:microsoft.com/office/officeart/2011/layout/CircleProcess"/>
    <dgm:cxn modelId="{4AD3470E-67E6-43DD-B7F5-6143A07EBCDD}" type="presParOf" srcId="{27D1BC33-DEEA-4C34-A34F-CAE46D06A514}" destId="{ED7E1544-8332-43AA-8753-74C0332E1F7B}" srcOrd="11" destOrd="0" presId="urn:microsoft.com/office/officeart/2011/layout/CircleProcess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6EC487-7AAF-48F2-9E59-06680EFA0529}">
      <dsp:nvSpPr>
        <dsp:cNvPr id="0" name=""/>
        <dsp:cNvSpPr/>
      </dsp:nvSpPr>
      <dsp:spPr>
        <a:xfrm>
          <a:off x="9185598" y="1181510"/>
          <a:ext cx="2749046" cy="2749187"/>
        </a:xfrm>
        <a:prstGeom prst="ellipse">
          <a:avLst/>
        </a:prstGeom>
        <a:solidFill>
          <a:srgbClr val="CBDB2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1DF5FD-EE00-46ED-B868-040424953D54}">
      <dsp:nvSpPr>
        <dsp:cNvPr id="0" name=""/>
        <dsp:cNvSpPr/>
      </dsp:nvSpPr>
      <dsp:spPr>
        <a:xfrm>
          <a:off x="9277547" y="1273166"/>
          <a:ext cx="2566327" cy="2565876"/>
        </a:xfrm>
        <a:prstGeom prst="ellipse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CBDB2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rgbClr val="000000"/>
              </a:solidFill>
              <a:latin typeface="Arial"/>
              <a:ea typeface="+mn-ea"/>
              <a:cs typeface="+mn-cs"/>
            </a:rPr>
            <a:t>Panel evaluation and award notices</a:t>
          </a:r>
          <a:endParaRPr lang="en-AU" sz="1800" kern="1200">
            <a:solidFill>
              <a:srgbClr val="000000"/>
            </a:solidFill>
            <a:highlight>
              <a:srgbClr val="CBDB2A"/>
            </a:highlight>
            <a:latin typeface="Arial"/>
            <a:ea typeface="+mn-ea"/>
            <a:cs typeface="+mn-cs"/>
          </a:endParaRPr>
        </a:p>
      </dsp:txBody>
      <dsp:txXfrm>
        <a:off x="9644165" y="1639788"/>
        <a:ext cx="1833090" cy="1832630"/>
      </dsp:txXfrm>
    </dsp:sp>
    <dsp:sp modelId="{67F92867-FC96-49DC-B0FF-7C2B56AD3C69}">
      <dsp:nvSpPr>
        <dsp:cNvPr id="0" name=""/>
        <dsp:cNvSpPr/>
      </dsp:nvSpPr>
      <dsp:spPr>
        <a:xfrm rot="2700000">
          <a:off x="6332791" y="1181317"/>
          <a:ext cx="2749091" cy="2749091"/>
        </a:xfrm>
        <a:prstGeom prst="teardrop">
          <a:avLst>
            <a:gd name="adj" fmla="val 100000"/>
          </a:avLst>
        </a:prstGeom>
        <a:solidFill>
          <a:srgbClr val="4ABE9D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0C0FC0-E77F-488D-913D-1D71BA1F2FF5}">
      <dsp:nvSpPr>
        <dsp:cNvPr id="0" name=""/>
        <dsp:cNvSpPr/>
      </dsp:nvSpPr>
      <dsp:spPr>
        <a:xfrm>
          <a:off x="6436551" y="1273166"/>
          <a:ext cx="2566327" cy="2565876"/>
        </a:xfrm>
        <a:prstGeom prst="ellipse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ABE9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rgbClr val="000000"/>
              </a:solidFill>
              <a:latin typeface="Arial"/>
              <a:ea typeface="+mn-ea"/>
              <a:cs typeface="+mn-cs"/>
            </a:rPr>
            <a:t>Submit the online application form, attaching RFP Section B and any attachments.</a:t>
          </a:r>
          <a:endParaRPr lang="en-AU" sz="1800" kern="1200">
            <a:solidFill>
              <a:srgbClr val="000000"/>
            </a:solidFill>
            <a:latin typeface="Arial"/>
            <a:ea typeface="+mn-ea"/>
            <a:cs typeface="+mn-cs"/>
          </a:endParaRPr>
        </a:p>
      </dsp:txBody>
      <dsp:txXfrm>
        <a:off x="6803169" y="1639788"/>
        <a:ext cx="1833090" cy="1832630"/>
      </dsp:txXfrm>
    </dsp:sp>
    <dsp:sp modelId="{15BD14E7-E665-4F73-BEBC-8E7D20CD5866}">
      <dsp:nvSpPr>
        <dsp:cNvPr id="0" name=""/>
        <dsp:cNvSpPr/>
      </dsp:nvSpPr>
      <dsp:spPr>
        <a:xfrm rot="2700000">
          <a:off x="3503583" y="1181317"/>
          <a:ext cx="2749091" cy="2749091"/>
        </a:xfrm>
        <a:prstGeom prst="teardrop">
          <a:avLst>
            <a:gd name="adj" fmla="val 100000"/>
          </a:avLst>
        </a:prstGeom>
        <a:solidFill>
          <a:srgbClr val="072C32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BD12E4-EBDD-47CA-B8FA-6B3155204C3F}">
      <dsp:nvSpPr>
        <dsp:cNvPr id="0" name=""/>
        <dsp:cNvSpPr/>
      </dsp:nvSpPr>
      <dsp:spPr>
        <a:xfrm>
          <a:off x="3595555" y="1273166"/>
          <a:ext cx="2566327" cy="2565876"/>
        </a:xfrm>
        <a:prstGeom prst="ellipse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72C3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rgbClr val="000000"/>
              </a:solidFill>
              <a:latin typeface="Arial"/>
              <a:ea typeface="+mn-ea"/>
              <a:cs typeface="+mn-cs"/>
            </a:rPr>
            <a:t>Complete RFP Section B </a:t>
          </a:r>
          <a:endParaRPr lang="en-AU" sz="1800" kern="1200">
            <a:solidFill>
              <a:srgbClr val="000000"/>
            </a:solidFill>
            <a:latin typeface="Arial"/>
            <a:ea typeface="+mn-ea"/>
            <a:cs typeface="+mn-cs"/>
          </a:endParaRPr>
        </a:p>
      </dsp:txBody>
      <dsp:txXfrm>
        <a:off x="3962173" y="1639788"/>
        <a:ext cx="1833090" cy="1832630"/>
      </dsp:txXfrm>
    </dsp:sp>
    <dsp:sp modelId="{D69B29CF-3799-4F82-A5B2-87B2B7DEC97F}">
      <dsp:nvSpPr>
        <dsp:cNvPr id="0" name=""/>
        <dsp:cNvSpPr/>
      </dsp:nvSpPr>
      <dsp:spPr>
        <a:xfrm rot="2700000">
          <a:off x="662587" y="1181317"/>
          <a:ext cx="2749091" cy="2749091"/>
        </a:xfrm>
        <a:prstGeom prst="teardrop">
          <a:avLst>
            <a:gd name="adj" fmla="val 100000"/>
          </a:avLst>
        </a:prstGeom>
        <a:solidFill>
          <a:srgbClr val="00716D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8C2D66-A4B1-4CCC-B0C4-8AC38D50AA19}">
      <dsp:nvSpPr>
        <dsp:cNvPr id="0" name=""/>
        <dsp:cNvSpPr/>
      </dsp:nvSpPr>
      <dsp:spPr>
        <a:xfrm>
          <a:off x="754559" y="1273166"/>
          <a:ext cx="2566327" cy="2565876"/>
        </a:xfrm>
        <a:prstGeom prst="ellipse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0716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rgbClr val="000000"/>
              </a:solidFill>
              <a:latin typeface="Arial"/>
              <a:ea typeface="+mn-ea"/>
              <a:cs typeface="+mn-cs"/>
            </a:rPr>
            <a:t>Review Tender Documents &amp; ask questions</a:t>
          </a:r>
          <a:endParaRPr lang="en-AU" sz="1800" kern="1200">
            <a:solidFill>
              <a:srgbClr val="000000"/>
            </a:solidFill>
            <a:latin typeface="Arial"/>
            <a:ea typeface="+mn-ea"/>
            <a:cs typeface="+mn-cs"/>
          </a:endParaRPr>
        </a:p>
      </dsp:txBody>
      <dsp:txXfrm>
        <a:off x="1389627" y="1908170"/>
        <a:ext cx="1296190" cy="12958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4C6F33B-F670-A61E-CEDE-1E147D3AE7A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1E7DCF-D861-762A-A159-0A10600F995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BF43AB-3250-D742-AD93-8571B0729D27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147E31-AA81-81BB-2FBB-F8D144A28D9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C7F832-5DCC-2C91-ADB8-84E854570A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6A62A9-7CE1-0241-8C69-2D4314781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501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BEF0F-CB7A-244A-901F-502F7A808A0D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D3844D-1A2D-3A41-AE6D-842356A98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200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waterfall in the forest&#10;&#10;Description automatically generated">
            <a:extLst>
              <a:ext uri="{FF2B5EF4-FFF2-40B4-BE49-F238E27FC236}">
                <a16:creationId xmlns:a16="http://schemas.microsoft.com/office/drawing/2014/main" id="{E8BD7D1E-D038-8EE9-2773-B532B6CC4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9838" r="21344" b="138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484250B-DDC1-B650-40D5-9FD091B3F1A6}"/>
              </a:ext>
            </a:extLst>
          </p:cNvPr>
          <p:cNvSpPr/>
          <p:nvPr userDrawn="1"/>
        </p:nvSpPr>
        <p:spPr>
          <a:xfrm>
            <a:off x="698788" y="0"/>
            <a:ext cx="5747657" cy="599137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FCE6E2D0-5365-FD4F-B2C6-AB6068CB84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85703" y="3240156"/>
            <a:ext cx="4373829" cy="147732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None/>
              <a:defRPr sz="3000" b="1" cap="all" spc="300" baseline="0">
                <a:solidFill>
                  <a:srgbClr val="072C32"/>
                </a:solidFill>
                <a:latin typeface="+mj-lt"/>
              </a:defRPr>
            </a:lvl1pPr>
            <a:lvl2pPr marL="457200" indent="0">
              <a:buNone/>
              <a:defRPr sz="2400" b="1"/>
            </a:lvl2pPr>
            <a:lvl3pPr marL="914400" indent="0">
              <a:buNone/>
              <a:defRPr sz="2400" b="1"/>
            </a:lvl3pPr>
            <a:lvl4pPr marL="1371600" indent="0">
              <a:buNone/>
              <a:defRPr sz="2400" b="1"/>
            </a:lvl4pPr>
            <a:lvl5pPr marL="1828800" indent="0">
              <a:buNone/>
              <a:defRPr sz="2400" b="1"/>
            </a:lvl5pPr>
          </a:lstStyle>
          <a:p>
            <a:pPr lvl="0"/>
            <a:r>
              <a:rPr lang="en-US"/>
              <a:t>PRESENTATION TITLE THREE LINES MAXIMUM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63142CA-1DB6-A44B-887D-3481B46664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5703" y="5012750"/>
            <a:ext cx="4373829" cy="2409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spc="50" baseline="0">
                <a:solidFill>
                  <a:srgbClr val="072C32"/>
                </a:solidFill>
                <a:latin typeface="+mn-lt"/>
              </a:defRPr>
            </a:lvl1pPr>
          </a:lstStyle>
          <a:p>
            <a:pPr lvl="0"/>
            <a:r>
              <a:rPr lang="en-US"/>
              <a:t>Name of presenter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EF0F9B7-2A63-C843-8E94-4820908B05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85706" y="5307452"/>
            <a:ext cx="4373829" cy="2409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u="none" spc="50" baseline="0">
                <a:solidFill>
                  <a:srgbClr val="072C32"/>
                </a:solidFill>
                <a:latin typeface="+mn-lt"/>
              </a:defRPr>
            </a:lvl1pPr>
          </a:lstStyle>
          <a:p>
            <a:pPr lvl="0"/>
            <a:r>
              <a:rPr lang="en-US"/>
              <a:t>Date  (in full 23 September 2020)</a:t>
            </a:r>
          </a:p>
        </p:txBody>
      </p:sp>
      <p:pic>
        <p:nvPicPr>
          <p:cNvPr id="4" name="Picture 3" descr="A logo of a tree&#10;&#10;Description automatically generated">
            <a:extLst>
              <a:ext uri="{FF2B5EF4-FFF2-40B4-BE49-F238E27FC236}">
                <a16:creationId xmlns:a16="http://schemas.microsoft.com/office/drawing/2014/main" id="{C75B3F33-1E8A-3858-B146-0B061B32D2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16794" y="1341177"/>
            <a:ext cx="754349" cy="754349"/>
          </a:xfrm>
          <a:prstGeom prst="rect">
            <a:avLst/>
          </a:prstGeom>
        </p:spPr>
      </p:pic>
      <p:pic>
        <p:nvPicPr>
          <p:cNvPr id="5" name="Picture 4" descr="A logo with a fish&#10;&#10;Description automatically generated">
            <a:extLst>
              <a:ext uri="{FF2B5EF4-FFF2-40B4-BE49-F238E27FC236}">
                <a16:creationId xmlns:a16="http://schemas.microsoft.com/office/drawing/2014/main" id="{87797E00-AEC3-BF75-8151-5F22DC0E67D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69769" y="1341177"/>
            <a:ext cx="848238" cy="748446"/>
          </a:xfrm>
          <a:prstGeom prst="rect">
            <a:avLst/>
          </a:prstGeom>
        </p:spPr>
      </p:pic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EFB29B7-5C4A-B1DF-4499-C8BA33AAA1D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69769" y="2384889"/>
            <a:ext cx="1846413" cy="502853"/>
          </a:xfrm>
          <a:prstGeom prst="rect">
            <a:avLst/>
          </a:prstGeom>
        </p:spPr>
      </p:pic>
      <p:pic>
        <p:nvPicPr>
          <p:cNvPr id="8" name="Picture 7" descr="A circular logo with a colorful design&#10;&#10;Description automatically generated">
            <a:extLst>
              <a:ext uri="{FF2B5EF4-FFF2-40B4-BE49-F238E27FC236}">
                <a16:creationId xmlns:a16="http://schemas.microsoft.com/office/drawing/2014/main" id="{D0737E0C-45FC-D692-D6AF-D5B2AEAC6CD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365757" y="1394890"/>
            <a:ext cx="755442" cy="751528"/>
          </a:xfrm>
          <a:prstGeom prst="rect">
            <a:avLst/>
          </a:prstGeom>
        </p:spPr>
      </p:pic>
      <p:pic>
        <p:nvPicPr>
          <p:cNvPr id="9" name="Picture 8" descr="A close-up of a bug&#10;&#10;Description automatically generated">
            <a:extLst>
              <a:ext uri="{FF2B5EF4-FFF2-40B4-BE49-F238E27FC236}">
                <a16:creationId xmlns:a16="http://schemas.microsoft.com/office/drawing/2014/main" id="{7C1226DA-C7C0-C391-9433-BC5BC22728E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080662" y="328819"/>
            <a:ext cx="928868" cy="928868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B43B6FA3-BC42-398B-A90D-24A85AFEA19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390185" y="671608"/>
            <a:ext cx="2182431" cy="3849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889E87-225F-1D55-9A50-5CBB262C0D8C}"/>
              </a:ext>
            </a:extLst>
          </p:cNvPr>
          <p:cNvSpPr txBox="1"/>
          <p:nvPr userDrawn="1"/>
        </p:nvSpPr>
        <p:spPr>
          <a:xfrm>
            <a:off x="1316929" y="194015"/>
            <a:ext cx="609765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2865755" algn="ctr"/>
                <a:tab pos="5731510" algn="r"/>
              </a:tabLst>
            </a:pPr>
            <a:r>
              <a:rPr lang="en-AU" sz="1100">
                <a:solidFill>
                  <a:srgbClr val="018C8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Healthy North Coast Aboriginal Partnership</a:t>
            </a:r>
            <a:endParaRPr lang="en-AU" sz="110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</p:txBody>
      </p:sp>
      <p:pic>
        <p:nvPicPr>
          <p:cNvPr id="10" name="Picture 9" descr="A logo of two bears&#10;&#10;AI-generated content may be incorrect.">
            <a:extLst>
              <a:ext uri="{FF2B5EF4-FFF2-40B4-BE49-F238E27FC236}">
                <a16:creationId xmlns:a16="http://schemas.microsoft.com/office/drawing/2014/main" id="{EBCAAB4B-ED56-AFD1-0858-332EBB4464D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671143" y="2196952"/>
            <a:ext cx="1058756" cy="75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056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B3F81-1656-256B-E0F9-3875E85803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9FBB24-5D09-6709-0CC6-62EC089DF9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892661-B69F-ECC4-4147-BAD4928E2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8252A-4040-6442-AF26-D94B61996E7D}" type="datetime1">
              <a:rPr lang="en-AU" smtClean="0"/>
              <a:t>4/05/2026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84D604-7100-5EA0-F411-D38FA4C1D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573FF-2BC4-57AA-7D23-9E45B3B46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F5FCA-B91A-EF40-80DA-25AA0FC82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921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3504D0-DDAA-A0C0-C770-AF0336148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7997F-12BB-4E43-8171-7C87873D4BA1}" type="datetimeFigureOut">
              <a:rPr lang="en-AU" smtClean="0"/>
              <a:t>4/05/2026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6AD9C0-26F9-E07A-ACAF-E1D1327DF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7ED7D1-D4DF-3F8D-6A9A-F140A1AD5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2AA-5FC7-4BB5-A682-93A2A9D49F3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01818198"/>
      </p:ext>
    </p:extLst>
  </p:cSld>
  <p:clrMapOvr>
    <a:masterClrMapping/>
  </p:clrMapOvr>
  <p:hf sldNum="0"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 of Count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text on a blue background&#10;&#10;Description automatically generated">
            <a:extLst>
              <a:ext uri="{FF2B5EF4-FFF2-40B4-BE49-F238E27FC236}">
                <a16:creationId xmlns:a16="http://schemas.microsoft.com/office/drawing/2014/main" id="{7F8E652F-A658-71CE-29A3-D681C2E77B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27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 — full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4B1DCC7-5D67-0E49-8667-A044D26906FD}"/>
              </a:ext>
            </a:extLst>
          </p:cNvPr>
          <p:cNvSpPr/>
          <p:nvPr userDrawn="1"/>
        </p:nvSpPr>
        <p:spPr>
          <a:xfrm>
            <a:off x="0" y="-6875"/>
            <a:ext cx="12198874" cy="5685780"/>
          </a:xfrm>
          <a:prstGeom prst="rect">
            <a:avLst/>
          </a:prstGeom>
          <a:solidFill>
            <a:srgbClr val="008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5D9FE4E9-6B44-1D49-BAE9-ACD33D3E38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7661" y="2559016"/>
            <a:ext cx="8018760" cy="55399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None/>
              <a:defRPr sz="3000" b="1" cap="all" spc="3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400" b="1"/>
            </a:lvl2pPr>
            <a:lvl3pPr marL="914400" indent="0">
              <a:buNone/>
              <a:defRPr sz="2400" b="1"/>
            </a:lvl3pPr>
            <a:lvl4pPr marL="1371600" indent="0">
              <a:buNone/>
              <a:defRPr sz="2400" b="1"/>
            </a:lvl4pPr>
            <a:lvl5pPr marL="1828800" indent="0">
              <a:buNone/>
              <a:defRPr sz="2400" b="1"/>
            </a:lvl5pPr>
          </a:lstStyle>
          <a:p>
            <a:pPr lvl="0"/>
            <a:r>
              <a:rPr lang="en-US"/>
              <a:t>Insert section header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A2E695-1BD1-0F28-D0F9-887E6DD829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7661" y="5908536"/>
            <a:ext cx="11141122" cy="69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128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ing — full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black circles and dots&#10;&#10;Description automatically generated">
            <a:extLst>
              <a:ext uri="{FF2B5EF4-FFF2-40B4-BE49-F238E27FC236}">
                <a16:creationId xmlns:a16="http://schemas.microsoft.com/office/drawing/2014/main" id="{B636D613-730D-4A87-1F84-22457BFB58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7407"/>
          <a:stretch/>
        </p:blipFill>
        <p:spPr>
          <a:xfrm>
            <a:off x="0" y="0"/>
            <a:ext cx="12192000" cy="5664200"/>
          </a:xfrm>
          <a:prstGeom prst="rect">
            <a:avLst/>
          </a:prstGeom>
        </p:spPr>
      </p:pic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5D9FE4E9-6B44-1D49-BAE9-ACD33D3E38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7661" y="2559016"/>
            <a:ext cx="8018760" cy="55399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None/>
              <a:defRPr sz="3000" b="1" cap="all" spc="300" baseline="0">
                <a:solidFill>
                  <a:srgbClr val="072C32"/>
                </a:solidFill>
                <a:latin typeface="+mj-lt"/>
              </a:defRPr>
            </a:lvl1pPr>
            <a:lvl2pPr marL="457200" indent="0">
              <a:buNone/>
              <a:defRPr sz="2400" b="1"/>
            </a:lvl2pPr>
            <a:lvl3pPr marL="914400" indent="0">
              <a:buNone/>
              <a:defRPr sz="2400" b="1"/>
            </a:lvl3pPr>
            <a:lvl4pPr marL="1371600" indent="0">
              <a:buNone/>
              <a:defRPr sz="2400" b="1"/>
            </a:lvl4pPr>
            <a:lvl5pPr marL="1828800" indent="0">
              <a:buNone/>
              <a:defRPr sz="2400" b="1"/>
            </a:lvl5pPr>
          </a:lstStyle>
          <a:p>
            <a:pPr lvl="0"/>
            <a:r>
              <a:rPr lang="en-US"/>
              <a:t>Insert section header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2358C5-57A7-CD1D-2540-F2B410BAC0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7661" y="5908536"/>
            <a:ext cx="11141122" cy="69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50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 — 1 col 2/3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324347-7748-954F-8B9E-295CD3EFBE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1420" y="1375771"/>
            <a:ext cx="8910250" cy="41789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400"/>
              </a:spcAft>
              <a:buNone/>
              <a:defRPr sz="1600" b="0" i="0" baseline="0">
                <a:solidFill>
                  <a:srgbClr val="0D1A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Body text starts here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D6672C7C-5AA5-9C42-8275-4BF4F2A796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27883" y="6187668"/>
            <a:ext cx="1950769" cy="344094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CCD5F60-0684-1F9A-510A-DF0955585E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181" y="615534"/>
            <a:ext cx="10984361" cy="5694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367E74"/>
                </a:solidFill>
              </a:defRPr>
            </a:lvl1pPr>
            <a:lvl2pPr marL="457200" indent="0">
              <a:buNone/>
              <a:defRPr sz="3200" b="1">
                <a:solidFill>
                  <a:srgbClr val="367E74"/>
                </a:solidFill>
              </a:defRPr>
            </a:lvl2pPr>
            <a:lvl3pPr marL="914400" indent="0">
              <a:buNone/>
              <a:defRPr sz="3200" b="1">
                <a:solidFill>
                  <a:srgbClr val="367E74"/>
                </a:solidFill>
              </a:defRPr>
            </a:lvl3pPr>
            <a:lvl4pPr marL="1371600" indent="0">
              <a:buNone/>
              <a:defRPr sz="3200" b="1">
                <a:solidFill>
                  <a:srgbClr val="367E74"/>
                </a:solidFill>
              </a:defRPr>
            </a:lvl4pPr>
            <a:lvl5pPr marL="1828800" indent="0">
              <a:buNone/>
              <a:defRPr sz="3200" b="1">
                <a:solidFill>
                  <a:srgbClr val="367E74"/>
                </a:solidFill>
              </a:defRPr>
            </a:lvl5pPr>
          </a:lstStyle>
          <a:p>
            <a:pPr lvl="0"/>
            <a:r>
              <a:rPr lang="en-US"/>
              <a:t>Heading – keep this short 32pt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D13294-FF13-A69E-C3AA-76AD404994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7661" y="5908536"/>
            <a:ext cx="11141122" cy="69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7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 —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324347-7748-954F-8B9E-295CD3EFBE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1421" y="1382751"/>
            <a:ext cx="5242180" cy="41719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400"/>
              </a:spcAft>
              <a:buNone/>
              <a:defRPr sz="1600" b="0" i="0" baseline="0">
                <a:solidFill>
                  <a:srgbClr val="0D1A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Body text starts here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C71D2C64-04BF-4F40-B437-02F95109E9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97684" y="1375255"/>
            <a:ext cx="5242180" cy="4171963"/>
          </a:xfrm>
          <a:prstGeom prst="rect">
            <a:avLst/>
          </a:prstGeom>
        </p:spPr>
        <p:txBody>
          <a:bodyPr>
            <a:noAutofit/>
          </a:bodyPr>
          <a:lstStyle>
            <a:lvl1pPr marL="135450" indent="-13545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D1A23"/>
              </a:buClr>
              <a:buSzPct val="100000"/>
              <a:buFont typeface="Arial" panose="020B0604020202020204" pitchFamily="34" charset="0"/>
              <a:buChar char="•"/>
              <a:defRPr sz="1600" b="0" i="0" baseline="0">
                <a:solidFill>
                  <a:srgbClr val="0D1A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Body text starts here</a:t>
            </a:r>
          </a:p>
          <a:p>
            <a:pPr lvl="0"/>
            <a:r>
              <a:rPr lang="en-US"/>
              <a:t>Another bullet</a:t>
            </a:r>
          </a:p>
          <a:p>
            <a:pPr lvl="0"/>
            <a:r>
              <a:rPr lang="en-US"/>
              <a:t>Third point here</a:t>
            </a:r>
          </a:p>
          <a:p>
            <a:pPr lvl="0"/>
            <a:r>
              <a:rPr lang="en-US"/>
              <a:t>And another…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D6672C7C-5AA5-9C42-8275-4BF4F2A796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27883" y="6187668"/>
            <a:ext cx="1950769" cy="344094"/>
          </a:xfrm>
          <a:prstGeom prst="rect">
            <a:avLst/>
          </a:prstGeom>
        </p:spPr>
      </p:pic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F1CCA9A-A198-10A0-DED9-0B69BA994F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181" y="615534"/>
            <a:ext cx="10984361" cy="5694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367E74"/>
                </a:solidFill>
              </a:defRPr>
            </a:lvl1pPr>
            <a:lvl2pPr marL="457200" indent="0">
              <a:buNone/>
              <a:defRPr sz="3200" b="1">
                <a:solidFill>
                  <a:srgbClr val="367E74"/>
                </a:solidFill>
              </a:defRPr>
            </a:lvl2pPr>
            <a:lvl3pPr marL="914400" indent="0">
              <a:buNone/>
              <a:defRPr sz="3200" b="1">
                <a:solidFill>
                  <a:srgbClr val="367E74"/>
                </a:solidFill>
              </a:defRPr>
            </a:lvl3pPr>
            <a:lvl4pPr marL="1371600" indent="0">
              <a:buNone/>
              <a:defRPr sz="3200" b="1">
                <a:solidFill>
                  <a:srgbClr val="367E74"/>
                </a:solidFill>
              </a:defRPr>
            </a:lvl4pPr>
            <a:lvl5pPr marL="1828800" indent="0">
              <a:buNone/>
              <a:defRPr sz="3200" b="1">
                <a:solidFill>
                  <a:srgbClr val="367E74"/>
                </a:solidFill>
              </a:defRPr>
            </a:lvl5pPr>
          </a:lstStyle>
          <a:p>
            <a:pPr lvl="0"/>
            <a:r>
              <a:rPr lang="en-US"/>
              <a:t>Heading – keep this short 32pt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073079-AB23-4D85-04F6-D23CE89A99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7661" y="5908536"/>
            <a:ext cx="11141122" cy="69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220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 —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FBD8C6-1272-1743-AEA1-2AD31C4938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181" y="615534"/>
            <a:ext cx="10984361" cy="5694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367E74"/>
                </a:solidFill>
              </a:defRPr>
            </a:lvl1pPr>
            <a:lvl2pPr marL="457200" indent="0">
              <a:buNone/>
              <a:defRPr sz="3200" b="1">
                <a:solidFill>
                  <a:srgbClr val="367E74"/>
                </a:solidFill>
              </a:defRPr>
            </a:lvl2pPr>
            <a:lvl3pPr marL="914400" indent="0">
              <a:buNone/>
              <a:defRPr sz="3200" b="1">
                <a:solidFill>
                  <a:srgbClr val="367E74"/>
                </a:solidFill>
              </a:defRPr>
            </a:lvl3pPr>
            <a:lvl4pPr marL="1371600" indent="0">
              <a:buNone/>
              <a:defRPr sz="3200" b="1">
                <a:solidFill>
                  <a:srgbClr val="367E74"/>
                </a:solidFill>
              </a:defRPr>
            </a:lvl4pPr>
            <a:lvl5pPr marL="1828800" indent="0">
              <a:buNone/>
              <a:defRPr sz="3200" b="1">
                <a:solidFill>
                  <a:srgbClr val="367E74"/>
                </a:solidFill>
              </a:defRPr>
            </a:lvl5pPr>
          </a:lstStyle>
          <a:p>
            <a:pPr lvl="0"/>
            <a:r>
              <a:rPr lang="en-US"/>
              <a:t>Heading – keep this short 32pt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324347-7748-954F-8B9E-295CD3EFBE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1421" y="1375771"/>
            <a:ext cx="3549492" cy="41789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400"/>
              </a:spcAft>
              <a:buNone/>
              <a:defRPr sz="1600" b="0" i="0" baseline="0">
                <a:solidFill>
                  <a:srgbClr val="0D1A23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Body text starts here and continues for as long as needed.</a:t>
            </a:r>
          </a:p>
          <a:p>
            <a:pPr lvl="0"/>
            <a:r>
              <a:rPr lang="en-US"/>
              <a:t>Second para starts here 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D6672C7C-5AA5-9C42-8275-4BF4F2A796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27883" y="6187668"/>
            <a:ext cx="1950769" cy="344094"/>
          </a:xfrm>
          <a:prstGeom prst="rect">
            <a:avLst/>
          </a:prstGeom>
        </p:spPr>
      </p:pic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C71D2C64-04BF-4F40-B437-02F95109E9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80738" y="1368275"/>
            <a:ext cx="3459125" cy="417894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0D1A23"/>
              </a:buClr>
              <a:buSzPct val="100000"/>
              <a:buFont typeface="Arial" panose="020B0604020202020204" pitchFamily="34" charset="0"/>
              <a:buChar char="•"/>
              <a:defRPr sz="1600" b="0" i="0" baseline="0">
                <a:solidFill>
                  <a:srgbClr val="0D1A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Body text starts here</a:t>
            </a:r>
          </a:p>
          <a:p>
            <a:pPr lvl="0"/>
            <a:endParaRPr lang="en-US"/>
          </a:p>
          <a:p>
            <a:pPr lvl="0"/>
            <a:r>
              <a:rPr lang="en-US"/>
              <a:t>Another bullet</a:t>
            </a:r>
          </a:p>
          <a:p>
            <a:pPr lvl="0"/>
            <a:r>
              <a:rPr lang="en-US"/>
              <a:t>Third point here</a:t>
            </a:r>
          </a:p>
          <a:p>
            <a:pPr lvl="0"/>
            <a:r>
              <a:rPr lang="en-US"/>
              <a:t>And another…</a:t>
            </a:r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B395BA68-6CAF-0540-84A7-4E1B102D8C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7308" y="1382751"/>
            <a:ext cx="3459126" cy="41789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None/>
              <a:defRPr sz="1600" b="0" i="0" baseline="0">
                <a:solidFill>
                  <a:srgbClr val="0D1A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Body text starts here and continues for as long as needed.</a:t>
            </a:r>
          </a:p>
          <a:p>
            <a:pPr lvl="0"/>
            <a:r>
              <a:rPr lang="en-US"/>
              <a:t>Second para starts here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8EDA94-BB6D-5A0B-A462-F6015A32E4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7661" y="5908536"/>
            <a:ext cx="11141122" cy="69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796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id background deep sea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04177B-D2FE-F0AA-7B93-79A2EA9E9F62}"/>
              </a:ext>
            </a:extLst>
          </p:cNvPr>
          <p:cNvSpPr/>
          <p:nvPr userDrawn="1"/>
        </p:nvSpPr>
        <p:spPr>
          <a:xfrm>
            <a:off x="0" y="-6875"/>
            <a:ext cx="12198874" cy="5685780"/>
          </a:xfrm>
          <a:prstGeom prst="rect">
            <a:avLst/>
          </a:prstGeom>
          <a:solidFill>
            <a:srgbClr val="008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08DB40DC-3652-5340-B37E-A7FF789DD0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181" y="692314"/>
            <a:ext cx="10984361" cy="5694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3200" b="1">
                <a:solidFill>
                  <a:srgbClr val="367E74"/>
                </a:solidFill>
              </a:defRPr>
            </a:lvl2pPr>
            <a:lvl3pPr marL="914400" indent="0">
              <a:buNone/>
              <a:defRPr sz="3200" b="1">
                <a:solidFill>
                  <a:srgbClr val="367E74"/>
                </a:solidFill>
              </a:defRPr>
            </a:lvl3pPr>
            <a:lvl4pPr marL="1371600" indent="0">
              <a:buNone/>
              <a:defRPr sz="3200" b="1">
                <a:solidFill>
                  <a:srgbClr val="367E74"/>
                </a:solidFill>
              </a:defRPr>
            </a:lvl4pPr>
            <a:lvl5pPr marL="1828800" indent="0">
              <a:buNone/>
              <a:defRPr sz="3200" b="1">
                <a:solidFill>
                  <a:srgbClr val="367E74"/>
                </a:solidFill>
              </a:defRPr>
            </a:lvl5pPr>
          </a:lstStyle>
          <a:p>
            <a:pPr lvl="0"/>
            <a:r>
              <a:rPr lang="en-US"/>
              <a:t>Heading – keep this short 32pt</a:t>
            </a:r>
          </a:p>
        </p:txBody>
      </p:sp>
      <p:sp>
        <p:nvSpPr>
          <p:cNvPr id="2" name="Text Placeholder 18">
            <a:extLst>
              <a:ext uri="{FF2B5EF4-FFF2-40B4-BE49-F238E27FC236}">
                <a16:creationId xmlns:a16="http://schemas.microsoft.com/office/drawing/2014/main" id="{BF0360DA-7B17-20D3-84A2-C14EFBB9431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1420" y="1375771"/>
            <a:ext cx="8910250" cy="39836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400"/>
              </a:spcAft>
              <a:buNone/>
              <a:defRPr sz="1600" b="0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Body text starts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3561B7-9F16-65F2-9F1E-C75950E4C3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7661" y="5908536"/>
            <a:ext cx="11141122" cy="69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083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frame —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water with rocks&#10;&#10;Description automatically generated">
            <a:extLst>
              <a:ext uri="{FF2B5EF4-FFF2-40B4-BE49-F238E27FC236}">
                <a16:creationId xmlns:a16="http://schemas.microsoft.com/office/drawing/2014/main" id="{61FDB19A-BCFD-76F3-0A06-A9FE56ED77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662" t="110"/>
          <a:stretch/>
        </p:blipFill>
        <p:spPr>
          <a:xfrm>
            <a:off x="-2" y="8830"/>
            <a:ext cx="12192001" cy="6858000"/>
          </a:xfrm>
          <a:prstGeom prst="rect">
            <a:avLst/>
          </a:prstGeom>
        </p:spPr>
      </p:pic>
      <p:pic>
        <p:nvPicPr>
          <p:cNvPr id="21" name="Picture 20" descr="A black background with black circles and dots&#10;&#10;Description automatically generated">
            <a:extLst>
              <a:ext uri="{FF2B5EF4-FFF2-40B4-BE49-F238E27FC236}">
                <a16:creationId xmlns:a16="http://schemas.microsoft.com/office/drawing/2014/main" id="{9FE08625-B038-322B-BD6B-0B37D29B8E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/>
          </a:blip>
          <a:srcRect b="-1297"/>
          <a:stretch/>
        </p:blipFill>
        <p:spPr>
          <a:xfrm>
            <a:off x="0" y="8830"/>
            <a:ext cx="12192001" cy="69469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21BD79C-0D50-2056-A5AB-B9401235B591}"/>
              </a:ext>
            </a:extLst>
          </p:cNvPr>
          <p:cNvSpPr/>
          <p:nvPr userDrawn="1"/>
        </p:nvSpPr>
        <p:spPr>
          <a:xfrm>
            <a:off x="698789" y="0"/>
            <a:ext cx="5397212" cy="3238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A logo of a tree&#10;&#10;Description automatically generated">
            <a:extLst>
              <a:ext uri="{FF2B5EF4-FFF2-40B4-BE49-F238E27FC236}">
                <a16:creationId xmlns:a16="http://schemas.microsoft.com/office/drawing/2014/main" id="{D340BD99-32C9-D8B6-7AD6-ABB5229B7F9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16794" y="1211688"/>
            <a:ext cx="754349" cy="754349"/>
          </a:xfrm>
          <a:prstGeom prst="rect">
            <a:avLst/>
          </a:prstGeom>
        </p:spPr>
      </p:pic>
      <p:pic>
        <p:nvPicPr>
          <p:cNvPr id="23" name="Picture 22" descr="A logo with a fish&#10;&#10;Description automatically generated">
            <a:extLst>
              <a:ext uri="{FF2B5EF4-FFF2-40B4-BE49-F238E27FC236}">
                <a16:creationId xmlns:a16="http://schemas.microsoft.com/office/drawing/2014/main" id="{79BA15D2-D967-1F22-B51C-35974BB9327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69769" y="1211688"/>
            <a:ext cx="848238" cy="748446"/>
          </a:xfrm>
          <a:prstGeom prst="rect">
            <a:avLst/>
          </a:prstGeom>
        </p:spPr>
      </p:pic>
      <p:pic>
        <p:nvPicPr>
          <p:cNvPr id="25" name="Picture 2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40E6B67-7BB6-5638-7201-24F20246987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369769" y="2255400"/>
            <a:ext cx="1846413" cy="502853"/>
          </a:xfrm>
          <a:prstGeom prst="rect">
            <a:avLst/>
          </a:prstGeom>
        </p:spPr>
      </p:pic>
      <p:pic>
        <p:nvPicPr>
          <p:cNvPr id="26" name="Picture 25" descr="A circular logo with a colorful design&#10;&#10;Description automatically generated">
            <a:extLst>
              <a:ext uri="{FF2B5EF4-FFF2-40B4-BE49-F238E27FC236}">
                <a16:creationId xmlns:a16="http://schemas.microsoft.com/office/drawing/2014/main" id="{5740BF2C-BF66-93FA-E623-B9A6C530C5A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365757" y="1265401"/>
            <a:ext cx="755442" cy="751528"/>
          </a:xfrm>
          <a:prstGeom prst="rect">
            <a:avLst/>
          </a:prstGeom>
        </p:spPr>
      </p:pic>
      <p:pic>
        <p:nvPicPr>
          <p:cNvPr id="27" name="Picture 26" descr="A close-up of a bug&#10;&#10;Description automatically generated">
            <a:extLst>
              <a:ext uri="{FF2B5EF4-FFF2-40B4-BE49-F238E27FC236}">
                <a16:creationId xmlns:a16="http://schemas.microsoft.com/office/drawing/2014/main" id="{DF7520CD-A48A-077A-E6D5-599F7E79FA9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080662" y="199330"/>
            <a:ext cx="928868" cy="928868"/>
          </a:xfrm>
          <a:prstGeom prst="rect">
            <a:avLst/>
          </a:prstGeom>
        </p:spPr>
      </p:pic>
      <p:pic>
        <p:nvPicPr>
          <p:cNvPr id="28" name="Picture 27" descr="A close up of a logo&#10;&#10;Description automatically generated">
            <a:extLst>
              <a:ext uri="{FF2B5EF4-FFF2-40B4-BE49-F238E27FC236}">
                <a16:creationId xmlns:a16="http://schemas.microsoft.com/office/drawing/2014/main" id="{D7D2A616-FEB6-5DD3-E113-4529E7950E2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390185" y="542119"/>
            <a:ext cx="2182431" cy="384957"/>
          </a:xfrm>
          <a:prstGeom prst="rect">
            <a:avLst/>
          </a:prstGeom>
        </p:spPr>
      </p:pic>
      <p:pic>
        <p:nvPicPr>
          <p:cNvPr id="5" name="Picture 4" descr="A logo of two bears&#10;&#10;AI-generated content may be incorrect.">
            <a:extLst>
              <a:ext uri="{FF2B5EF4-FFF2-40B4-BE49-F238E27FC236}">
                <a16:creationId xmlns:a16="http://schemas.microsoft.com/office/drawing/2014/main" id="{4F98942C-0EFA-18C1-76E8-3C827A637C5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671143" y="2073588"/>
            <a:ext cx="1114555" cy="79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279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4930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81" r:id="rId3"/>
    <p:sldLayoutId id="2147483682" r:id="rId4"/>
    <p:sldLayoutId id="2147483678" r:id="rId5"/>
    <p:sldLayoutId id="2147483673" r:id="rId6"/>
    <p:sldLayoutId id="2147483679" r:id="rId7"/>
    <p:sldLayoutId id="2147483677" r:id="rId8"/>
    <p:sldLayoutId id="2147483655" r:id="rId9"/>
  </p:sldLayoutIdLst>
  <p:hf sldNum="0" hdr="0" ftr="0"/>
  <p:txStyles>
    <p:title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75BD95-187A-1248-90B7-B1C4AF28E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7C4369-274A-B347-B081-FE29041A1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24C992-BC15-0C4A-AD5A-3D957EF0D9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8252A-4040-6442-AF26-D94B61996E7D}" type="datetime1">
              <a:rPr lang="en-AU" smtClean="0"/>
              <a:t>4/05/2026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209042-5262-8647-B5D9-D8634F7F7A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D3A75-C026-1146-B3FE-410F61041D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DF5FCA-B91A-EF40-80DA-25AA0FC82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360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3" r:id="rId2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sv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mailto:commissioning@hnc.org.au" TargetMode="Externa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C10851-8E4A-334D-8A0A-EF890D5011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85703" y="3240156"/>
            <a:ext cx="4373829" cy="1544012"/>
          </a:xfr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>
                <a:solidFill>
                  <a:srgbClr val="367E74"/>
                </a:solidFill>
              </a:rPr>
              <a:t>Industry Briefing</a:t>
            </a:r>
          </a:p>
          <a:p>
            <a:r>
              <a:rPr lang="en-GB" sz="1800" b="0">
                <a:latin typeface="+mn-lt"/>
              </a:rPr>
              <a:t>HNC Aboriginal Health Partnership Communications Plan and Delivery Support- RFP</a:t>
            </a:r>
            <a:endParaRPr lang="en-AU" sz="1800" b="0">
              <a:latin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30E083-444D-0043-859E-1AAD2BE645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85702" y="4852658"/>
            <a:ext cx="4373829" cy="397242"/>
          </a:xfrm>
        </p:spPr>
        <p:txBody>
          <a:bodyPr/>
          <a:lstStyle/>
          <a:p>
            <a:r>
              <a:rPr lang="en-US"/>
              <a:t>Susan Parker Pavlovic, Paul Fernon, Hollie Carney, Andy Roberts</a:t>
            </a:r>
            <a:endParaRPr lang="en-US">
              <a:latin typeface="+mn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A22979-EF97-A24F-A0EB-50ABE67D7B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85703" y="5308016"/>
            <a:ext cx="4373829" cy="240989"/>
          </a:xfrm>
        </p:spPr>
        <p:txBody>
          <a:bodyPr/>
          <a:lstStyle/>
          <a:p>
            <a:pPr lvl="0"/>
            <a:r>
              <a:rPr lang="en-US"/>
              <a:t>5 May 2026, 12pm</a:t>
            </a:r>
          </a:p>
        </p:txBody>
      </p:sp>
    </p:spTree>
    <p:extLst>
      <p:ext uri="{BB962C8B-B14F-4D97-AF65-F5344CB8AC3E}">
        <p14:creationId xmlns:p14="http://schemas.microsoft.com/office/powerpoint/2010/main" val="3304198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47359-4FEA-2F0B-491F-3786FFD99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98CAE6-D4E1-6356-13E5-904D996E75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95011" y="1267609"/>
            <a:ext cx="9580267" cy="4178943"/>
          </a:xfrm>
        </p:spPr>
        <p:txBody>
          <a:bodyPr/>
          <a:lstStyle/>
          <a:p>
            <a:r>
              <a:rPr lang="en-AU" sz="2000" b="1"/>
              <a:t>Community:</a:t>
            </a:r>
            <a:endParaRPr lang="en-AU" sz="200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AU" sz="2000"/>
              <a:t>Aboriginal communities across the North Coast (Elders, families, young people)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AU" sz="2000"/>
              <a:t>Aboriginal Health Partnership members</a:t>
            </a:r>
          </a:p>
          <a:p>
            <a:r>
              <a:rPr lang="en-AU" sz="2000" b="1"/>
              <a:t>Health System:</a:t>
            </a:r>
            <a:endParaRPr lang="en-AU" sz="200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AU" sz="2000"/>
              <a:t>Local Health Districts and partner health services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AU" sz="2000"/>
              <a:t>Government agencies and funding bodies</a:t>
            </a:r>
          </a:p>
          <a:p>
            <a:r>
              <a:rPr lang="en-AU" sz="2000" b="1"/>
              <a:t>Key focus for communications:</a:t>
            </a:r>
            <a:endParaRPr lang="en-AU" sz="200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AU" sz="2000"/>
              <a:t>Strengths‑based, culturally safe, community‑led messaging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AU" sz="2000"/>
              <a:t>Clear tailoring of content for community, ACCHOs and system stakeholders</a:t>
            </a:r>
          </a:p>
          <a:p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F7D3A-7150-A57D-0F86-ABB78F840A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Key stakeholders and target audience  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00827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9D44F-D338-293D-F393-A58B9A086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B44940-8238-D22C-2F60-ADE9B2D659C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88588" y="1690130"/>
            <a:ext cx="8910250" cy="3094820"/>
          </a:xfrm>
        </p:spPr>
        <p:txBody>
          <a:bodyPr/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AU" sz="2400"/>
              <a:t>Minor branding upgrade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AU" sz="2400"/>
              <a:t>Social media tiles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AU" sz="2400"/>
              <a:t>Newsletter stories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AU" sz="2400"/>
              <a:t>Short video stories for social media and website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AU" sz="2400"/>
              <a:t>Photographs for use in stories 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AU" sz="2400"/>
              <a:t>Program assets - posters, factsheets and brochures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737233-70B4-5F6A-BB7B-4E28B00066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AU"/>
              <a:t>Tactical communication elements </a:t>
            </a:r>
          </a:p>
        </p:txBody>
      </p:sp>
      <p:pic>
        <p:nvPicPr>
          <p:cNvPr id="4" name="Picture 3" descr="A blue and black line&#10;&#10;Description automatically generated">
            <a:extLst>
              <a:ext uri="{FF2B5EF4-FFF2-40B4-BE49-F238E27FC236}">
                <a16:creationId xmlns:a16="http://schemas.microsoft.com/office/drawing/2014/main" id="{21D440CB-F1EF-DD2B-E7B2-9E9B25D8A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703" y="1707376"/>
            <a:ext cx="1042480" cy="789911"/>
          </a:xfrm>
          <a:prstGeom prst="rect">
            <a:avLst/>
          </a:prstGeom>
        </p:spPr>
      </p:pic>
      <p:pic>
        <p:nvPicPr>
          <p:cNvPr id="6" name="Picture 5" descr="A blue and black line&#10;&#10;Description automatically generated">
            <a:extLst>
              <a:ext uri="{FF2B5EF4-FFF2-40B4-BE49-F238E27FC236}">
                <a16:creationId xmlns:a16="http://schemas.microsoft.com/office/drawing/2014/main" id="{DD461F13-884A-8009-D311-DD3A6C309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251" y="2682772"/>
            <a:ext cx="1042480" cy="789911"/>
          </a:xfrm>
          <a:prstGeom prst="rect">
            <a:avLst/>
          </a:prstGeom>
        </p:spPr>
      </p:pic>
      <p:pic>
        <p:nvPicPr>
          <p:cNvPr id="7" name="Picture 6" descr="A blue and black line&#10;&#10;Description automatically generated">
            <a:extLst>
              <a:ext uri="{FF2B5EF4-FFF2-40B4-BE49-F238E27FC236}">
                <a16:creationId xmlns:a16="http://schemas.microsoft.com/office/drawing/2014/main" id="{ADA61199-CBF0-31C1-1C00-8FA87C403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181" y="3995039"/>
            <a:ext cx="1042480" cy="78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338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26BD82E-9F22-FF8B-676F-BAF13E463C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36247" y="1573813"/>
            <a:ext cx="8910250" cy="2889572"/>
          </a:xfrm>
        </p:spPr>
        <p:txBody>
          <a:bodyPr lIns="91440" tIns="45720" rIns="91440" bIns="45720" anchor="t">
            <a:no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000"/>
              <a:t>All work conducted under Aboriginal Health Partnership governance and decision‑making processes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/>
              <a:t>Alignment with Aboriginal cultural safety expectations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000"/>
              <a:t>Demonstrated culturally safe practice throughout design and delivery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000"/>
              <a:t>Respect for community control, Indigenous Data Sovereignty and intellectual property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/>
              <a:t>Collaborative, strengths‑based and respectful engagement mode</a:t>
            </a:r>
          </a:p>
          <a:p>
            <a:pPr lvl="0"/>
            <a:endParaRPr lang="en-AU" sz="2000"/>
          </a:p>
          <a:p>
            <a:pPr lvl="0"/>
            <a:endParaRPr lang="en-AU" sz="2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6BC5B3-410A-D744-20B2-E996F426A0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5269" y="638394"/>
            <a:ext cx="10984361" cy="569486"/>
          </a:xfrm>
        </p:spPr>
        <p:txBody>
          <a:bodyPr/>
          <a:lstStyle/>
          <a:p>
            <a:r>
              <a:rPr lang="en-GB"/>
              <a:t>Cultural governance and ways of working </a:t>
            </a:r>
            <a:endParaRPr lang="en-AU"/>
          </a:p>
        </p:txBody>
      </p:sp>
      <p:pic>
        <p:nvPicPr>
          <p:cNvPr id="4" name="Picture 3" descr="A blue and black line&#10;&#10;Description automatically generated">
            <a:extLst>
              <a:ext uri="{FF2B5EF4-FFF2-40B4-BE49-F238E27FC236}">
                <a16:creationId xmlns:a16="http://schemas.microsoft.com/office/drawing/2014/main" id="{CBB89382-BDF3-71A1-2EEA-3C6EE74FC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709" y="1668505"/>
            <a:ext cx="1042480" cy="789911"/>
          </a:xfrm>
          <a:prstGeom prst="rect">
            <a:avLst/>
          </a:prstGeom>
        </p:spPr>
      </p:pic>
      <p:pic>
        <p:nvPicPr>
          <p:cNvPr id="5" name="Picture 4" descr="A blue and black line&#10;&#10;Description automatically generated">
            <a:extLst>
              <a:ext uri="{FF2B5EF4-FFF2-40B4-BE49-F238E27FC236}">
                <a16:creationId xmlns:a16="http://schemas.microsoft.com/office/drawing/2014/main" id="{AF958474-AE8B-001A-2F55-9B6E805AB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269" y="3822140"/>
            <a:ext cx="1042480" cy="789911"/>
          </a:xfrm>
          <a:prstGeom prst="rect">
            <a:avLst/>
          </a:prstGeom>
        </p:spPr>
      </p:pic>
      <p:pic>
        <p:nvPicPr>
          <p:cNvPr id="6" name="Picture 5" descr="A blue and black line&#10;&#10;Description automatically generated">
            <a:extLst>
              <a:ext uri="{FF2B5EF4-FFF2-40B4-BE49-F238E27FC236}">
                <a16:creationId xmlns:a16="http://schemas.microsoft.com/office/drawing/2014/main" id="{02D8CC32-C94E-F699-18F5-926773DA6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709" y="2649687"/>
            <a:ext cx="1042480" cy="78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9618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00A2A62-0B91-6669-1756-59EA2AF4330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60764" y="1532682"/>
            <a:ext cx="8910250" cy="417894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/>
              <a:t> </a:t>
            </a:r>
            <a:r>
              <a:rPr lang="en-AU" sz="2400"/>
              <a:t>Aboriginal and/or Torres Strait Islander–owned and controlled organisations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400"/>
              <a:t>Aboriginal businesses and sole traders with relevant experience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400"/>
              <a:t>Demonstrated capability in strategic communications and delivery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400"/>
              <a:t>Strong track record in delivering Aboriginal‑led, community‑centred communications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399B52-1FD0-CB77-8B38-ABF5B976E7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Eligibility &amp; Minimum qualifications</a:t>
            </a:r>
            <a:endParaRPr lang="en-AU"/>
          </a:p>
        </p:txBody>
      </p:sp>
      <p:pic>
        <p:nvPicPr>
          <p:cNvPr id="4" name="Picture 3" descr="A blue and black line&#10;&#10;Description automatically generated">
            <a:extLst>
              <a:ext uri="{FF2B5EF4-FFF2-40B4-BE49-F238E27FC236}">
                <a16:creationId xmlns:a16="http://schemas.microsoft.com/office/drawing/2014/main" id="{E0896AF7-1B9E-19C0-2673-5B4BE43D7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703" y="1707376"/>
            <a:ext cx="1042480" cy="789911"/>
          </a:xfrm>
          <a:prstGeom prst="rect">
            <a:avLst/>
          </a:prstGeom>
        </p:spPr>
      </p:pic>
      <p:pic>
        <p:nvPicPr>
          <p:cNvPr id="5" name="Picture 4" descr="A blue and black line&#10;&#10;Description automatically generated">
            <a:extLst>
              <a:ext uri="{FF2B5EF4-FFF2-40B4-BE49-F238E27FC236}">
                <a16:creationId xmlns:a16="http://schemas.microsoft.com/office/drawing/2014/main" id="{6596233A-FF03-0639-495B-F2184132A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181" y="2922705"/>
            <a:ext cx="1042480" cy="789911"/>
          </a:xfrm>
          <a:prstGeom prst="rect">
            <a:avLst/>
          </a:prstGeom>
        </p:spPr>
      </p:pic>
      <p:pic>
        <p:nvPicPr>
          <p:cNvPr id="6" name="Picture 5" descr="A blue and black line&#10;&#10;Description automatically generated">
            <a:extLst>
              <a:ext uri="{FF2B5EF4-FFF2-40B4-BE49-F238E27FC236}">
                <a16:creationId xmlns:a16="http://schemas.microsoft.com/office/drawing/2014/main" id="{D71E2CCA-DCB5-363E-6913-094CDE822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181" y="4087556"/>
            <a:ext cx="1042480" cy="78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468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DD25A9A-77D1-7680-F756-D0C003CB00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Procurement Process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16560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CA242023-00AD-E936-1EE6-9600F1339860}"/>
              </a:ext>
            </a:extLst>
          </p:cNvPr>
          <p:cNvSpPr txBox="1">
            <a:spLocks/>
          </p:cNvSpPr>
          <p:nvPr/>
        </p:nvSpPr>
        <p:spPr>
          <a:xfrm>
            <a:off x="676181" y="346724"/>
            <a:ext cx="10984361" cy="5694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367E7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kern="1200">
                <a:solidFill>
                  <a:srgbClr val="367E7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kern="1200">
                <a:solidFill>
                  <a:srgbClr val="367E7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kern="1200">
                <a:solidFill>
                  <a:srgbClr val="367E7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kern="1200">
                <a:solidFill>
                  <a:srgbClr val="367E7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367E7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Procurement approach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271B43-6BEE-C65B-5F4E-93CA7DC53434}"/>
              </a:ext>
            </a:extLst>
          </p:cNvPr>
          <p:cNvSpPr/>
          <p:nvPr/>
        </p:nvSpPr>
        <p:spPr>
          <a:xfrm>
            <a:off x="725757" y="2823696"/>
            <a:ext cx="6552867" cy="2823843"/>
          </a:xfrm>
          <a:prstGeom prst="rect">
            <a:avLst/>
          </a:prstGeom>
          <a:solidFill>
            <a:srgbClr val="4ABE9D">
              <a:lumMod val="20000"/>
              <a:lumOff val="80000"/>
            </a:srgbClr>
          </a:solidFill>
          <a:ln w="28575" cap="flat" cmpd="sng" algn="ctr">
            <a:solidFill>
              <a:srgbClr val="008480"/>
            </a:solidFill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848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Tender Documents: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Section A: Invitation</a:t>
            </a:r>
          </a:p>
          <a:p>
            <a:pPr marL="14400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Service Requirements and Specification</a:t>
            </a:r>
            <a:endParaRPr kumimoji="0" lang="en-GB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Conditions of Participation</a:t>
            </a:r>
            <a:endParaRPr kumimoji="0" lang="en-GB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Section B: Participant Return Schedules </a:t>
            </a:r>
            <a:r>
              <a:rPr kumimoji="0" lang="en-GB" sz="2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(application)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kern="0">
                <a:solidFill>
                  <a:srgbClr val="000000"/>
                </a:solidFill>
                <a:latin typeface="Arial"/>
                <a:cs typeface="Arial"/>
              </a:rPr>
              <a:t>C</a:t>
            </a:r>
            <a:r>
              <a:rPr kumimoji="0" lang="en-GB" sz="16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omplete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and attach to final application form</a:t>
            </a:r>
            <a:endParaRPr kumimoji="0" lang="en-GB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Editable Word doc format – submit as word or PDF</a:t>
            </a:r>
            <a:endParaRPr kumimoji="0" lang="en-GB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Attachments can be added where requested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D07B4AC1-7BCD-F7FD-D9E3-61C733794FBC}"/>
              </a:ext>
            </a:extLst>
          </p:cNvPr>
          <p:cNvSpPr txBox="1">
            <a:spLocks/>
          </p:cNvSpPr>
          <p:nvPr/>
        </p:nvSpPr>
        <p:spPr>
          <a:xfrm>
            <a:off x="725757" y="826175"/>
            <a:ext cx="10984361" cy="2585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cap="all" spc="300" baseline="0">
                <a:solidFill>
                  <a:srgbClr val="0D1A23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3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3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3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3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cs typeface="Arial"/>
              </a:rPr>
              <a:t>Request for Proposal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01DC05-9D94-2587-0DD2-3370F8A14D4D}"/>
              </a:ext>
            </a:extLst>
          </p:cNvPr>
          <p:cNvSpPr txBox="1"/>
          <p:nvPr/>
        </p:nvSpPr>
        <p:spPr>
          <a:xfrm>
            <a:off x="676181" y="1408288"/>
            <a:ext cx="6602443" cy="923330"/>
          </a:xfrm>
          <a:prstGeom prst="rect">
            <a:avLst/>
          </a:prstGeom>
          <a:noFill/>
          <a:ln>
            <a:solidFill>
              <a:srgbClr val="A6B622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Healthy North Coast (HNC) 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is seeking applications from Aboriginal and/or Torres Strait Islander owned and controlled organisations, businesses and sole traders</a:t>
            </a: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ea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F65392-DFDE-98C0-8715-8400A59DD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936" y="159548"/>
            <a:ext cx="3937182" cy="548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4432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BA17539-4029-7187-4C20-AC057ECE1F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1592427"/>
              </p:ext>
            </p:extLst>
          </p:nvPr>
        </p:nvGraphicFramePr>
        <p:xfrm>
          <a:off x="-80388" y="485207"/>
          <a:ext cx="12027877" cy="5111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D74C91B-FF54-3D8C-EE73-5D07C9D36660}"/>
              </a:ext>
            </a:extLst>
          </p:cNvPr>
          <p:cNvSpPr txBox="1"/>
          <p:nvPr/>
        </p:nvSpPr>
        <p:spPr>
          <a:xfrm>
            <a:off x="638189" y="306133"/>
            <a:ext cx="9308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44546A"/>
                </a:solidFill>
              </a:rPr>
              <a:t>Application process</a:t>
            </a:r>
            <a:endParaRPr lang="en-AU" sz="3200" b="1">
              <a:solidFill>
                <a:srgbClr val="44546A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B9888C5-D013-91BA-163F-38E68DEB7AF9}"/>
              </a:ext>
            </a:extLst>
          </p:cNvPr>
          <p:cNvCxnSpPr/>
          <p:nvPr/>
        </p:nvCxnSpPr>
        <p:spPr>
          <a:xfrm>
            <a:off x="685204" y="910771"/>
            <a:ext cx="5044687" cy="0"/>
          </a:xfrm>
          <a:prstGeom prst="line">
            <a:avLst/>
          </a:prstGeom>
          <a:ln w="38100">
            <a:solidFill>
              <a:srgbClr val="82CC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76409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9F0ECA-3D52-98CE-A3F9-A7C851BF5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92DF6FD-D0AA-90C1-9280-D40B3589CA7B}"/>
              </a:ext>
            </a:extLst>
          </p:cNvPr>
          <p:cNvSpPr txBox="1"/>
          <p:nvPr/>
        </p:nvSpPr>
        <p:spPr>
          <a:xfrm>
            <a:off x="638189" y="320255"/>
            <a:ext cx="9308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16D"/>
                </a:solidFill>
                <a:effectLst/>
                <a:uLnTx/>
                <a:uFillTx/>
                <a:latin typeface="Arial Body"/>
                <a:ea typeface="+mj-ea"/>
                <a:cs typeface="+mj-cs"/>
              </a:rPr>
              <a:t>How to Apply</a:t>
            </a:r>
            <a:endParaRPr lang="en-AU" sz="3200" b="1">
              <a:solidFill>
                <a:srgbClr val="44546A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38C25-153F-4A28-3670-ECBE903379E6}"/>
              </a:ext>
            </a:extLst>
          </p:cNvPr>
          <p:cNvSpPr txBox="1">
            <a:spLocks/>
          </p:cNvSpPr>
          <p:nvPr/>
        </p:nvSpPr>
        <p:spPr>
          <a:xfrm>
            <a:off x="638188" y="907609"/>
            <a:ext cx="9495515" cy="49871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400">
                <a:solidFill>
                  <a:srgbClr val="4ABE9D"/>
                </a:solidFill>
              </a:rPr>
              <a:t>https://hnc.org.au/</a:t>
            </a:r>
            <a:r>
              <a:rPr lang="en-AU" sz="2000">
                <a:solidFill>
                  <a:srgbClr val="4ABE9D"/>
                </a:solidFill>
              </a:rPr>
              <a:t>rfp-ahp-communcations-plan-and-delivery</a:t>
            </a:r>
            <a:r>
              <a:rPr lang="en-AU" sz="2400">
                <a:solidFill>
                  <a:srgbClr val="4ABE9D"/>
                </a:solidFill>
              </a:rPr>
              <a:t>/</a:t>
            </a:r>
            <a:endParaRPr lang="en-AU" sz="2400">
              <a:solidFill>
                <a:schemeClr val="accent3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E8213C-4FCE-D1A2-0DD3-D2EE1FD1BA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859"/>
          <a:stretch>
            <a:fillRect/>
          </a:stretch>
        </p:blipFill>
        <p:spPr>
          <a:xfrm>
            <a:off x="413637" y="1675739"/>
            <a:ext cx="6742904" cy="37759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DFECC1-0219-127C-BEFB-B28066112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2898" y="1406326"/>
            <a:ext cx="4676072" cy="417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2934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7D1CA93B-A6CE-DEDD-28B2-3DEE9877E0DA}"/>
              </a:ext>
            </a:extLst>
          </p:cNvPr>
          <p:cNvSpPr txBox="1">
            <a:spLocks/>
          </p:cNvSpPr>
          <p:nvPr/>
        </p:nvSpPr>
        <p:spPr>
          <a:xfrm>
            <a:off x="603819" y="317313"/>
            <a:ext cx="10984361" cy="5694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367E7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kern="1200">
                <a:solidFill>
                  <a:srgbClr val="367E7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kern="1200">
                <a:solidFill>
                  <a:srgbClr val="367E7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kern="1200">
                <a:solidFill>
                  <a:srgbClr val="367E7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kern="1200">
                <a:solidFill>
                  <a:srgbClr val="367E7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cs typeface="Arial"/>
              </a:rPr>
              <a:t>Application Requirements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02C0688-127B-A263-1121-74CDC6339E4B}"/>
              </a:ext>
            </a:extLst>
          </p:cNvPr>
          <p:cNvSpPr txBox="1">
            <a:spLocks/>
          </p:cNvSpPr>
          <p:nvPr/>
        </p:nvSpPr>
        <p:spPr>
          <a:xfrm>
            <a:off x="628684" y="886799"/>
            <a:ext cx="10943122" cy="2585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cap="all" spc="300" baseline="0">
                <a:solidFill>
                  <a:srgbClr val="0D1A23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3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3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3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3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all" spc="300" normalizeH="0" baseline="0" noProof="0">
                <a:ln>
                  <a:noFill/>
                </a:ln>
                <a:solidFill>
                  <a:srgbClr val="0D1A23"/>
                </a:solidFill>
                <a:effectLst/>
                <a:uLnTx/>
                <a:uFillTx/>
                <a:latin typeface="Arial Body"/>
                <a:ea typeface="+mn-ea"/>
                <a:cs typeface="+mn-cs"/>
              </a:rPr>
              <a:t>Section b: participant </a:t>
            </a:r>
            <a:r>
              <a:rPr kumimoji="0" lang="en-GB" sz="1200" b="0" i="0" u="none" strike="noStrike" kern="1200" cap="all" spc="300" normalizeH="0" baseline="0" noProof="0">
                <a:ln>
                  <a:noFill/>
                </a:ln>
                <a:solidFill>
                  <a:srgbClr val="0D1A2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return</a:t>
            </a:r>
            <a:r>
              <a:rPr kumimoji="0" lang="en-GB" sz="1200" b="0" i="0" u="none" strike="noStrike" kern="1200" cap="all" spc="300" normalizeH="0" baseline="0" noProof="0">
                <a:ln>
                  <a:noFill/>
                </a:ln>
                <a:solidFill>
                  <a:srgbClr val="0D1A23"/>
                </a:solidFill>
                <a:effectLst/>
                <a:uLnTx/>
                <a:uFillTx/>
                <a:latin typeface="Arial Body"/>
                <a:ea typeface="+mn-ea"/>
                <a:cs typeface="+mn-cs"/>
              </a:rPr>
              <a:t> schedules</a:t>
            </a:r>
            <a:endParaRPr kumimoji="0" lang="en-AU" sz="1200" b="0" i="0" u="none" strike="noStrike" kern="1200" cap="all" spc="300" normalizeH="0" baseline="0" noProof="0">
              <a:ln>
                <a:noFill/>
              </a:ln>
              <a:solidFill>
                <a:srgbClr val="0D1A23"/>
              </a:solidFill>
              <a:effectLst/>
              <a:uLnTx/>
              <a:uFillTx/>
              <a:latin typeface="Arial Body"/>
              <a:ea typeface="+mn-ea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A471B32-A54F-9414-9C88-950D0BE6BB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9494930"/>
              </p:ext>
            </p:extLst>
          </p:nvPr>
        </p:nvGraphicFramePr>
        <p:xfrm>
          <a:off x="628684" y="1145331"/>
          <a:ext cx="9841443" cy="4605073"/>
        </p:xfrm>
        <a:graphic>
          <a:graphicData uri="http://schemas.openxmlformats.org/drawingml/2006/table">
            <a:tbl>
              <a:tblPr firstRow="1" firstCol="1" bandRow="1"/>
              <a:tblGrid>
                <a:gridCol w="1665917">
                  <a:extLst>
                    <a:ext uri="{9D8B030D-6E8A-4147-A177-3AD203B41FA5}">
                      <a16:colId xmlns:a16="http://schemas.microsoft.com/office/drawing/2014/main" val="4050818994"/>
                    </a:ext>
                  </a:extLst>
                </a:gridCol>
                <a:gridCol w="4529648">
                  <a:extLst>
                    <a:ext uri="{9D8B030D-6E8A-4147-A177-3AD203B41FA5}">
                      <a16:colId xmlns:a16="http://schemas.microsoft.com/office/drawing/2014/main" val="2974225651"/>
                    </a:ext>
                  </a:extLst>
                </a:gridCol>
                <a:gridCol w="3645878">
                  <a:extLst>
                    <a:ext uri="{9D8B030D-6E8A-4147-A177-3AD203B41FA5}">
                      <a16:colId xmlns:a16="http://schemas.microsoft.com/office/drawing/2014/main" val="1815686806"/>
                    </a:ext>
                  </a:extLst>
                </a:gridCol>
              </a:tblGrid>
              <a:tr h="5378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endParaRPr lang="en-AU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B62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en-AU" sz="1800">
                          <a:effectLst/>
                        </a:rPr>
                        <a:t>Information to be Submitted in application</a:t>
                      </a:r>
                      <a:endParaRPr lang="en-AU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B62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en-AU" sz="1800">
                          <a:effectLst/>
                        </a:rPr>
                        <a:t>Section B: Schedules</a:t>
                      </a:r>
                      <a:endParaRPr lang="en-AU" sz="180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B6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453807"/>
                  </a:ext>
                </a:extLst>
              </a:tr>
              <a:tr h="410201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71755" marR="71755" algn="ctr"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en-US" sz="2400">
                          <a:effectLst/>
                        </a:rPr>
                        <a:t>     </a:t>
                      </a:r>
                    </a:p>
                    <a:p>
                      <a:pPr marL="71755" marR="71755" lvl="0" algn="ctr">
                        <a:spcBef>
                          <a:spcPts val="6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2800">
                          <a:effectLst/>
                        </a:rPr>
                        <a:t>Request for Proposal</a:t>
                      </a:r>
                      <a:endParaRPr lang="en-AU"/>
                    </a:p>
                  </a:txBody>
                  <a:tcPr marL="68580" marR="68580" marT="0" marB="0" vert="vert27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B62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en-US" sz="1600">
                          <a:effectLst/>
                        </a:rPr>
                        <a:t>Applicant Details, Locations Applying for</a:t>
                      </a:r>
                      <a:endParaRPr lang="en-AU" sz="160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B62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en-US" sz="1600">
                          <a:effectLst/>
                        </a:rPr>
                        <a:t>Proposal Form</a:t>
                      </a:r>
                      <a:endParaRPr lang="en-AU" sz="160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B62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944098"/>
                  </a:ext>
                </a:extLst>
              </a:tr>
              <a:tr h="41020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0" marB="0" vert="vert270">
                    <a:solidFill>
                      <a:srgbClr val="00848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en-AU" sz="1600" kern="1200">
                          <a:solidFill>
                            <a:schemeClr val="dk1"/>
                          </a:solidFill>
                          <a:effectLst/>
                        </a:rPr>
                        <a:t>Demonstrated Experience</a:t>
                      </a:r>
                      <a:endParaRPr lang="en-AU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B62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en-AU" sz="1600">
                          <a:effectLst/>
                        </a:rPr>
                        <a:t>Schedule 1</a:t>
                      </a:r>
                      <a:endParaRPr lang="en-AU" sz="160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B62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4386177"/>
                  </a:ext>
                </a:extLst>
              </a:tr>
              <a:tr h="410201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Proposal</a:t>
                      </a:r>
                      <a:endParaRPr lang="en-AU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B62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en-AU" sz="1600" kern="1200">
                          <a:solidFill>
                            <a:schemeClr val="dk1"/>
                          </a:solidFill>
                          <a:effectLst/>
                        </a:rPr>
                        <a:t>Schedule 2</a:t>
                      </a:r>
                      <a:endParaRPr lang="en-AU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B62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7749463"/>
                  </a:ext>
                </a:extLst>
              </a:tr>
              <a:tr h="410201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Cultural Safety</a:t>
                      </a:r>
                      <a:endParaRPr lang="en-AU" sz="1600" kern="120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B62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en-AU" sz="1600" kern="1200">
                          <a:solidFill>
                            <a:schemeClr val="dk1"/>
                          </a:solidFill>
                          <a:effectLst/>
                        </a:rPr>
                        <a:t>Schedule 3</a:t>
                      </a:r>
                      <a:endParaRPr lang="en-AU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B62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5546564"/>
                  </a:ext>
                </a:extLst>
              </a:tr>
              <a:tr h="334238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Organisational Capacity</a:t>
                      </a:r>
                      <a:endParaRPr lang="en-AU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B62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en-US" sz="1600" kern="1200">
                          <a:solidFill>
                            <a:schemeClr val="dk1"/>
                          </a:solidFill>
                          <a:effectLst/>
                        </a:rPr>
                        <a:t>Schedule 4</a:t>
                      </a:r>
                      <a:endParaRPr lang="en-AU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B62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7489570"/>
                  </a:ext>
                </a:extLst>
              </a:tr>
              <a:tr h="410201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>
                          <a:solidFill>
                            <a:schemeClr val="dk1"/>
                          </a:solidFill>
                          <a:effectLst/>
                        </a:rPr>
                        <a:t>Value for Investment</a:t>
                      </a:r>
                      <a:endParaRPr lang="en-AU" sz="1600" kern="1200">
                        <a:solidFill>
                          <a:schemeClr val="dk1"/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B62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en-AU" sz="1600" kern="1200">
                          <a:solidFill>
                            <a:schemeClr val="dk1"/>
                          </a:solidFill>
                          <a:effectLst/>
                        </a:rPr>
                        <a:t>Schedule 5</a:t>
                      </a:r>
                      <a:endParaRPr lang="en-AU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B62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0342119"/>
                  </a:ext>
                </a:extLst>
              </a:tr>
              <a:tr h="334238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kern="1200">
                          <a:solidFill>
                            <a:schemeClr val="dk1"/>
                          </a:solidFill>
                          <a:effectLst/>
                        </a:rPr>
                        <a:t>Referees</a:t>
                      </a:r>
                      <a:endParaRPr lang="en-AU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B62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en-AU" sz="1600" kern="1200">
                          <a:solidFill>
                            <a:schemeClr val="dk1"/>
                          </a:solidFill>
                          <a:effectLst/>
                        </a:rPr>
                        <a:t>Schedule 6</a:t>
                      </a:r>
                      <a:endParaRPr lang="en-AU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B62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769519"/>
                  </a:ext>
                </a:extLst>
              </a:tr>
              <a:tr h="334238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kern="1200">
                          <a:solidFill>
                            <a:schemeClr val="dk1"/>
                          </a:solidFill>
                          <a:effectLst/>
                        </a:rPr>
                        <a:t>Financial Capacity</a:t>
                      </a:r>
                      <a:endParaRPr lang="en-AU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B62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kern="1200">
                          <a:solidFill>
                            <a:schemeClr val="dk1"/>
                          </a:solidFill>
                          <a:effectLst/>
                        </a:rPr>
                        <a:t>Schedule 7</a:t>
                      </a:r>
                      <a:endParaRPr lang="en-AU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B62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763506"/>
                  </a:ext>
                </a:extLst>
              </a:tr>
              <a:tr h="334238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kern="1200">
                          <a:solidFill>
                            <a:schemeClr val="dk1"/>
                          </a:solidFill>
                          <a:effectLst/>
                        </a:rPr>
                        <a:t>Insurance Details </a:t>
                      </a:r>
                      <a:endParaRPr lang="en-AU" sz="1600" kern="120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B62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kern="1200">
                          <a:solidFill>
                            <a:schemeClr val="dk1"/>
                          </a:solidFill>
                          <a:effectLst/>
                        </a:rPr>
                        <a:t>Schedule 8</a:t>
                      </a:r>
                      <a:endParaRPr lang="en-AU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B62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9912478"/>
                  </a:ext>
                </a:extLst>
              </a:tr>
              <a:tr h="334238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Conflict of Interest</a:t>
                      </a:r>
                      <a:endParaRPr lang="en-AU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B62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kern="1200">
                          <a:solidFill>
                            <a:schemeClr val="dk1"/>
                          </a:solidFill>
                          <a:effectLst/>
                        </a:rPr>
                        <a:t>Schedule 9</a:t>
                      </a:r>
                      <a:endParaRPr lang="en-AU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B62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8936827"/>
                  </a:ext>
                </a:extLst>
              </a:tr>
              <a:tr h="334238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kern="1200">
                          <a:solidFill>
                            <a:schemeClr val="dk1"/>
                          </a:solidFill>
                          <a:effectLst/>
                        </a:rPr>
                        <a:t>Acceptance and Declaration</a:t>
                      </a:r>
                      <a:endParaRPr lang="en-AU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B62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kern="1200">
                          <a:solidFill>
                            <a:schemeClr val="dk1"/>
                          </a:solidFill>
                          <a:effectLst/>
                        </a:rPr>
                        <a:t>Schedule 10</a:t>
                      </a:r>
                      <a:endParaRPr lang="en-AU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B62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74986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90197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4C9E6-241E-6718-E673-9794996C4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35089A65-8AF4-FF2D-17D7-088E9A812E0C}"/>
              </a:ext>
            </a:extLst>
          </p:cNvPr>
          <p:cNvSpPr txBox="1">
            <a:spLocks/>
          </p:cNvSpPr>
          <p:nvPr/>
        </p:nvSpPr>
        <p:spPr>
          <a:xfrm>
            <a:off x="603819" y="317313"/>
            <a:ext cx="10984361" cy="5694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367E7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kern="1200">
                <a:solidFill>
                  <a:srgbClr val="367E7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kern="1200">
                <a:solidFill>
                  <a:srgbClr val="367E7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kern="1200">
                <a:solidFill>
                  <a:srgbClr val="367E7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kern="1200">
                <a:solidFill>
                  <a:srgbClr val="367E7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cs typeface="Arial"/>
              </a:rPr>
              <a:t>Insurance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1D5B0A-375B-B34B-7029-507690834659}"/>
              </a:ext>
            </a:extLst>
          </p:cNvPr>
          <p:cNvSpPr txBox="1"/>
          <p:nvPr/>
        </p:nvSpPr>
        <p:spPr>
          <a:xfrm>
            <a:off x="2895198" y="1925547"/>
            <a:ext cx="814084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HNC understands that applicants may not currently hold all the required insurances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Providers who do not currently meet one or more of the minimum insurance requirements are still encouraged to submit a response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HNC will work with the successful provider to meet the insurance requirements if they are not currently in place</a:t>
            </a:r>
          </a:p>
        </p:txBody>
      </p:sp>
      <p:pic>
        <p:nvPicPr>
          <p:cNvPr id="8" name="Graphic 7" descr="Cheers outline">
            <a:extLst>
              <a:ext uri="{FF2B5EF4-FFF2-40B4-BE49-F238E27FC236}">
                <a16:creationId xmlns:a16="http://schemas.microsoft.com/office/drawing/2014/main" id="{52042EC2-2AC2-385B-9E1C-C4445A47BDD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22466" y="2017994"/>
            <a:ext cx="1877210" cy="187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744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63649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55604B-2A8E-73E9-320B-EF6C3DFF17B7}"/>
              </a:ext>
            </a:extLst>
          </p:cNvPr>
          <p:cNvSpPr txBox="1">
            <a:spLocks/>
          </p:cNvSpPr>
          <p:nvPr/>
        </p:nvSpPr>
        <p:spPr>
          <a:xfrm>
            <a:off x="657956" y="408692"/>
            <a:ext cx="11056860" cy="5694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367E7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kern="1200">
                <a:solidFill>
                  <a:srgbClr val="367E7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kern="1200">
                <a:solidFill>
                  <a:srgbClr val="367E7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kern="1200">
                <a:solidFill>
                  <a:srgbClr val="367E7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kern="1200">
                <a:solidFill>
                  <a:srgbClr val="367E7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Evaluation Criteria / Weighting</a:t>
            </a:r>
            <a:endParaRPr lang="en-AU"/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E5DCED7C-99FA-8224-4FD3-CC1BC2835B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1389535"/>
              </p:ext>
            </p:extLst>
          </p:nvPr>
        </p:nvGraphicFramePr>
        <p:xfrm>
          <a:off x="753761" y="1196811"/>
          <a:ext cx="9241124" cy="4033275"/>
        </p:xfrm>
        <a:graphic>
          <a:graphicData uri="http://schemas.openxmlformats.org/drawingml/2006/table">
            <a:tbl>
              <a:tblPr firstRow="1" bandRow="1"/>
              <a:tblGrid>
                <a:gridCol w="7615863">
                  <a:extLst>
                    <a:ext uri="{9D8B030D-6E8A-4147-A177-3AD203B41FA5}">
                      <a16:colId xmlns:a16="http://schemas.microsoft.com/office/drawing/2014/main" val="3432508706"/>
                    </a:ext>
                  </a:extLst>
                </a:gridCol>
                <a:gridCol w="1625261">
                  <a:extLst>
                    <a:ext uri="{9D8B030D-6E8A-4147-A177-3AD203B41FA5}">
                      <a16:colId xmlns:a16="http://schemas.microsoft.com/office/drawing/2014/main" val="3970511304"/>
                    </a:ext>
                  </a:extLst>
                </a:gridCol>
              </a:tblGrid>
              <a:tr h="5629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</a:rPr>
                        <a:t>Criteria</a:t>
                      </a:r>
                      <a:endParaRPr lang="en-AU" sz="1800" b="1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000000"/>
                      </a:solidFill>
                    </a:lnT>
                    <a:lnB w="254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48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>
                          <a:solidFill>
                            <a:schemeClr val="bg1"/>
                          </a:solidFill>
                        </a:rPr>
                        <a:t>Weighting</a:t>
                      </a:r>
                      <a:endParaRPr lang="en-AU" sz="18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000000"/>
                      </a:solidFill>
                    </a:lnT>
                    <a:lnB w="254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4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359427"/>
                  </a:ext>
                </a:extLst>
              </a:tr>
              <a:tr h="6084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>
                          <a:solidFill>
                            <a:schemeClr val="tx1"/>
                          </a:solidFill>
                          <a:effectLst/>
                        </a:rPr>
                        <a:t>Demonstrated Experience</a:t>
                      </a:r>
                      <a:endParaRPr lang="en-AU" sz="1800" b="1" kern="12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14300" marR="11430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AU" sz="1800" b="1">
                          <a:solidFill>
                            <a:schemeClr val="tx1"/>
                          </a:solidFill>
                        </a:rPr>
                        <a:t>20%</a:t>
                      </a:r>
                      <a:endParaRPr lang="en-AU" sz="18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8161705"/>
                  </a:ext>
                </a:extLst>
              </a:tr>
              <a:tr h="7702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>
                          <a:solidFill>
                            <a:schemeClr val="tx1"/>
                          </a:solidFill>
                          <a:effectLst/>
                        </a:rPr>
                        <a:t>Proposal</a:t>
                      </a:r>
                      <a:endParaRPr lang="en-AU" sz="1800" b="1" kern="12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lvl="0" algn="ctr">
                        <a:buNone/>
                      </a:pPr>
                      <a:r>
                        <a:rPr lang="en-AU" sz="1800" b="1">
                          <a:solidFill>
                            <a:schemeClr val="tx1"/>
                          </a:solidFill>
                        </a:rPr>
                        <a:t>20%</a:t>
                      </a:r>
                      <a:endParaRPr lang="en-AU" sz="18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9583365"/>
                  </a:ext>
                </a:extLst>
              </a:tr>
              <a:tr h="6971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>
                          <a:solidFill>
                            <a:schemeClr val="tx1"/>
                          </a:solidFill>
                          <a:effectLst/>
                        </a:rPr>
                        <a:t>Cultural Safety</a:t>
                      </a:r>
                      <a:endParaRPr lang="en-AU" sz="1800" b="1" kern="12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lvl="0" algn="ctr">
                        <a:buNone/>
                      </a:pPr>
                      <a:r>
                        <a:rPr lang="en-AU" sz="1800" b="1">
                          <a:solidFill>
                            <a:schemeClr val="tx1"/>
                          </a:solidFill>
                        </a:rPr>
                        <a:t>20%</a:t>
                      </a:r>
                      <a:endParaRPr lang="en-AU" sz="18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8517198"/>
                  </a:ext>
                </a:extLst>
              </a:tr>
              <a:tr h="6971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1" kern="1200">
                          <a:solidFill>
                            <a:schemeClr val="tx1"/>
                          </a:solidFill>
                          <a:effectLst/>
                        </a:rPr>
                        <a:t>Organisational Capacity</a:t>
                      </a:r>
                      <a:endParaRPr lang="en-AU" sz="1800" b="1" kern="12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lvl="0" algn="ctr">
                        <a:buNone/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latin typeface="+mj-lt"/>
                        </a:rPr>
                        <a:t>20%</a:t>
                      </a:r>
                      <a:endParaRPr lang="en-AU" sz="18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424415"/>
                  </a:ext>
                </a:extLst>
              </a:tr>
              <a:tr h="6971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800" b="1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Value for Investment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lvl="0" algn="ctr">
                        <a:buNone/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latin typeface="+mj-lt"/>
                        </a:rPr>
                        <a:t>20%</a:t>
                      </a:r>
                      <a:endParaRPr lang="en-AU" sz="18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72820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18126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EC5E888-627D-E56A-03E2-D95854169B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023129"/>
              </p:ext>
            </p:extLst>
          </p:nvPr>
        </p:nvGraphicFramePr>
        <p:xfrm>
          <a:off x="869054" y="1484742"/>
          <a:ext cx="10019525" cy="2459753"/>
        </p:xfrm>
        <a:graphic>
          <a:graphicData uri="http://schemas.openxmlformats.org/drawingml/2006/table">
            <a:tbl>
              <a:tblPr firstRow="1" bandRow="1"/>
              <a:tblGrid>
                <a:gridCol w="6035838">
                  <a:extLst>
                    <a:ext uri="{9D8B030D-6E8A-4147-A177-3AD203B41FA5}">
                      <a16:colId xmlns:a16="http://schemas.microsoft.com/office/drawing/2014/main" val="3395876466"/>
                    </a:ext>
                  </a:extLst>
                </a:gridCol>
                <a:gridCol w="3983687">
                  <a:extLst>
                    <a:ext uri="{9D8B030D-6E8A-4147-A177-3AD203B41FA5}">
                      <a16:colId xmlns:a16="http://schemas.microsoft.com/office/drawing/2014/main" val="561345901"/>
                    </a:ext>
                  </a:extLst>
                </a:gridCol>
              </a:tblGrid>
              <a:tr h="4439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lvl="0" algn="l">
                        <a:buNone/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r>
                        <a:rPr lang="en-AU" sz="2000" b="1">
                          <a:solidFill>
                            <a:schemeClr val="tx1"/>
                          </a:solidFill>
                          <a:effectLst/>
                        </a:rPr>
                        <a:t>ilestone</a:t>
                      </a: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BE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lvl="0" algn="l">
                        <a:buNone/>
                      </a:pPr>
                      <a:r>
                        <a:rPr lang="en-AU" sz="2000" b="1">
                          <a:solidFill>
                            <a:schemeClr val="tx1"/>
                          </a:solidFill>
                          <a:effectLst/>
                        </a:rPr>
                        <a:t>Dates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BE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1568025"/>
                  </a:ext>
                </a:extLst>
              </a:tr>
              <a:tr h="4415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ase"/>
                      <a:r>
                        <a:rPr lang="en-AU" sz="1600" b="1">
                          <a:effectLst/>
                        </a:rPr>
                        <a:t>RFP Closing</a:t>
                      </a:r>
                      <a:endParaRPr lang="en-US" sz="1600"/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BE9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19 May 2026, 5pm</a:t>
                      </a:r>
                      <a:endParaRPr kumimoji="0" lang="en-AU" sz="1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BE9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731278"/>
                  </a:ext>
                </a:extLst>
              </a:tr>
              <a:tr h="4415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effectLst/>
                        </a:rPr>
                        <a:t>Panel Evaluation – independent scoring</a:t>
                      </a:r>
                      <a:endParaRPr lang="en-AU" sz="1600" b="1" i="0">
                        <a:effectLst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BE9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20 May – 30 June 2026</a:t>
                      </a:r>
                      <a:endParaRPr kumimoji="0" lang="en-AU" sz="1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BE9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7332409"/>
                  </a:ext>
                </a:extLst>
              </a:tr>
              <a:tr h="5589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l" defTabSz="914400" rtl="0" eaLnBrk="1" fontAlgn="base" latinLnBrk="0" hangingPunct="1"/>
                      <a:r>
                        <a:rPr lang="en-AU" sz="1600" b="1" kern="120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Award Notification </a:t>
                      </a:r>
                      <a:endParaRPr lang="en-US" sz="1600" b="1" kern="120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BE9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noProof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From July 2026</a:t>
                      </a:r>
                      <a:endParaRPr lang="en-AU" sz="1600" b="1" kern="1200" noProof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BE9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899479"/>
                  </a:ext>
                </a:extLst>
              </a:tr>
              <a:tr h="5738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ase"/>
                      <a:r>
                        <a:rPr lang="en-AU" sz="1600" b="1">
                          <a:effectLst/>
                        </a:rPr>
                        <a:t>Activity commencement</a:t>
                      </a:r>
                      <a:endParaRPr lang="en-AU" sz="1600" b="1" i="0">
                        <a:effectLst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BE9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From July 2026</a:t>
                      </a:r>
                      <a:endParaRPr kumimoji="0" lang="en-AU" sz="1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BE9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415466"/>
                  </a:ext>
                </a:extLst>
              </a:tr>
            </a:tbl>
          </a:graphicData>
        </a:graphic>
      </p:graphicFrame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A689B342-0239-634F-A8A0-A129E0F42370}"/>
              </a:ext>
            </a:extLst>
          </p:cNvPr>
          <p:cNvSpPr txBox="1">
            <a:spLocks/>
          </p:cNvSpPr>
          <p:nvPr/>
        </p:nvSpPr>
        <p:spPr>
          <a:xfrm>
            <a:off x="869054" y="326773"/>
            <a:ext cx="10984361" cy="5694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367E7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kern="1200">
                <a:solidFill>
                  <a:srgbClr val="367E7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kern="1200">
                <a:solidFill>
                  <a:srgbClr val="367E7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kern="1200">
                <a:solidFill>
                  <a:srgbClr val="367E7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kern="1200">
                <a:solidFill>
                  <a:srgbClr val="367E7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367E7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Application process– estimated timeline</a:t>
            </a:r>
          </a:p>
        </p:txBody>
      </p:sp>
    </p:spTree>
    <p:extLst>
      <p:ext uri="{BB962C8B-B14F-4D97-AF65-F5344CB8AC3E}">
        <p14:creationId xmlns:p14="http://schemas.microsoft.com/office/powerpoint/2010/main" val="25371043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2E049A-CDE5-2D19-3427-53C8238EA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F8F055C-E884-C687-FC17-C87489BB1746}"/>
              </a:ext>
            </a:extLst>
          </p:cNvPr>
          <p:cNvSpPr txBox="1">
            <a:spLocks/>
          </p:cNvSpPr>
          <p:nvPr/>
        </p:nvSpPr>
        <p:spPr>
          <a:xfrm>
            <a:off x="685203" y="1244236"/>
            <a:ext cx="10173837" cy="2272685"/>
          </a:xfrm>
          <a:custGeom>
            <a:avLst/>
            <a:gdLst>
              <a:gd name="csX0" fmla="*/ 0 w 10173837"/>
              <a:gd name="csY0" fmla="*/ 0 h 2272685"/>
              <a:gd name="csX1" fmla="*/ 293246 w 10173837"/>
              <a:gd name="csY1" fmla="*/ 0 h 2272685"/>
              <a:gd name="csX2" fmla="*/ 993445 w 10173837"/>
              <a:gd name="csY2" fmla="*/ 0 h 2272685"/>
              <a:gd name="csX3" fmla="*/ 1388430 w 10173837"/>
              <a:gd name="csY3" fmla="*/ 0 h 2272685"/>
              <a:gd name="csX4" fmla="*/ 1681675 w 10173837"/>
              <a:gd name="csY4" fmla="*/ 0 h 2272685"/>
              <a:gd name="csX5" fmla="*/ 2076660 w 10173837"/>
              <a:gd name="csY5" fmla="*/ 0 h 2272685"/>
              <a:gd name="csX6" fmla="*/ 2878597 w 10173837"/>
              <a:gd name="csY6" fmla="*/ 0 h 2272685"/>
              <a:gd name="csX7" fmla="*/ 3273582 w 10173837"/>
              <a:gd name="csY7" fmla="*/ 0 h 2272685"/>
              <a:gd name="csX8" fmla="*/ 3770304 w 10173837"/>
              <a:gd name="csY8" fmla="*/ 0 h 2272685"/>
              <a:gd name="csX9" fmla="*/ 4368765 w 10173837"/>
              <a:gd name="csY9" fmla="*/ 0 h 2272685"/>
              <a:gd name="csX10" fmla="*/ 5068965 w 10173837"/>
              <a:gd name="csY10" fmla="*/ 0 h 2272685"/>
              <a:gd name="csX11" fmla="*/ 5769164 w 10173837"/>
              <a:gd name="csY11" fmla="*/ 0 h 2272685"/>
              <a:gd name="csX12" fmla="*/ 6062410 w 10173837"/>
              <a:gd name="csY12" fmla="*/ 0 h 2272685"/>
              <a:gd name="csX13" fmla="*/ 6559133 w 10173837"/>
              <a:gd name="csY13" fmla="*/ 0 h 2272685"/>
              <a:gd name="csX14" fmla="*/ 7259332 w 10173837"/>
              <a:gd name="csY14" fmla="*/ 0 h 2272685"/>
              <a:gd name="csX15" fmla="*/ 8061270 w 10173837"/>
              <a:gd name="csY15" fmla="*/ 0 h 2272685"/>
              <a:gd name="csX16" fmla="*/ 8863207 w 10173837"/>
              <a:gd name="csY16" fmla="*/ 0 h 2272685"/>
              <a:gd name="csX17" fmla="*/ 9258192 w 10173837"/>
              <a:gd name="csY17" fmla="*/ 0 h 2272685"/>
              <a:gd name="csX18" fmla="*/ 9551438 w 10173837"/>
              <a:gd name="csY18" fmla="*/ 0 h 2272685"/>
              <a:gd name="csX19" fmla="*/ 10173837 w 10173837"/>
              <a:gd name="csY19" fmla="*/ 0 h 2272685"/>
              <a:gd name="csX20" fmla="*/ 10173837 w 10173837"/>
              <a:gd name="csY20" fmla="*/ 568171 h 2272685"/>
              <a:gd name="csX21" fmla="*/ 10173837 w 10173837"/>
              <a:gd name="csY21" fmla="*/ 1159069 h 2272685"/>
              <a:gd name="csX22" fmla="*/ 10173837 w 10173837"/>
              <a:gd name="csY22" fmla="*/ 1659060 h 2272685"/>
              <a:gd name="csX23" fmla="*/ 10173837 w 10173837"/>
              <a:gd name="csY23" fmla="*/ 2272685 h 2272685"/>
              <a:gd name="csX24" fmla="*/ 9677114 w 10173837"/>
              <a:gd name="csY24" fmla="*/ 2272685 h 2272685"/>
              <a:gd name="csX25" fmla="*/ 8875177 w 10173837"/>
              <a:gd name="csY25" fmla="*/ 2272685 h 2272685"/>
              <a:gd name="csX26" fmla="*/ 8073239 w 10173837"/>
              <a:gd name="csY26" fmla="*/ 2272685 h 2272685"/>
              <a:gd name="csX27" fmla="*/ 7474778 w 10173837"/>
              <a:gd name="csY27" fmla="*/ 2272685 h 2272685"/>
              <a:gd name="csX28" fmla="*/ 7181532 w 10173837"/>
              <a:gd name="csY28" fmla="*/ 2272685 h 2272685"/>
              <a:gd name="csX29" fmla="*/ 6888286 w 10173837"/>
              <a:gd name="csY29" fmla="*/ 2272685 h 2272685"/>
              <a:gd name="csX30" fmla="*/ 6086348 w 10173837"/>
              <a:gd name="csY30" fmla="*/ 2272685 h 2272685"/>
              <a:gd name="csX31" fmla="*/ 5691364 w 10173837"/>
              <a:gd name="csY31" fmla="*/ 2272685 h 2272685"/>
              <a:gd name="csX32" fmla="*/ 5296380 w 10173837"/>
              <a:gd name="csY32" fmla="*/ 2272685 h 2272685"/>
              <a:gd name="csX33" fmla="*/ 4697919 w 10173837"/>
              <a:gd name="csY33" fmla="*/ 2272685 h 2272685"/>
              <a:gd name="csX34" fmla="*/ 4302935 w 10173837"/>
              <a:gd name="csY34" fmla="*/ 2272685 h 2272685"/>
              <a:gd name="csX35" fmla="*/ 3907950 w 10173837"/>
              <a:gd name="csY35" fmla="*/ 2272685 h 2272685"/>
              <a:gd name="csX36" fmla="*/ 3106013 w 10173837"/>
              <a:gd name="csY36" fmla="*/ 2272685 h 2272685"/>
              <a:gd name="csX37" fmla="*/ 2507552 w 10173837"/>
              <a:gd name="csY37" fmla="*/ 2272685 h 2272685"/>
              <a:gd name="csX38" fmla="*/ 2214306 w 10173837"/>
              <a:gd name="csY38" fmla="*/ 2272685 h 2272685"/>
              <a:gd name="csX39" fmla="*/ 1819321 w 10173837"/>
              <a:gd name="csY39" fmla="*/ 2272685 h 2272685"/>
              <a:gd name="csX40" fmla="*/ 1119122 w 10173837"/>
              <a:gd name="csY40" fmla="*/ 2272685 h 2272685"/>
              <a:gd name="csX41" fmla="*/ 724138 w 10173837"/>
              <a:gd name="csY41" fmla="*/ 2272685 h 2272685"/>
              <a:gd name="csX42" fmla="*/ 0 w 10173837"/>
              <a:gd name="csY42" fmla="*/ 2272685 h 2272685"/>
              <a:gd name="csX43" fmla="*/ 0 w 10173837"/>
              <a:gd name="csY43" fmla="*/ 1772694 h 2272685"/>
              <a:gd name="csX44" fmla="*/ 0 w 10173837"/>
              <a:gd name="csY44" fmla="*/ 1159069 h 2272685"/>
              <a:gd name="csX45" fmla="*/ 0 w 10173837"/>
              <a:gd name="csY45" fmla="*/ 568171 h 2272685"/>
              <a:gd name="csX46" fmla="*/ 0 w 10173837"/>
              <a:gd name="csY46" fmla="*/ 0 h 227268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</a:cxnLst>
            <a:rect l="l" t="t" r="r" b="b"/>
            <a:pathLst>
              <a:path w="10173837" h="2272685" fill="none" extrusionOk="0">
                <a:moveTo>
                  <a:pt x="0" y="0"/>
                </a:moveTo>
                <a:cubicBezTo>
                  <a:pt x="135498" y="-6370"/>
                  <a:pt x="221086" y="4663"/>
                  <a:pt x="293246" y="0"/>
                </a:cubicBezTo>
                <a:cubicBezTo>
                  <a:pt x="365406" y="-4663"/>
                  <a:pt x="731222" y="51824"/>
                  <a:pt x="993445" y="0"/>
                </a:cubicBezTo>
                <a:cubicBezTo>
                  <a:pt x="1255668" y="-51824"/>
                  <a:pt x="1196414" y="35419"/>
                  <a:pt x="1388430" y="0"/>
                </a:cubicBezTo>
                <a:cubicBezTo>
                  <a:pt x="1580447" y="-35419"/>
                  <a:pt x="1588212" y="10800"/>
                  <a:pt x="1681675" y="0"/>
                </a:cubicBezTo>
                <a:cubicBezTo>
                  <a:pt x="1775139" y="-10800"/>
                  <a:pt x="1916025" y="30867"/>
                  <a:pt x="2076660" y="0"/>
                </a:cubicBezTo>
                <a:cubicBezTo>
                  <a:pt x="2237296" y="-30867"/>
                  <a:pt x="2539947" y="66131"/>
                  <a:pt x="2878597" y="0"/>
                </a:cubicBezTo>
                <a:cubicBezTo>
                  <a:pt x="3217247" y="-66131"/>
                  <a:pt x="3193721" y="31791"/>
                  <a:pt x="3273582" y="0"/>
                </a:cubicBezTo>
                <a:cubicBezTo>
                  <a:pt x="3353443" y="-31791"/>
                  <a:pt x="3616312" y="42157"/>
                  <a:pt x="3770304" y="0"/>
                </a:cubicBezTo>
                <a:cubicBezTo>
                  <a:pt x="3924296" y="-42157"/>
                  <a:pt x="4139102" y="19030"/>
                  <a:pt x="4368765" y="0"/>
                </a:cubicBezTo>
                <a:cubicBezTo>
                  <a:pt x="4598428" y="-19030"/>
                  <a:pt x="4774912" y="58924"/>
                  <a:pt x="5068965" y="0"/>
                </a:cubicBezTo>
                <a:cubicBezTo>
                  <a:pt x="5363018" y="-58924"/>
                  <a:pt x="5574874" y="2360"/>
                  <a:pt x="5769164" y="0"/>
                </a:cubicBezTo>
                <a:cubicBezTo>
                  <a:pt x="5963454" y="-2360"/>
                  <a:pt x="5980982" y="29394"/>
                  <a:pt x="6062410" y="0"/>
                </a:cubicBezTo>
                <a:cubicBezTo>
                  <a:pt x="6143838" y="-29394"/>
                  <a:pt x="6441574" y="22201"/>
                  <a:pt x="6559133" y="0"/>
                </a:cubicBezTo>
                <a:cubicBezTo>
                  <a:pt x="6676692" y="-22201"/>
                  <a:pt x="7017046" y="57453"/>
                  <a:pt x="7259332" y="0"/>
                </a:cubicBezTo>
                <a:cubicBezTo>
                  <a:pt x="7501618" y="-57453"/>
                  <a:pt x="7706018" y="61038"/>
                  <a:pt x="8061270" y="0"/>
                </a:cubicBezTo>
                <a:cubicBezTo>
                  <a:pt x="8416522" y="-61038"/>
                  <a:pt x="8665483" y="8023"/>
                  <a:pt x="8863207" y="0"/>
                </a:cubicBezTo>
                <a:cubicBezTo>
                  <a:pt x="9060931" y="-8023"/>
                  <a:pt x="9135035" y="27861"/>
                  <a:pt x="9258192" y="0"/>
                </a:cubicBezTo>
                <a:cubicBezTo>
                  <a:pt x="9381349" y="-27861"/>
                  <a:pt x="9428935" y="104"/>
                  <a:pt x="9551438" y="0"/>
                </a:cubicBezTo>
                <a:cubicBezTo>
                  <a:pt x="9673941" y="-104"/>
                  <a:pt x="9914634" y="27420"/>
                  <a:pt x="10173837" y="0"/>
                </a:cubicBezTo>
                <a:cubicBezTo>
                  <a:pt x="10184020" y="148487"/>
                  <a:pt x="10106835" y="423538"/>
                  <a:pt x="10173837" y="568171"/>
                </a:cubicBezTo>
                <a:cubicBezTo>
                  <a:pt x="10240839" y="712804"/>
                  <a:pt x="10120409" y="869877"/>
                  <a:pt x="10173837" y="1159069"/>
                </a:cubicBezTo>
                <a:cubicBezTo>
                  <a:pt x="10227265" y="1448261"/>
                  <a:pt x="10163377" y="1409558"/>
                  <a:pt x="10173837" y="1659060"/>
                </a:cubicBezTo>
                <a:cubicBezTo>
                  <a:pt x="10184297" y="1908562"/>
                  <a:pt x="10123687" y="2132497"/>
                  <a:pt x="10173837" y="2272685"/>
                </a:cubicBezTo>
                <a:cubicBezTo>
                  <a:pt x="10043749" y="2285406"/>
                  <a:pt x="9811467" y="2261972"/>
                  <a:pt x="9677114" y="2272685"/>
                </a:cubicBezTo>
                <a:cubicBezTo>
                  <a:pt x="9542761" y="2283398"/>
                  <a:pt x="9167236" y="2209249"/>
                  <a:pt x="8875177" y="2272685"/>
                </a:cubicBezTo>
                <a:cubicBezTo>
                  <a:pt x="8583118" y="2336121"/>
                  <a:pt x="8370266" y="2226284"/>
                  <a:pt x="8073239" y="2272685"/>
                </a:cubicBezTo>
                <a:cubicBezTo>
                  <a:pt x="7776212" y="2319086"/>
                  <a:pt x="7762465" y="2201346"/>
                  <a:pt x="7474778" y="2272685"/>
                </a:cubicBezTo>
                <a:cubicBezTo>
                  <a:pt x="7187091" y="2344024"/>
                  <a:pt x="7313321" y="2252032"/>
                  <a:pt x="7181532" y="2272685"/>
                </a:cubicBezTo>
                <a:cubicBezTo>
                  <a:pt x="7049743" y="2293338"/>
                  <a:pt x="6980451" y="2255249"/>
                  <a:pt x="6888286" y="2272685"/>
                </a:cubicBezTo>
                <a:cubicBezTo>
                  <a:pt x="6796121" y="2290121"/>
                  <a:pt x="6462373" y="2252898"/>
                  <a:pt x="6086348" y="2272685"/>
                </a:cubicBezTo>
                <a:cubicBezTo>
                  <a:pt x="5710323" y="2292472"/>
                  <a:pt x="5867954" y="2232756"/>
                  <a:pt x="5691364" y="2272685"/>
                </a:cubicBezTo>
                <a:cubicBezTo>
                  <a:pt x="5514774" y="2312614"/>
                  <a:pt x="5485560" y="2251569"/>
                  <a:pt x="5296380" y="2272685"/>
                </a:cubicBezTo>
                <a:cubicBezTo>
                  <a:pt x="5107200" y="2293801"/>
                  <a:pt x="4841271" y="2214313"/>
                  <a:pt x="4697919" y="2272685"/>
                </a:cubicBezTo>
                <a:cubicBezTo>
                  <a:pt x="4554567" y="2331057"/>
                  <a:pt x="4391091" y="2226074"/>
                  <a:pt x="4302935" y="2272685"/>
                </a:cubicBezTo>
                <a:cubicBezTo>
                  <a:pt x="4214779" y="2319296"/>
                  <a:pt x="4090202" y="2232356"/>
                  <a:pt x="3907950" y="2272685"/>
                </a:cubicBezTo>
                <a:cubicBezTo>
                  <a:pt x="3725698" y="2313014"/>
                  <a:pt x="3294593" y="2258858"/>
                  <a:pt x="3106013" y="2272685"/>
                </a:cubicBezTo>
                <a:cubicBezTo>
                  <a:pt x="2917433" y="2286512"/>
                  <a:pt x="2774520" y="2253456"/>
                  <a:pt x="2507552" y="2272685"/>
                </a:cubicBezTo>
                <a:cubicBezTo>
                  <a:pt x="2240584" y="2291914"/>
                  <a:pt x="2336520" y="2254210"/>
                  <a:pt x="2214306" y="2272685"/>
                </a:cubicBezTo>
                <a:cubicBezTo>
                  <a:pt x="2092092" y="2291160"/>
                  <a:pt x="1989711" y="2240226"/>
                  <a:pt x="1819321" y="2272685"/>
                </a:cubicBezTo>
                <a:cubicBezTo>
                  <a:pt x="1648931" y="2305144"/>
                  <a:pt x="1310729" y="2271589"/>
                  <a:pt x="1119122" y="2272685"/>
                </a:cubicBezTo>
                <a:cubicBezTo>
                  <a:pt x="927515" y="2273781"/>
                  <a:pt x="851470" y="2239629"/>
                  <a:pt x="724138" y="2272685"/>
                </a:cubicBezTo>
                <a:cubicBezTo>
                  <a:pt x="596806" y="2305741"/>
                  <a:pt x="147065" y="2226813"/>
                  <a:pt x="0" y="2272685"/>
                </a:cubicBezTo>
                <a:cubicBezTo>
                  <a:pt x="-28002" y="2137603"/>
                  <a:pt x="46167" y="1877642"/>
                  <a:pt x="0" y="1772694"/>
                </a:cubicBezTo>
                <a:cubicBezTo>
                  <a:pt x="-46167" y="1667746"/>
                  <a:pt x="61465" y="1381756"/>
                  <a:pt x="0" y="1159069"/>
                </a:cubicBezTo>
                <a:cubicBezTo>
                  <a:pt x="-61465" y="936383"/>
                  <a:pt x="32024" y="803099"/>
                  <a:pt x="0" y="568171"/>
                </a:cubicBezTo>
                <a:cubicBezTo>
                  <a:pt x="-32024" y="333243"/>
                  <a:pt x="56344" y="192630"/>
                  <a:pt x="0" y="0"/>
                </a:cubicBezTo>
                <a:close/>
              </a:path>
              <a:path w="10173837" h="2272685" stroke="0" extrusionOk="0">
                <a:moveTo>
                  <a:pt x="0" y="0"/>
                </a:moveTo>
                <a:cubicBezTo>
                  <a:pt x="282673" y="-5648"/>
                  <a:pt x="423431" y="39308"/>
                  <a:pt x="801938" y="0"/>
                </a:cubicBezTo>
                <a:cubicBezTo>
                  <a:pt x="1180445" y="-39308"/>
                  <a:pt x="1257415" y="28931"/>
                  <a:pt x="1400399" y="0"/>
                </a:cubicBezTo>
                <a:cubicBezTo>
                  <a:pt x="1543383" y="-28931"/>
                  <a:pt x="1620568" y="7248"/>
                  <a:pt x="1795383" y="0"/>
                </a:cubicBezTo>
                <a:cubicBezTo>
                  <a:pt x="1970198" y="-7248"/>
                  <a:pt x="2257196" y="59904"/>
                  <a:pt x="2393844" y="0"/>
                </a:cubicBezTo>
                <a:cubicBezTo>
                  <a:pt x="2530492" y="-59904"/>
                  <a:pt x="2907998" y="65518"/>
                  <a:pt x="3195782" y="0"/>
                </a:cubicBezTo>
                <a:cubicBezTo>
                  <a:pt x="3483566" y="-65518"/>
                  <a:pt x="3448749" y="19245"/>
                  <a:pt x="3590766" y="0"/>
                </a:cubicBezTo>
                <a:cubicBezTo>
                  <a:pt x="3732783" y="-19245"/>
                  <a:pt x="3769181" y="16711"/>
                  <a:pt x="3884012" y="0"/>
                </a:cubicBezTo>
                <a:cubicBezTo>
                  <a:pt x="3998843" y="-16711"/>
                  <a:pt x="4299894" y="63615"/>
                  <a:pt x="4482473" y="0"/>
                </a:cubicBezTo>
                <a:cubicBezTo>
                  <a:pt x="4665052" y="-63615"/>
                  <a:pt x="4903715" y="70013"/>
                  <a:pt x="5080934" y="0"/>
                </a:cubicBezTo>
                <a:cubicBezTo>
                  <a:pt x="5258153" y="-70013"/>
                  <a:pt x="5506696" y="61890"/>
                  <a:pt x="5781133" y="0"/>
                </a:cubicBezTo>
                <a:cubicBezTo>
                  <a:pt x="6055570" y="-61890"/>
                  <a:pt x="6054662" y="29654"/>
                  <a:pt x="6277856" y="0"/>
                </a:cubicBezTo>
                <a:cubicBezTo>
                  <a:pt x="6501050" y="-29654"/>
                  <a:pt x="6436960" y="15499"/>
                  <a:pt x="6571102" y="0"/>
                </a:cubicBezTo>
                <a:cubicBezTo>
                  <a:pt x="6705244" y="-15499"/>
                  <a:pt x="6783061" y="30992"/>
                  <a:pt x="6966086" y="0"/>
                </a:cubicBezTo>
                <a:cubicBezTo>
                  <a:pt x="7149111" y="-30992"/>
                  <a:pt x="7511746" y="39057"/>
                  <a:pt x="7768024" y="0"/>
                </a:cubicBezTo>
                <a:cubicBezTo>
                  <a:pt x="8024302" y="-39057"/>
                  <a:pt x="8032445" y="44313"/>
                  <a:pt x="8163008" y="0"/>
                </a:cubicBezTo>
                <a:cubicBezTo>
                  <a:pt x="8293571" y="-44313"/>
                  <a:pt x="8398552" y="9562"/>
                  <a:pt x="8557992" y="0"/>
                </a:cubicBezTo>
                <a:cubicBezTo>
                  <a:pt x="8717432" y="-9562"/>
                  <a:pt x="8828145" y="45549"/>
                  <a:pt x="8952977" y="0"/>
                </a:cubicBezTo>
                <a:cubicBezTo>
                  <a:pt x="9077810" y="-45549"/>
                  <a:pt x="9841938" y="140572"/>
                  <a:pt x="10173837" y="0"/>
                </a:cubicBezTo>
                <a:cubicBezTo>
                  <a:pt x="10231552" y="184238"/>
                  <a:pt x="10126799" y="460767"/>
                  <a:pt x="10173837" y="590898"/>
                </a:cubicBezTo>
                <a:cubicBezTo>
                  <a:pt x="10220875" y="721029"/>
                  <a:pt x="10171425" y="984282"/>
                  <a:pt x="10173837" y="1113616"/>
                </a:cubicBezTo>
                <a:cubicBezTo>
                  <a:pt x="10176249" y="1242950"/>
                  <a:pt x="10125920" y="1495685"/>
                  <a:pt x="10173837" y="1659060"/>
                </a:cubicBezTo>
                <a:cubicBezTo>
                  <a:pt x="10221754" y="1822435"/>
                  <a:pt x="10105684" y="2139546"/>
                  <a:pt x="10173837" y="2272685"/>
                </a:cubicBezTo>
                <a:cubicBezTo>
                  <a:pt x="9993363" y="2321863"/>
                  <a:pt x="9667440" y="2243945"/>
                  <a:pt x="9473638" y="2272685"/>
                </a:cubicBezTo>
                <a:cubicBezTo>
                  <a:pt x="9279836" y="2301425"/>
                  <a:pt x="9127505" y="2225238"/>
                  <a:pt x="8875177" y="2272685"/>
                </a:cubicBezTo>
                <a:cubicBezTo>
                  <a:pt x="8622849" y="2320132"/>
                  <a:pt x="8321307" y="2262270"/>
                  <a:pt x="8174977" y="2272685"/>
                </a:cubicBezTo>
                <a:cubicBezTo>
                  <a:pt x="8028647" y="2283100"/>
                  <a:pt x="7620861" y="2183148"/>
                  <a:pt x="7373040" y="2272685"/>
                </a:cubicBezTo>
                <a:cubicBezTo>
                  <a:pt x="7125219" y="2362222"/>
                  <a:pt x="7169049" y="2244554"/>
                  <a:pt x="7079794" y="2272685"/>
                </a:cubicBezTo>
                <a:cubicBezTo>
                  <a:pt x="6990539" y="2300816"/>
                  <a:pt x="6851132" y="2270740"/>
                  <a:pt x="6786548" y="2272685"/>
                </a:cubicBezTo>
                <a:cubicBezTo>
                  <a:pt x="6721964" y="2274630"/>
                  <a:pt x="6436587" y="2243249"/>
                  <a:pt x="6289825" y="2272685"/>
                </a:cubicBezTo>
                <a:cubicBezTo>
                  <a:pt x="6143063" y="2302121"/>
                  <a:pt x="5897209" y="2272582"/>
                  <a:pt x="5691364" y="2272685"/>
                </a:cubicBezTo>
                <a:cubicBezTo>
                  <a:pt x="5485519" y="2272788"/>
                  <a:pt x="5422199" y="2234939"/>
                  <a:pt x="5194641" y="2272685"/>
                </a:cubicBezTo>
                <a:cubicBezTo>
                  <a:pt x="4967083" y="2310431"/>
                  <a:pt x="4843252" y="2229518"/>
                  <a:pt x="4494442" y="2272685"/>
                </a:cubicBezTo>
                <a:cubicBezTo>
                  <a:pt x="4145632" y="2315852"/>
                  <a:pt x="3872148" y="2268154"/>
                  <a:pt x="3692504" y="2272685"/>
                </a:cubicBezTo>
                <a:cubicBezTo>
                  <a:pt x="3512860" y="2277216"/>
                  <a:pt x="3240078" y="2245342"/>
                  <a:pt x="3094043" y="2272685"/>
                </a:cubicBezTo>
                <a:cubicBezTo>
                  <a:pt x="2948008" y="2300028"/>
                  <a:pt x="2759485" y="2218313"/>
                  <a:pt x="2597321" y="2272685"/>
                </a:cubicBezTo>
                <a:cubicBezTo>
                  <a:pt x="2435157" y="2327057"/>
                  <a:pt x="2017153" y="2211514"/>
                  <a:pt x="1795383" y="2272685"/>
                </a:cubicBezTo>
                <a:cubicBezTo>
                  <a:pt x="1573613" y="2333856"/>
                  <a:pt x="1379763" y="2231597"/>
                  <a:pt x="1095184" y="2272685"/>
                </a:cubicBezTo>
                <a:cubicBezTo>
                  <a:pt x="810605" y="2313773"/>
                  <a:pt x="447268" y="2266360"/>
                  <a:pt x="0" y="2272685"/>
                </a:cubicBezTo>
                <a:cubicBezTo>
                  <a:pt x="-13719" y="2087290"/>
                  <a:pt x="46751" y="1977614"/>
                  <a:pt x="0" y="1749967"/>
                </a:cubicBezTo>
                <a:cubicBezTo>
                  <a:pt x="-46751" y="1522320"/>
                  <a:pt x="54934" y="1432000"/>
                  <a:pt x="0" y="1249977"/>
                </a:cubicBezTo>
                <a:cubicBezTo>
                  <a:pt x="-54934" y="1067954"/>
                  <a:pt x="31134" y="914704"/>
                  <a:pt x="0" y="749986"/>
                </a:cubicBezTo>
                <a:cubicBezTo>
                  <a:pt x="-31134" y="585268"/>
                  <a:pt x="47740" y="331988"/>
                  <a:pt x="0" y="0"/>
                </a:cubicBezTo>
                <a:close/>
              </a:path>
            </a:pathLst>
          </a:custGeom>
          <a:solidFill>
            <a:srgbClr val="CBDB2A">
              <a:lumMod val="20000"/>
              <a:lumOff val="80000"/>
            </a:srgbClr>
          </a:solidFill>
          <a:ln w="19050">
            <a:solidFill>
              <a:srgbClr val="CBDB2A">
                <a:lumMod val="75000"/>
              </a:srgbClr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All enquiries in writing via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HNC website 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8480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Enquiries </a:t>
            </a:r>
            <a:r>
              <a:rPr kumimoji="0" lang="en-AU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must not</a:t>
            </a: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be addressed directly to Staff or Board members of HNC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Maintain confidentiality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>
                <a:solidFill>
                  <a:srgbClr val="000000"/>
                </a:solidFill>
                <a:latin typeface="Arial"/>
                <a:cs typeface="Arial"/>
              </a:rPr>
              <a:t>Review tender documents in full, and accept terms and conditions by signing the final declaration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 support and 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ny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other issues email </a:t>
            </a: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367E74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commissioning@hnc.org.au</a:t>
            </a: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367E74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2A101F-791C-B529-C7B1-ABD65E274237}"/>
              </a:ext>
            </a:extLst>
          </p:cNvPr>
          <p:cNvSpPr txBox="1"/>
          <p:nvPr/>
        </p:nvSpPr>
        <p:spPr>
          <a:xfrm>
            <a:off x="685203" y="325996"/>
            <a:ext cx="8997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848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Conditions of Participation: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4BDA4E3-E1B5-2C5C-C87C-318B39A95A31}"/>
              </a:ext>
            </a:extLst>
          </p:cNvPr>
          <p:cNvCxnSpPr/>
          <p:nvPr/>
        </p:nvCxnSpPr>
        <p:spPr>
          <a:xfrm>
            <a:off x="685204" y="910771"/>
            <a:ext cx="5044687" cy="0"/>
          </a:xfrm>
          <a:prstGeom prst="line">
            <a:avLst/>
          </a:prstGeom>
          <a:ln w="38100">
            <a:solidFill>
              <a:srgbClr val="82CC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96432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1A2CC7B-5F0D-D6E5-2306-9BA09373C346}"/>
              </a:ext>
            </a:extLst>
          </p:cNvPr>
          <p:cNvSpPr txBox="1"/>
          <p:nvPr/>
        </p:nvSpPr>
        <p:spPr>
          <a:xfrm>
            <a:off x="921190" y="4132059"/>
            <a:ext cx="609750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buNone/>
            </a:pPr>
            <a:r>
              <a:rPr lang="en-GB" sz="3200" b="1" i="0" u="none" strike="noStrike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Questions?</a:t>
            </a:r>
            <a:r>
              <a:rPr lang="en-US" sz="32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None/>
            </a:pPr>
            <a:r>
              <a:rPr lang="en-GB" sz="1800" b="1" i="0" u="none" strike="noStrike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Any issues email commissioning@hnc.org.au</a:t>
            </a:r>
            <a:r>
              <a:rPr lang="en-GB" sz="18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GB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597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FF6844-EDDE-9A38-CE4A-190B9CCE95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3217" y="313756"/>
            <a:ext cx="8018760" cy="553998"/>
          </a:xfrm>
        </p:spPr>
        <p:txBody>
          <a:bodyPr/>
          <a:lstStyle/>
          <a:p>
            <a:r>
              <a:rPr lang="en-US"/>
              <a:t>Purpose and Agenda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BF1E29-0ECC-114B-E43D-15FE1718073B}"/>
              </a:ext>
            </a:extLst>
          </p:cNvPr>
          <p:cNvSpPr txBox="1"/>
          <p:nvPr/>
        </p:nvSpPr>
        <p:spPr>
          <a:xfrm>
            <a:off x="1574215" y="1161159"/>
            <a:ext cx="747409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2000">
                <a:solidFill>
                  <a:schemeClr val="bg1"/>
                </a:solidFill>
              </a:rPr>
              <a:t>Background and context</a:t>
            </a:r>
            <a:r>
              <a:rPr lang="en-US" sz="2000">
                <a:solidFill>
                  <a:schemeClr val="bg1"/>
                </a:solidFill>
              </a:rPr>
              <a:t>​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GB" sz="2000">
                <a:solidFill>
                  <a:schemeClr val="bg1"/>
                </a:solidFill>
              </a:rPr>
              <a:t>Healthy North Coast Aboriginal Health Partnership </a:t>
            </a:r>
            <a:r>
              <a:rPr lang="en-US" sz="2000">
                <a:solidFill>
                  <a:schemeClr val="bg1"/>
                </a:solidFill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2000">
                <a:solidFill>
                  <a:schemeClr val="bg1"/>
                </a:solidFill>
              </a:rPr>
              <a:t>Service specifications and requirements</a:t>
            </a:r>
            <a:r>
              <a:rPr lang="en-US" sz="2000">
                <a:solidFill>
                  <a:schemeClr val="bg1"/>
                </a:solidFill>
              </a:rPr>
              <a:t>​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GB" sz="2000">
                <a:solidFill>
                  <a:schemeClr val="bg1"/>
                </a:solidFill>
              </a:rPr>
              <a:t>Scope</a:t>
            </a:r>
            <a:r>
              <a:rPr lang="en-US" sz="2000">
                <a:solidFill>
                  <a:schemeClr val="bg1"/>
                </a:solidFill>
              </a:rPr>
              <a:t>​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AU" sz="2000">
                <a:solidFill>
                  <a:schemeClr val="bg1"/>
                </a:solidFill>
              </a:rPr>
              <a:t>Key stakeholders and target audience </a:t>
            </a:r>
            <a:endParaRPr lang="en-US" sz="2000">
              <a:solidFill>
                <a:schemeClr val="bg1"/>
              </a:solidFill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GB" sz="2000">
                <a:solidFill>
                  <a:schemeClr val="bg1"/>
                </a:solidFill>
              </a:rPr>
              <a:t>Reporting</a:t>
            </a:r>
            <a:r>
              <a:rPr lang="en-US" sz="2000">
                <a:solidFill>
                  <a:schemeClr val="bg1"/>
                </a:solidFill>
              </a:rPr>
              <a:t>​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GB" sz="2000">
                <a:solidFill>
                  <a:schemeClr val="bg1"/>
                </a:solidFill>
              </a:rPr>
              <a:t>Other Requirements</a:t>
            </a:r>
            <a:r>
              <a:rPr lang="en-US" sz="2000">
                <a:solidFill>
                  <a:schemeClr val="bg1"/>
                </a:solidFill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2000">
                <a:solidFill>
                  <a:schemeClr val="bg1"/>
                </a:solidFill>
              </a:rPr>
              <a:t>Procurement approach &amp; tender documents</a:t>
            </a:r>
            <a:r>
              <a:rPr lang="en-US" sz="2000">
                <a:solidFill>
                  <a:schemeClr val="bg1"/>
                </a:solidFill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2000">
                <a:solidFill>
                  <a:schemeClr val="bg1"/>
                </a:solidFill>
              </a:rPr>
              <a:t>Application process</a:t>
            </a:r>
            <a:r>
              <a:rPr lang="en-US" sz="2000">
                <a:solidFill>
                  <a:schemeClr val="bg1"/>
                </a:solidFill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2000">
                <a:solidFill>
                  <a:schemeClr val="bg1"/>
                </a:solidFill>
              </a:rPr>
              <a:t>Key dates – estimated timeline</a:t>
            </a:r>
            <a:r>
              <a:rPr lang="en-US" sz="2000">
                <a:solidFill>
                  <a:schemeClr val="bg1"/>
                </a:solidFill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2000">
                <a:solidFill>
                  <a:schemeClr val="bg1"/>
                </a:solidFill>
              </a:rPr>
              <a:t>Proposal Requirements</a:t>
            </a:r>
            <a:r>
              <a:rPr lang="en-US" sz="2000">
                <a:solidFill>
                  <a:schemeClr val="bg1"/>
                </a:solidFill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2000">
                <a:solidFill>
                  <a:schemeClr val="bg1"/>
                </a:solidFill>
              </a:rPr>
              <a:t>Questions</a:t>
            </a:r>
            <a:r>
              <a:rPr lang="en-US" sz="2000">
                <a:solidFill>
                  <a:schemeClr val="bg1"/>
                </a:solidFill>
              </a:rPr>
              <a:t>​</a:t>
            </a:r>
          </a:p>
          <a:p>
            <a:pPr algn="l"/>
            <a:endParaRPr lang="en-AU" sz="2400" b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23937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9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region&#10;&#10;AI-generated content may be incorrect.">
            <a:extLst>
              <a:ext uri="{FF2B5EF4-FFF2-40B4-BE49-F238E27FC236}">
                <a16:creationId xmlns:a16="http://schemas.microsoft.com/office/drawing/2014/main" id="{772A526E-40E3-3A2A-AC20-645186041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0"/>
            <a:ext cx="9668961" cy="685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095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38B982E-CBD3-E6EF-5748-0A2A378F04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52310" y="1508184"/>
            <a:ext cx="8910250" cy="3841632"/>
          </a:xfrm>
        </p:spPr>
        <p:txBody>
          <a:bodyPr/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AU" sz="2000"/>
              <a:t>The </a:t>
            </a:r>
            <a:r>
              <a:rPr lang="en-AU" sz="2000" b="1">
                <a:solidFill>
                  <a:srgbClr val="367E74"/>
                </a:solidFill>
              </a:rPr>
              <a:t>Healthy North Coast Aboriginal Health Partnership (AHP) </a:t>
            </a:r>
            <a:r>
              <a:rPr lang="en-AU" sz="2000"/>
              <a:t>unites six ACCHOs and Healthy North Coast (HNC). </a:t>
            </a:r>
            <a:r>
              <a:rPr lang="en-US" sz="2000"/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AU" sz="2000"/>
              <a:t>The aim of the partnership is to strengthen regional planning, joint decision making and collaboration to improve health outcomes for Aboriginal communities across the North Coast. </a:t>
            </a:r>
            <a:r>
              <a:rPr lang="en-US" sz="2000"/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AU" sz="2000"/>
              <a:t>The ACCHO CEOs and the CEO of Healthy North Coast are members of the AHP. </a:t>
            </a:r>
            <a:r>
              <a:rPr lang="en-US" sz="2000"/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AU" sz="2000"/>
              <a:t>Since 2023, the AHP has delivered joint initiatives and explored opportunities for regional coordination</a:t>
            </a:r>
            <a:r>
              <a:rPr lang="en-AU" sz="2400"/>
              <a:t>.</a:t>
            </a:r>
            <a:r>
              <a:rPr lang="en-US" sz="2400"/>
              <a:t>​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575153-7723-2481-3545-EEB6DE5313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8461" y="553889"/>
            <a:ext cx="10984361" cy="569486"/>
          </a:xfrm>
        </p:spPr>
        <p:txBody>
          <a:bodyPr/>
          <a:lstStyle/>
          <a:p>
            <a:r>
              <a:rPr lang="en-US"/>
              <a:t>Healthy North Coast Aboriginal Health Partnership</a:t>
            </a:r>
          </a:p>
        </p:txBody>
      </p:sp>
      <p:pic>
        <p:nvPicPr>
          <p:cNvPr id="4" name="Picture 3" descr="A blue leaf with black background&#10;&#10;Description automatically generated">
            <a:extLst>
              <a:ext uri="{FF2B5EF4-FFF2-40B4-BE49-F238E27FC236}">
                <a16:creationId xmlns:a16="http://schemas.microsoft.com/office/drawing/2014/main" id="{55C859B2-C389-DF3B-CCB5-D2D6B9B9D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461" y="1441636"/>
            <a:ext cx="1444625" cy="1058545"/>
          </a:xfrm>
          <a:prstGeom prst="rect">
            <a:avLst/>
          </a:prstGeom>
        </p:spPr>
      </p:pic>
      <p:pic>
        <p:nvPicPr>
          <p:cNvPr id="5" name="Picture 4" descr="A blue leaf with black background&#10;&#10;Description automatically generated">
            <a:extLst>
              <a:ext uri="{FF2B5EF4-FFF2-40B4-BE49-F238E27FC236}">
                <a16:creationId xmlns:a16="http://schemas.microsoft.com/office/drawing/2014/main" id="{3116986F-00A9-CC78-A7E0-D0E191A38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231" y="2595995"/>
            <a:ext cx="1444625" cy="1058545"/>
          </a:xfrm>
          <a:prstGeom prst="rect">
            <a:avLst/>
          </a:prstGeom>
        </p:spPr>
      </p:pic>
      <p:pic>
        <p:nvPicPr>
          <p:cNvPr id="6" name="Picture 5" descr="A blue leaf with black background&#10;&#10;Description automatically generated">
            <a:extLst>
              <a:ext uri="{FF2B5EF4-FFF2-40B4-BE49-F238E27FC236}">
                <a16:creationId xmlns:a16="http://schemas.microsoft.com/office/drawing/2014/main" id="{9F257FDF-FF1F-EA63-A286-DE482EB92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231" y="3846167"/>
            <a:ext cx="1444625" cy="105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824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DA5FD5-79ED-C915-1A26-DCC0F17AAD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494306" y="1457205"/>
            <a:ext cx="8910250" cy="3487561"/>
          </a:xfrm>
        </p:spPr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400"/>
              <a:t>Deliver communications for the Partnership including content creation, digital development, stories and social media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400"/>
              <a:t>Work must align with: HNC branding guidelines, Aboriginal cultural safety expectations, AHP governance processes, and current HNC/Partner media &amp; social channels.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400"/>
              <a:t>All work is undertaken under the direction of the AHP and will be aligned with AHP governance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400"/>
              <a:t>Budget - $60K for 12 months </a:t>
            </a:r>
          </a:p>
          <a:p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33B066-31D4-A531-A892-4C0C38EDE8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Program overview </a:t>
            </a:r>
            <a:endParaRPr lang="en-AU"/>
          </a:p>
        </p:txBody>
      </p:sp>
      <p:pic>
        <p:nvPicPr>
          <p:cNvPr id="4" name="Picture 3" descr="A blue leaf with black background&#10;&#10;Description automatically generated">
            <a:extLst>
              <a:ext uri="{FF2B5EF4-FFF2-40B4-BE49-F238E27FC236}">
                <a16:creationId xmlns:a16="http://schemas.microsoft.com/office/drawing/2014/main" id="{72A37B0C-734D-5DD8-5084-98F0EA424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44" y="1367629"/>
            <a:ext cx="1444625" cy="1058545"/>
          </a:xfrm>
          <a:prstGeom prst="rect">
            <a:avLst/>
          </a:prstGeom>
        </p:spPr>
      </p:pic>
      <p:pic>
        <p:nvPicPr>
          <p:cNvPr id="5" name="Picture 4" descr="A blue leaf with black background&#10;&#10;Description automatically generated">
            <a:extLst>
              <a:ext uri="{FF2B5EF4-FFF2-40B4-BE49-F238E27FC236}">
                <a16:creationId xmlns:a16="http://schemas.microsoft.com/office/drawing/2014/main" id="{0D97355C-202A-3B46-AB85-3FAED1DC9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63" y="2645067"/>
            <a:ext cx="1444625" cy="1058545"/>
          </a:xfrm>
          <a:prstGeom prst="rect">
            <a:avLst/>
          </a:prstGeom>
        </p:spPr>
      </p:pic>
      <p:pic>
        <p:nvPicPr>
          <p:cNvPr id="6" name="Picture 5" descr="A blue leaf with black background&#10;&#10;Description automatically generated">
            <a:extLst>
              <a:ext uri="{FF2B5EF4-FFF2-40B4-BE49-F238E27FC236}">
                <a16:creationId xmlns:a16="http://schemas.microsoft.com/office/drawing/2014/main" id="{B2175CF9-5F60-0D25-F173-2128D5B5F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63" y="3886221"/>
            <a:ext cx="1444625" cy="105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13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8B2D3F7-52FC-4538-EC71-DD8524C151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2407" y="1435486"/>
            <a:ext cx="10215327" cy="4171963"/>
          </a:xfrm>
        </p:spPr>
        <p:txBody>
          <a:bodyPr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AU" sz="2400" b="1"/>
              <a:t>Communications will promote the work and achievements of the Aboriginal Health Partnership to community, partner organisations and funding bodies.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AU" sz="2400"/>
              <a:t>Promote opportunities for community and stakeholder participation.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AU" sz="2400"/>
              <a:t>Showcase collective achievements, positive impact on communities, and strengths‑based “good news” stories about Aboriginal health and determinants of health.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AU" sz="2400"/>
              <a:t>Focus includes promoting pathways into health careers for Aboriginal people</a:t>
            </a:r>
          </a:p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CFDDAE-E9F7-83CE-AF7E-5AF1456B08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3819" y="683819"/>
            <a:ext cx="10984361" cy="569486"/>
          </a:xfrm>
        </p:spPr>
        <p:txBody>
          <a:bodyPr lIns="91440" tIns="45720" rIns="91440" bIns="45720" anchor="t"/>
          <a:lstStyle/>
          <a:p>
            <a:r>
              <a:rPr lang="en-US"/>
              <a:t>AHP communication plan objectives </a:t>
            </a:r>
          </a:p>
        </p:txBody>
      </p:sp>
    </p:spTree>
    <p:extLst>
      <p:ext uri="{BB962C8B-B14F-4D97-AF65-F5344CB8AC3E}">
        <p14:creationId xmlns:p14="http://schemas.microsoft.com/office/powerpoint/2010/main" val="3360016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B58211-623C-A1C8-A965-F93F66930EF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45901" y="1395075"/>
            <a:ext cx="8910250" cy="3762383"/>
          </a:xfrm>
        </p:spPr>
        <p:txBody>
          <a:bodyPr lIns="91440" tIns="45720" rIns="91440" bIns="45720" anchor="t">
            <a:no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AU" sz="2000" b="1"/>
              <a:t>Discovery &amp; cultural grounding:</a:t>
            </a:r>
            <a:r>
              <a:rPr lang="en-AU" sz="2000"/>
              <a:t> review Partnership materials; engage AHP reps; confirm cultural considerations and decision pathways.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AU" sz="2000" b="1"/>
              <a:t>Visual identity elements (branding uplift within scope):</a:t>
            </a:r>
            <a:r>
              <a:rPr lang="en-AU" sz="2000"/>
              <a:t> logo/lock‑up options, colour/typography guidance, visual motifs/artwork guidance consistent with ICIP requirements, strengths‑based imagery guidance.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AU" sz="2000" b="1"/>
              <a:t>Brand assets &amp; handover:</a:t>
            </a:r>
            <a:r>
              <a:rPr lang="en-AU" sz="2000"/>
              <a:t> priority templates; updated brand guide incl. co‑branding and approvals; accessible final files and handover to HNC.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AU" sz="2000" b="1"/>
              <a:t>Content creation &amp; storytelling:</a:t>
            </a:r>
            <a:r>
              <a:rPr lang="en-AU" sz="2000"/>
              <a:t> regular digital/written content aligned to strengths‑based narratives, guided by the Partners (incl. Director AHP).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36B1FD-96B3-2A6C-B135-508EAC9B67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Scope of Services</a:t>
            </a:r>
            <a:endParaRPr lang="en-AU"/>
          </a:p>
        </p:txBody>
      </p:sp>
      <p:pic>
        <p:nvPicPr>
          <p:cNvPr id="4" name="Picture 3" descr="A blue leaf with black background&#10;&#10;Description automatically generated">
            <a:extLst>
              <a:ext uri="{FF2B5EF4-FFF2-40B4-BE49-F238E27FC236}">
                <a16:creationId xmlns:a16="http://schemas.microsoft.com/office/drawing/2014/main" id="{7FD65F65-0076-EC1D-19A2-696B9CE4B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75" y="1467879"/>
            <a:ext cx="1444625" cy="1058545"/>
          </a:xfrm>
          <a:prstGeom prst="rect">
            <a:avLst/>
          </a:prstGeom>
        </p:spPr>
      </p:pic>
      <p:pic>
        <p:nvPicPr>
          <p:cNvPr id="5" name="Picture 4" descr="A blue leaf with black background&#10;&#10;Description automatically generated">
            <a:extLst>
              <a:ext uri="{FF2B5EF4-FFF2-40B4-BE49-F238E27FC236}">
                <a16:creationId xmlns:a16="http://schemas.microsoft.com/office/drawing/2014/main" id="{4EFCF638-E348-650D-9BA7-4603C3D42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535" y="4146722"/>
            <a:ext cx="1444625" cy="1058545"/>
          </a:xfrm>
          <a:prstGeom prst="rect">
            <a:avLst/>
          </a:prstGeom>
        </p:spPr>
      </p:pic>
      <p:pic>
        <p:nvPicPr>
          <p:cNvPr id="6" name="Picture 5" descr="A blue leaf with black background&#10;&#10;Description automatically generated">
            <a:extLst>
              <a:ext uri="{FF2B5EF4-FFF2-40B4-BE49-F238E27FC236}">
                <a16:creationId xmlns:a16="http://schemas.microsoft.com/office/drawing/2014/main" id="{F30A60F6-208C-3F2B-6ED1-9CC7FB065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76" y="2746993"/>
            <a:ext cx="1444625" cy="105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257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449267-DD46-D197-21D7-1FFC5E2D09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97088" y="1560823"/>
            <a:ext cx="8910250" cy="3714253"/>
          </a:xfrm>
        </p:spPr>
        <p:txBody>
          <a:bodyPr/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AU" sz="2000" b="1"/>
              <a:t>IPTAAS pilot resources: </a:t>
            </a:r>
            <a:r>
              <a:rPr lang="en-AU" sz="2000"/>
              <a:t>poster, brochure, factsheet, social tiles, web/CRM‑ready content pack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AU" sz="2000" b="1"/>
              <a:t>SEWB program resources:</a:t>
            </a:r>
            <a:r>
              <a:rPr lang="en-AU" sz="2000"/>
              <a:t> poster, brochure, factsheet, social tiles, web/CRM‑ready content pack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AU" sz="2000" b="1"/>
              <a:t>CRM / subscriber database &amp; campaigns:</a:t>
            </a:r>
            <a:r>
              <a:rPr lang="en-AU" sz="2000"/>
              <a:t> integrate with </a:t>
            </a:r>
            <a:r>
              <a:rPr lang="en-AU" sz="2000" b="1"/>
              <a:t>HubSpot</a:t>
            </a:r>
            <a:r>
              <a:rPr lang="en-AU" sz="2000"/>
              <a:t>, design data fields/workflows, culturally appropriate onboarding pathways, consent and reporting.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AU" sz="2000" b="1"/>
              <a:t>Analytics &amp; reporting:</a:t>
            </a:r>
            <a:r>
              <a:rPr lang="en-AU" sz="2000"/>
              <a:t> monthly performance insights, social performance, CRM engagement data, optimisation recommendation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191B7-10F4-4FCB-9ACE-8F8E067B55E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Scope of services (</a:t>
            </a:r>
            <a:r>
              <a:rPr lang="en-US" err="1"/>
              <a:t>cont</a:t>
            </a:r>
            <a:r>
              <a:rPr lang="en-US"/>
              <a:t>)</a:t>
            </a:r>
            <a:endParaRPr lang="en-AU"/>
          </a:p>
        </p:txBody>
      </p:sp>
      <p:pic>
        <p:nvPicPr>
          <p:cNvPr id="4" name="Picture 3" descr="A blue leaf with black background&#10;&#10;Description automatically generated">
            <a:extLst>
              <a:ext uri="{FF2B5EF4-FFF2-40B4-BE49-F238E27FC236}">
                <a16:creationId xmlns:a16="http://schemas.microsoft.com/office/drawing/2014/main" id="{362A3F77-2F39-85E2-CDA1-06B069289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787" y="1560823"/>
            <a:ext cx="1444625" cy="1058545"/>
          </a:xfrm>
          <a:prstGeom prst="rect">
            <a:avLst/>
          </a:prstGeom>
        </p:spPr>
      </p:pic>
      <p:pic>
        <p:nvPicPr>
          <p:cNvPr id="7" name="Picture 6" descr="A blue leaf with black background&#10;&#10;Description automatically generated">
            <a:extLst>
              <a:ext uri="{FF2B5EF4-FFF2-40B4-BE49-F238E27FC236}">
                <a16:creationId xmlns:a16="http://schemas.microsoft.com/office/drawing/2014/main" id="{142EABFD-1510-B63D-E9E8-EC5D3DACE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787" y="3830023"/>
            <a:ext cx="1444625" cy="1058545"/>
          </a:xfrm>
          <a:prstGeom prst="rect">
            <a:avLst/>
          </a:prstGeom>
        </p:spPr>
      </p:pic>
      <p:pic>
        <p:nvPicPr>
          <p:cNvPr id="8" name="Picture 7" descr="A blue leaf with black background&#10;&#10;Description automatically generated">
            <a:extLst>
              <a:ext uri="{FF2B5EF4-FFF2-40B4-BE49-F238E27FC236}">
                <a16:creationId xmlns:a16="http://schemas.microsoft.com/office/drawing/2014/main" id="{25299B55-5B87-3A59-940C-13196B821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535" y="2695423"/>
            <a:ext cx="1444625" cy="105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3546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HEading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400" b="1" dirty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e9d8520-f12f-4b2a-9507-75d9b531f942" xsi:nil="true"/>
    <lcf76f155ced4ddcb4097134ff3c332f xmlns="314b050d-2929-4fd4-ba59-a38a7af20a5a">
      <Terms xmlns="http://schemas.microsoft.com/office/infopath/2007/PartnerControls"/>
    </lcf76f155ced4ddcb4097134ff3c332f>
    <ContentFormat xmlns="314b050d-2929-4fd4-ba59-a38a7af20a5a" xsi:nil="true"/>
    <ThumbnailWebURL xmlns="314b050d-2929-4fd4-ba59-a38a7af20a5a">
      <Url xsi:nil="true"/>
      <Description xsi:nil="true"/>
    </ThumbnailWebURL>
    <c127816372a443228adf66e2272467a6 xmlns="314b050d-2929-4fd4-ba59-a38a7af20a5a">
      <Terms xmlns="http://schemas.microsoft.com/office/infopath/2007/PartnerControls"/>
    </c127816372a443228adf66e2272467a6>
    <ContentDescription xmlns="314b050d-2929-4fd4-ba59-a38a7af20a5a" xsi:nil="true"/>
    <ContentTitle xmlns="314b050d-2929-4fd4-ba59-a38a7af20a5a" xsi:nil="true"/>
    <Date xmlns="314b050d-2929-4fd4-ba59-a38a7af20a5a" xsi:nil="true"/>
    <ContentDuration xmlns="314b050d-2929-4fd4-ba59-a38a7af20a5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621F5F0CE48045803F747EEF1C2626" ma:contentTypeVersion="24" ma:contentTypeDescription="Create a new document." ma:contentTypeScope="" ma:versionID="edb72d84689754fcecd2df9569a29615">
  <xsd:schema xmlns:xsd="http://www.w3.org/2001/XMLSchema" xmlns:xs="http://www.w3.org/2001/XMLSchema" xmlns:p="http://schemas.microsoft.com/office/2006/metadata/properties" xmlns:ns2="314b050d-2929-4fd4-ba59-a38a7af20a5a" xmlns:ns3="fe9d8520-f12f-4b2a-9507-75d9b531f942" targetNamespace="http://schemas.microsoft.com/office/2006/metadata/properties" ma:root="true" ma:fieldsID="5cc511a27d1a05d3b769139d46b04a81" ns2:_="" ns3:_="">
    <xsd:import namespace="314b050d-2929-4fd4-ba59-a38a7af20a5a"/>
    <xsd:import namespace="fe9d8520-f12f-4b2a-9507-75d9b531f9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Date" minOccurs="0"/>
                <xsd:element ref="ns2:ContentDescription" minOccurs="0"/>
                <xsd:element ref="ns2:ContentTitle" minOccurs="0"/>
                <xsd:element ref="ns2:ContentFormat" minOccurs="0"/>
                <xsd:element ref="ns2:ThumbnailWebURL" minOccurs="0"/>
                <xsd:element ref="ns2:ContentDuration" minOccurs="0"/>
                <xsd:element ref="ns2:c127816372a443228adf66e2272467a6" minOccurs="0"/>
                <xsd:element ref="ns3:TaxCatchAll" minOccurs="0"/>
                <xsd:element ref="ns2:lcf76f155ced4ddcb4097134ff3c332f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4b050d-2929-4fd4-ba59-a38a7af20a5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Date" ma:index="15" nillable="true" ma:displayName="Date" ma:format="Dropdown" ma:internalName="Date">
      <xsd:simpleType>
        <xsd:restriction base="dms:Text">
          <xsd:maxLength value="255"/>
        </xsd:restriction>
      </xsd:simpleType>
    </xsd:element>
    <xsd:element name="ContentDescription" ma:index="16" nillable="true" ma:displayName="ContentDescription" ma:format="Dropdown" ma:internalName="ContentDescription">
      <xsd:simpleType>
        <xsd:restriction base="dms:Note">
          <xsd:maxLength value="255"/>
        </xsd:restriction>
      </xsd:simpleType>
    </xsd:element>
    <xsd:element name="ContentTitle" ma:index="17" nillable="true" ma:displayName="ContentTitle" ma:format="Dropdown" ma:internalName="ContentTitle">
      <xsd:simpleType>
        <xsd:restriction base="dms:Text">
          <xsd:maxLength value="255"/>
        </xsd:restriction>
      </xsd:simpleType>
    </xsd:element>
    <xsd:element name="ContentFormat" ma:index="18" nillable="true" ma:displayName="ContentFormat" ma:format="Dropdown" ma:internalName="ContentFormat">
      <xsd:simpleType>
        <xsd:restriction base="dms:Text">
          <xsd:maxLength value="255"/>
        </xsd:restriction>
      </xsd:simpleType>
    </xsd:element>
    <xsd:element name="ThumbnailWebURL" ma:index="19" nillable="true" ma:displayName="ThumbnailWebURL" ma:format="Hyperlink" ma:internalName="ThumbnailWeb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ContentDuration" ma:index="20" nillable="true" ma:displayName="ContentDuration" ma:description="In seconds" ma:format="Dropdown" ma:internalName="ContentDuration">
      <xsd:simpleType>
        <xsd:restriction base="dms:Text">
          <xsd:maxLength value="255"/>
        </xsd:restriction>
      </xsd:simpleType>
    </xsd:element>
    <xsd:element name="c127816372a443228adf66e2272467a6" ma:index="22" nillable="true" ma:taxonomy="true" ma:internalName="c127816372a443228adf66e2272467a6" ma:taxonomyFieldName="Skill_x0020_tags" ma:displayName="SkillTags" ma:readOnly="false" ma:default="" ma:fieldId="{c1278163-72a4-4322-8adf-66e2272467a6}" ma:sspId="3e269a2b-ceb9-45ce-a158-7e43b321cc58" ma:termSetId="5b0c9147-8fcc-4373-b368-4515cdd18ab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3e269a2b-ceb9-45ce-a158-7e43b321cc5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7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9d8520-f12f-4b2a-9507-75d9b531f942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a606309a-bc05-4755-bbb7-116c13a88e01}" ma:internalName="TaxCatchAll" ma:showField="CatchAllData" ma:web="fe9d8520-f12f-4b2a-9507-75d9b531f9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7A533AA-8520-4C42-A98F-589D5C8081D2}">
  <ds:schemaRefs>
    <ds:schemaRef ds:uri="314b050d-2929-4fd4-ba59-a38a7af20a5a"/>
    <ds:schemaRef ds:uri="fe9d8520-f12f-4b2a-9507-75d9b531f94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6CC00B1-21BB-47FC-84BE-C765BC78BA5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B6D7A0A-E22E-46C5-BF5E-C561561F3F7B}">
  <ds:schemaRefs>
    <ds:schemaRef ds:uri="314b050d-2929-4fd4-ba59-a38a7af20a5a"/>
    <ds:schemaRef ds:uri="fe9d8520-f12f-4b2a-9507-75d9b531f94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6fdf5dae-a46c-4794-9ee2-686b35662117}" enabled="0" method="" siteId="{6fdf5dae-a46c-4794-9ee2-686b3566211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23</Slides>
  <Notes>0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Megan Louis</dc:creator>
  <cp:revision>1</cp:revision>
  <dcterms:created xsi:type="dcterms:W3CDTF">2020-06-15T05:18:40Z</dcterms:created>
  <dcterms:modified xsi:type="dcterms:W3CDTF">2026-05-05T01:59:26Z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0x0101006A621F5F0CE48045803F747EEF1C2626</vt:lpwstr>
  </property>
  <property fmtid="{D5CDD505-2E9C-101B-9397-08002B2CF9AE}" pid="3" name="MediaServiceImageTags">
    <vt:lpwstr/>
  </property>
  <property fmtid="{D5CDD505-2E9C-101B-9397-08002B2CF9AE}" pid="4" name="Skill_x0020_tags">
    <vt:lpwstr/>
  </property>
  <property fmtid="{D5CDD505-2E9C-101B-9397-08002B2CF9AE}" pid="5" name="Skill tags">
    <vt:lpwstr/>
  </property>
</Properties>
</file>