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footer7.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6E72116" w14:textId="18E7CB20" w:rsidR="009A1317" w:rsidRPr="009A1317" w:rsidRDefault="009A1317" w:rsidP="009A1317">
      <w:pPr>
        <w:rPr>
          <w:sz w:val="2"/>
          <w:szCs w:val="2"/>
        </w:rPr>
      </w:pPr>
      <w:r>
        <w:rPr>
          <w:noProof/>
        </w:rPr>
        <mc:AlternateContent>
          <mc:Choice Requires="wps">
            <w:drawing>
              <wp:anchor distT="0" distB="0" distL="0" distR="0" simplePos="0" relativeHeight="251658250" behindDoc="1" locked="0" layoutInCell="1" allowOverlap="1" wp14:anchorId="760528FC" wp14:editId="725E959F">
                <wp:simplePos x="0" y="0"/>
                <wp:positionH relativeFrom="page">
                  <wp:align>right</wp:align>
                </wp:positionH>
                <wp:positionV relativeFrom="margin">
                  <wp:align>top</wp:align>
                </wp:positionV>
                <wp:extent cx="7559675" cy="6534150"/>
                <wp:effectExtent l="0" t="0" r="3175" b="0"/>
                <wp:wrapNone/>
                <wp:docPr id="1" name="Graphic 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59675" cy="6534150"/>
                        </a:xfrm>
                        <a:custGeom>
                          <a:avLst/>
                          <a:gdLst/>
                          <a:ahLst/>
                          <a:cxnLst/>
                          <a:rect l="l" t="t" r="r" b="b"/>
                          <a:pathLst>
                            <a:path w="7560309" h="7848600">
                              <a:moveTo>
                                <a:pt x="7559992" y="0"/>
                              </a:moveTo>
                              <a:lnTo>
                                <a:pt x="0" y="0"/>
                              </a:lnTo>
                              <a:lnTo>
                                <a:pt x="0" y="7848003"/>
                              </a:lnTo>
                              <a:lnTo>
                                <a:pt x="7559992" y="7848003"/>
                              </a:lnTo>
                              <a:lnTo>
                                <a:pt x="7559992" y="0"/>
                              </a:lnTo>
                              <a:close/>
                            </a:path>
                          </a:pathLst>
                        </a:custGeom>
                        <a:solidFill>
                          <a:srgbClr val="133F69"/>
                        </a:solidFill>
                      </wps:spPr>
                      <wps:bodyPr wrap="square" lIns="0" tIns="0" rIns="0" bIns="0" rtlCol="0">
                        <a:prstTxWarp prst="textNoShape">
                          <a:avLst/>
                        </a:prstTxWarp>
                        <a:noAutofit/>
                      </wps:bodyPr>
                    </wps:wsp>
                  </a:graphicData>
                </a:graphic>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6AD62E1D">
              <v:shape id="Graphic 1" style="position:absolute;margin-left:544.05pt;margin-top:0;width:595.25pt;height:514.5pt;z-index:-251658232;visibility:visible;mso-wrap-style:square;mso-height-percent:0;mso-wrap-distance-left:0;mso-wrap-distance-top:0;mso-wrap-distance-right:0;mso-wrap-distance-bottom:0;mso-position-horizontal:right;mso-position-horizontal-relative:page;mso-position-vertical:top;mso-position-vertical-relative:margin;mso-height-percent:0;mso-height-relative:margin;v-text-anchor:top" coordsize="7560309,7848600" o:spid="_x0000_s1026" fillcolor="#133f69" stroked="f" path="m7559992,l,,,7848003r7559992,l755999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bf/vMwIAAMkEAAAOAAAAZHJzL2Uyb0RvYy54bWysVMFu2zAMvQ/YPwi6L3aSxk2MOMXQIsOA&#10;oivQDD0rshwbk0VNUmLn70fJUWp0pxW7SJT1RD4+kl7f9a0kJ2FsA6qg00lKiVAcykYdCvpzt/2y&#10;pMQ6pkomQYmCnoWld5vPn9adzsUMapClMASdKJt3uqC1czpPEstr0TI7AS0UXlZgWubwaA5JaViH&#10;3luZzNI0SzowpTbAhbX49WG4pJvgv6oEdz+qygpHZEGRmwurCever8lmzfKDYbpu+IUG+wCLljUK&#10;g15dPTDHyNE0f7lqG27AQuUmHNoEqqrhIuSA2UzTd9m81EyLkAuKY/VVJvv/3PKn04t+Np661Y/A&#10;f1lUJOm0za83/mAvmL4yrccicdIHFc9XFUXvCMePt4vFKrtdUMLxLlvMb6aLoHPC8vicH637JiC4&#10;YqdH64YylNFidbR4r6JpsJi+jDKU0VGCZTSUYBn3Qxk1c/6d5+dN0nkuWTpPV5TUaC9vllmahjK1&#10;cBI7CEjnE/GcV6sZJTEdJPuGkWqMxTYaoeJd3HXwN2B8xDSde3boLyLiPiDHkf8VH2WNHrkEK4Zg&#10;XoAQ9SoKMhjLbkE25baRMpTeHPb30pATQ32n8/k2W11Ij2ChK4ZG8C2xh/L8bEiHs1NQ+/vIjKBE&#10;flfYnH7QomGisY+GcfIewjgG/Y11u/6VGU00mgV12EdPEFuf5bE/kL8HDFj/UsHXo4Oq8c0TuA2M&#10;Lgecl5D/Zbb9QI7PAfX2B9r8AQAA//8DAFBLAwQUAAYACAAAACEAnEjqnNsAAAAHAQAADwAAAGRy&#10;cy9kb3ducmV2LnhtbEyPMU/DMBCFdyT+g3VIbNROEYiGOBVCIBYWShe2q31NotrnKHabhF+PywLL&#10;6Z3e6b3vqvXknTjRELvAGoqFAkFsgu240bD9fL15ABETskUXmDTMFGFdX15UWNow8gedNqkROYRj&#10;iRralPpSymha8hgXoSfO3j4MHlNeh0baAccc7p1cKnUvPXacG1rs6bklc9gcvYaJ3maJxTR+4fe7&#10;wxdv5tut0fr6anp6BJFoSn/HcMbP6FBnpl04so3CaciPpN959oqVugOxy0otVwpkXcn//PUPAAAA&#10;//8DAFBLAQItABQABgAIAAAAIQC2gziS/gAAAOEBAAATAAAAAAAAAAAAAAAAAAAAAABbQ29udGVu&#10;dF9UeXBlc10ueG1sUEsBAi0AFAAGAAgAAAAhADj9If/WAAAAlAEAAAsAAAAAAAAAAAAAAAAALwEA&#10;AF9yZWxzLy5yZWxzUEsBAi0AFAAGAAgAAAAhAGVt/+8zAgAAyQQAAA4AAAAAAAAAAAAAAAAALgIA&#10;AGRycy9lMm9Eb2MueG1sUEsBAi0AFAAGAAgAAAAhAJxI6pzbAAAABwEAAA8AAAAAAAAAAAAAAAAA&#10;jQQAAGRycy9kb3ducmV2LnhtbFBLBQYAAAAABAAEAPMAAACVBQAAAAA=&#10;" w14:anchorId="40254637">
                <v:path arrowok="t"/>
                <w10:wrap anchorx="page" anchory="margin"/>
              </v:shape>
            </w:pict>
          </mc:Fallback>
        </mc:AlternateContent>
      </w:r>
      <w:r w:rsidR="00360267">
        <w:rPr>
          <w:noProof/>
        </w:rPr>
        <mc:AlternateContent>
          <mc:Choice Requires="wps">
            <w:drawing>
              <wp:anchor distT="0" distB="0" distL="0" distR="0" simplePos="0" relativeHeight="251658252" behindDoc="1" locked="0" layoutInCell="1" allowOverlap="1" wp14:anchorId="6D9CEC55" wp14:editId="187D94CE">
                <wp:simplePos x="0" y="0"/>
                <wp:positionH relativeFrom="page">
                  <wp:posOffset>6228000</wp:posOffset>
                </wp:positionH>
                <wp:positionV relativeFrom="page">
                  <wp:posOffset>0</wp:posOffset>
                </wp:positionV>
                <wp:extent cx="875030" cy="1972945"/>
                <wp:effectExtent l="0" t="0" r="1270" b="8255"/>
                <wp:wrapNone/>
                <wp:docPr id="3" name="Graphic 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875030" cy="1972945"/>
                        </a:xfrm>
                        <a:custGeom>
                          <a:avLst/>
                          <a:gdLst/>
                          <a:ahLst/>
                          <a:cxnLst/>
                          <a:rect l="l" t="t" r="r" b="b"/>
                          <a:pathLst>
                            <a:path w="875030" h="1972945">
                              <a:moveTo>
                                <a:pt x="874801" y="0"/>
                              </a:moveTo>
                              <a:lnTo>
                                <a:pt x="0" y="0"/>
                              </a:lnTo>
                              <a:lnTo>
                                <a:pt x="0" y="1820198"/>
                              </a:lnTo>
                              <a:lnTo>
                                <a:pt x="7769" y="1868371"/>
                              </a:lnTo>
                              <a:lnTo>
                                <a:pt x="29405" y="1910207"/>
                              </a:lnTo>
                              <a:lnTo>
                                <a:pt x="62396" y="1943196"/>
                              </a:lnTo>
                              <a:lnTo>
                                <a:pt x="104231" y="1964829"/>
                              </a:lnTo>
                              <a:lnTo>
                                <a:pt x="152400" y="1972598"/>
                              </a:lnTo>
                              <a:lnTo>
                                <a:pt x="722401" y="1972598"/>
                              </a:lnTo>
                              <a:lnTo>
                                <a:pt x="770569" y="1964829"/>
                              </a:lnTo>
                              <a:lnTo>
                                <a:pt x="812404" y="1943196"/>
                              </a:lnTo>
                              <a:lnTo>
                                <a:pt x="845395" y="1910207"/>
                              </a:lnTo>
                              <a:lnTo>
                                <a:pt x="867031" y="1868371"/>
                              </a:lnTo>
                              <a:lnTo>
                                <a:pt x="874801" y="1820198"/>
                              </a:lnTo>
                              <a:lnTo>
                                <a:pt x="874801" y="0"/>
                              </a:lnTo>
                              <a:close/>
                            </a:path>
                          </a:pathLst>
                        </a:custGeom>
                        <a:solidFill>
                          <a:srgbClr val="BEF2FE"/>
                        </a:solidFill>
                      </wps:spPr>
                      <wps:txbx>
                        <w:txbxContent>
                          <w:p w14:paraId="5E52D4AC" w14:textId="77777777" w:rsidR="009A473C" w:rsidRDefault="009A473C" w:rsidP="009A473C">
                            <w:pPr>
                              <w:rPr>
                                <w:rFonts w:cs="Calibri (Body)"/>
                                <w:b/>
                                <w:bCs/>
                                <w:noProof/>
                                <w:color w:val="032C4F" w:themeColor="text1"/>
                                <w:spacing w:val="-20"/>
                                <w:sz w:val="36"/>
                                <w:szCs w:val="36"/>
                              </w:rPr>
                            </w:pPr>
                            <w:r>
                              <w:br w:type="page"/>
                            </w:r>
                          </w:p>
                          <w:p w14:paraId="30CFE074" w14:textId="5404D844" w:rsidR="009A473C" w:rsidRDefault="009A473C" w:rsidP="009A473C">
                            <w:pPr>
                              <w:jc w:val="center"/>
                            </w:pPr>
                          </w:p>
                        </w:txbxContent>
                      </wps:txbx>
                      <wps:bodyPr wrap="square" lIns="0" tIns="0" rIns="0" bIns="0" rtlCol="0">
                        <a:prstTxWarp prst="textNoShape">
                          <a:avLst/>
                        </a:prstTxWarp>
                        <a:noAutofit/>
                      </wps:bodyPr>
                    </wps:wsp>
                  </a:graphicData>
                </a:graphic>
              </wp:anchor>
            </w:drawing>
          </mc:Choice>
          <mc:Fallback>
            <w:pict>
              <v:shape w14:anchorId="6D9CEC55" id="Graphic 3" o:spid="_x0000_s1026" style="position:absolute;margin-left:490.4pt;margin-top:0;width:68.9pt;height:155.35pt;z-index:-251658228;visibility:visible;mso-wrap-style:square;mso-wrap-distance-left:0;mso-wrap-distance-top:0;mso-wrap-distance-right:0;mso-wrap-distance-bottom:0;mso-position-horizontal:absolute;mso-position-horizontal-relative:page;mso-position-vertical:absolute;mso-position-vertical-relative:page;v-text-anchor:top" coordsize="875030,1972945"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3fkknwIAAKEGAAAOAAAAZHJzL2Uyb0RvYy54bWysVV1vmzAUfZ+0/2D5feUjED5UUm1tM02q&#10;ukrttGfHmIAG2LOdQP/9rg1O0CZ10bQXuMaHy7nn+F6ub8auRUcmVcP7AgdXPkasp7xs+n2Bv71s&#10;P6QYKU36krS8ZwV+ZQrfbN6/ux5EzkJe87ZkEkGSXuWDKHCttcg9T9GadURdccF62Ky47IiGpdx7&#10;pSQDZO9aL/T9tTdwWQrJKVMKnt5Nm3hj81cVo/prVSmmUVtg4KbtVdrrzly9zTXJ95KIuqEzDfIP&#10;LDrS9PDRU6o7ogk6yOaPVF1DJVe80leUdx6vqoYyWwNUE/i/VfNcE8FsLSCOEieZ1P9LSx+Pz+JJ&#10;GupKPHD6Q4Ei3iBUftoxCzVjxkp2BgvE0WhVfD2pyEaNKDxMk9hfgdYUtoIsCbMoNjJ7JHdv04PS&#10;nxm3mcjxQenJhdJFpHYRHXsXSvDSuNhaFzVG4KLECFzcTS4Kos17hp4J0XCmUp+ZmO2OH9kLt0Bt&#10;ykiTKPUDjFwtQPUMafslFOpaoNyeuwubbsIEKTiapXPpDuHuEzJJ1plNGKTrdJUEb4JBSD+e0Fng&#10;h37yJnodrrL1jI5WAcSTB46Au09EAj8KV5MCAI3SMHsbHoeRP5cJDsd/KzMEuMt+ATzxY6fLBWTS&#10;ALJHF5eaRvEqu1zHdJ34TpkLTFocpUsOwAJuZxGcPGcMbblik2fmONsGOh1xwC2bSPG2KbdN25oz&#10;reR+d9tKdCTQLZ/ut+H2fjZzAbMtPnW16W897kb4lgl3vHx9kmiAmVhg9fNAJMOo/dLD0AHHtQuk&#10;C3YukLq95XbM2s6SSr+M34kUSEBYYA3z4ZG7kUZy1/hQigFMWPNmzz8eNK8aMxUszYnRvIA5aKWY&#10;Z7YZtMu1RZ3/LJtfAAAA//8DAFBLAwQUAAYACAAAACEAwaj0o+EAAAAJAQAADwAAAGRycy9kb3du&#10;cmV2LnhtbEyPzU7DMBCE70i8g7VI3KgdkEoI2VSoFAk48NNSVG5uvCRR4nUUu214e9wTHEczmvkm&#10;n422E3safOMYIZkoEMSlMw1XCB+rh4sUhA+aje4cE8IPeZgVpye5zow78Dvtl6ESsYR9phHqEPpM&#10;Sl/WZLWfuJ44et9usDpEOVTSDPoQy20nL5WaSqsbjgu17mleU9kudxZhvXh92vRvK7UeX77axfP8&#10;8b793CCen413tyACjeEvDEf8iA5FZNq6HRsvOoSbVEX0gBAfHe0kSacgtghXiboGWeTy/4PiFwAA&#10;//8DAFBLAQItABQABgAIAAAAIQC2gziS/gAAAOEBAAATAAAAAAAAAAAAAAAAAAAAAABbQ29udGVu&#10;dF9UeXBlc10ueG1sUEsBAi0AFAAGAAgAAAAhADj9If/WAAAAlAEAAAsAAAAAAAAAAAAAAAAALwEA&#10;AF9yZWxzLy5yZWxzUEsBAi0AFAAGAAgAAAAhAI3d+SSfAgAAoQYAAA4AAAAAAAAAAAAAAAAALgIA&#10;AGRycy9lMm9Eb2MueG1sUEsBAi0AFAAGAAgAAAAhAMGo9KPhAAAACQEAAA8AAAAAAAAAAAAAAAAA&#10;+QQAAGRycy9kb3ducmV2LnhtbFBLBQYAAAAABAAEAPMAAAAHBgAAAAA=&#10;" adj="-11796480,,5400" path="m874801,l,,,1820198r7769,48173l29405,1910207r32991,32989l104231,1964829r48169,7769l722401,1972598r48168,-7769l812404,1943196r32991,-32989l867031,1868371r7770,-48173l874801,xe" fillcolor="#bef2fe" stroked="f">
                <v:stroke joinstyle="miter"/>
                <v:formulas/>
                <v:path arrowok="t" o:connecttype="custom" textboxrect="0,0,875030,1972945"/>
                <v:textbox inset="0,0,0,0">
                  <w:txbxContent>
                    <w:p w14:paraId="5E52D4AC" w14:textId="77777777" w:rsidR="009A473C" w:rsidRDefault="009A473C" w:rsidP="009A473C">
                      <w:pPr>
                        <w:rPr>
                          <w:rFonts w:cs="Calibri (Body)"/>
                          <w:b/>
                          <w:bCs/>
                          <w:noProof/>
                          <w:color w:val="032C4F" w:themeColor="text1"/>
                          <w:spacing w:val="-20"/>
                          <w:sz w:val="36"/>
                          <w:szCs w:val="36"/>
                        </w:rPr>
                      </w:pPr>
                      <w:r>
                        <w:br w:type="page"/>
                      </w:r>
                    </w:p>
                    <w:p w14:paraId="30CFE074" w14:textId="5404D844" w:rsidR="009A473C" w:rsidRDefault="009A473C" w:rsidP="009A473C">
                      <w:pPr>
                        <w:jc w:val="center"/>
                      </w:pPr>
                    </w:p>
                  </w:txbxContent>
                </v:textbox>
                <w10:wrap anchorx="page" anchory="page"/>
              </v:shape>
            </w:pict>
          </mc:Fallback>
        </mc:AlternateContent>
      </w:r>
    </w:p>
    <w:p w14:paraId="5574BEFF" w14:textId="77777777" w:rsidR="009A1317" w:rsidRPr="009A1317" w:rsidRDefault="009A1317" w:rsidP="009A1317">
      <w:pPr>
        <w:rPr>
          <w:sz w:val="2"/>
          <w:szCs w:val="2"/>
        </w:rPr>
      </w:pPr>
    </w:p>
    <w:p w14:paraId="1C06977A" w14:textId="77777777" w:rsidR="009A1317" w:rsidRPr="009A1317" w:rsidRDefault="009A1317" w:rsidP="009A1317">
      <w:pPr>
        <w:rPr>
          <w:sz w:val="2"/>
          <w:szCs w:val="2"/>
        </w:rPr>
      </w:pPr>
    </w:p>
    <w:p w14:paraId="1991FC8A" w14:textId="77777777" w:rsidR="009A1317" w:rsidRPr="009A1317" w:rsidRDefault="009A1317" w:rsidP="009A1317">
      <w:pPr>
        <w:rPr>
          <w:sz w:val="2"/>
          <w:szCs w:val="2"/>
        </w:rPr>
      </w:pPr>
    </w:p>
    <w:p w14:paraId="49A007FB" w14:textId="77777777" w:rsidR="009A1317" w:rsidRPr="009A1317" w:rsidRDefault="009A1317" w:rsidP="009A1317">
      <w:pPr>
        <w:rPr>
          <w:sz w:val="2"/>
          <w:szCs w:val="2"/>
        </w:rPr>
      </w:pPr>
    </w:p>
    <w:p w14:paraId="27FCE4EC" w14:textId="77777777" w:rsidR="009A1317" w:rsidRPr="009A1317" w:rsidRDefault="009A1317" w:rsidP="009A1317">
      <w:pPr>
        <w:rPr>
          <w:sz w:val="2"/>
          <w:szCs w:val="2"/>
        </w:rPr>
      </w:pPr>
    </w:p>
    <w:p w14:paraId="555E49FE" w14:textId="77777777" w:rsidR="009A1317" w:rsidRPr="009A1317" w:rsidRDefault="009A1317" w:rsidP="009A1317">
      <w:pPr>
        <w:rPr>
          <w:sz w:val="2"/>
          <w:szCs w:val="2"/>
        </w:rPr>
      </w:pPr>
    </w:p>
    <w:p w14:paraId="27D35F35" w14:textId="77777777" w:rsidR="009A1317" w:rsidRPr="009A1317" w:rsidRDefault="009A1317" w:rsidP="009A1317">
      <w:pPr>
        <w:rPr>
          <w:sz w:val="2"/>
          <w:szCs w:val="2"/>
        </w:rPr>
      </w:pPr>
    </w:p>
    <w:p w14:paraId="357ABE36" w14:textId="77777777" w:rsidR="009A1317" w:rsidRPr="009A1317" w:rsidRDefault="009A1317" w:rsidP="009A1317">
      <w:pPr>
        <w:rPr>
          <w:sz w:val="2"/>
          <w:szCs w:val="2"/>
        </w:rPr>
      </w:pPr>
    </w:p>
    <w:p w14:paraId="6753C125" w14:textId="77777777" w:rsidR="009A1317" w:rsidRPr="009A1317" w:rsidRDefault="009A1317" w:rsidP="009A1317">
      <w:pPr>
        <w:rPr>
          <w:sz w:val="2"/>
          <w:szCs w:val="2"/>
        </w:rPr>
      </w:pPr>
    </w:p>
    <w:p w14:paraId="23F4F3F2" w14:textId="77777777" w:rsidR="009A1317" w:rsidRPr="009A1317" w:rsidRDefault="009A1317" w:rsidP="009A1317">
      <w:pPr>
        <w:rPr>
          <w:sz w:val="2"/>
          <w:szCs w:val="2"/>
        </w:rPr>
      </w:pPr>
    </w:p>
    <w:p w14:paraId="25231C22" w14:textId="77777777" w:rsidR="009A1317" w:rsidRPr="009A1317" w:rsidRDefault="009A1317" w:rsidP="009A1317">
      <w:pPr>
        <w:rPr>
          <w:sz w:val="2"/>
          <w:szCs w:val="2"/>
        </w:rPr>
      </w:pPr>
    </w:p>
    <w:p w14:paraId="105AEB27" w14:textId="77777777" w:rsidR="009A1317" w:rsidRPr="009A1317" w:rsidRDefault="009A1317" w:rsidP="009A1317">
      <w:pPr>
        <w:rPr>
          <w:sz w:val="2"/>
          <w:szCs w:val="2"/>
        </w:rPr>
      </w:pPr>
    </w:p>
    <w:p w14:paraId="7D430F29" w14:textId="77777777" w:rsidR="009A1317" w:rsidRPr="009A1317" w:rsidRDefault="009A1317" w:rsidP="009A1317">
      <w:pPr>
        <w:rPr>
          <w:sz w:val="2"/>
          <w:szCs w:val="2"/>
        </w:rPr>
      </w:pPr>
    </w:p>
    <w:p w14:paraId="56D4F677" w14:textId="77777777" w:rsidR="009A1317" w:rsidRPr="009A1317" w:rsidRDefault="009A1317" w:rsidP="009A1317">
      <w:pPr>
        <w:rPr>
          <w:sz w:val="2"/>
          <w:szCs w:val="2"/>
        </w:rPr>
      </w:pPr>
    </w:p>
    <w:p w14:paraId="7386A2C5" w14:textId="77777777" w:rsidR="009A1317" w:rsidRPr="009A1317" w:rsidRDefault="009A1317" w:rsidP="009A1317">
      <w:pPr>
        <w:rPr>
          <w:sz w:val="2"/>
          <w:szCs w:val="2"/>
        </w:rPr>
      </w:pPr>
    </w:p>
    <w:p w14:paraId="3F681462" w14:textId="77777777" w:rsidR="009A1317" w:rsidRPr="009A1317" w:rsidRDefault="009A1317" w:rsidP="009A1317">
      <w:pPr>
        <w:rPr>
          <w:sz w:val="2"/>
          <w:szCs w:val="2"/>
        </w:rPr>
      </w:pPr>
    </w:p>
    <w:p w14:paraId="159CDD7A" w14:textId="77777777" w:rsidR="009A1317" w:rsidRPr="009A1317" w:rsidRDefault="009A1317" w:rsidP="009A1317">
      <w:pPr>
        <w:rPr>
          <w:sz w:val="2"/>
          <w:szCs w:val="2"/>
        </w:rPr>
      </w:pPr>
    </w:p>
    <w:p w14:paraId="399970ED" w14:textId="77777777" w:rsidR="009A1317" w:rsidRPr="009A1317" w:rsidRDefault="009A1317" w:rsidP="009A1317">
      <w:pPr>
        <w:rPr>
          <w:sz w:val="2"/>
          <w:szCs w:val="2"/>
        </w:rPr>
      </w:pPr>
    </w:p>
    <w:p w14:paraId="3C6B8E55" w14:textId="77777777" w:rsidR="009A1317" w:rsidRPr="009A1317" w:rsidRDefault="009A1317" w:rsidP="009A1317">
      <w:pPr>
        <w:rPr>
          <w:sz w:val="2"/>
          <w:szCs w:val="2"/>
        </w:rPr>
      </w:pPr>
    </w:p>
    <w:p w14:paraId="08AA4FE9" w14:textId="77777777" w:rsidR="009A1317" w:rsidRPr="009A1317" w:rsidRDefault="009A1317" w:rsidP="009A1317">
      <w:pPr>
        <w:rPr>
          <w:sz w:val="2"/>
          <w:szCs w:val="2"/>
        </w:rPr>
      </w:pPr>
    </w:p>
    <w:p w14:paraId="068C9312" w14:textId="77777777" w:rsidR="009A1317" w:rsidRPr="009A1317" w:rsidRDefault="009A1317" w:rsidP="009A1317">
      <w:pPr>
        <w:rPr>
          <w:sz w:val="2"/>
          <w:szCs w:val="2"/>
        </w:rPr>
      </w:pPr>
    </w:p>
    <w:p w14:paraId="5023617B" w14:textId="77777777" w:rsidR="009A1317" w:rsidRPr="009A1317" w:rsidRDefault="009A1317" w:rsidP="009A1317">
      <w:pPr>
        <w:rPr>
          <w:sz w:val="2"/>
          <w:szCs w:val="2"/>
        </w:rPr>
      </w:pPr>
    </w:p>
    <w:p w14:paraId="05B73EA7" w14:textId="77777777" w:rsidR="009A1317" w:rsidRPr="009A1317" w:rsidRDefault="009A1317" w:rsidP="009A1317">
      <w:pPr>
        <w:rPr>
          <w:sz w:val="2"/>
          <w:szCs w:val="2"/>
        </w:rPr>
      </w:pPr>
    </w:p>
    <w:p w14:paraId="1BC03DD2" w14:textId="77777777" w:rsidR="009A1317" w:rsidRPr="009A1317" w:rsidRDefault="009A1317" w:rsidP="009A1317">
      <w:pPr>
        <w:rPr>
          <w:sz w:val="2"/>
          <w:szCs w:val="2"/>
        </w:rPr>
      </w:pPr>
    </w:p>
    <w:p w14:paraId="42853564" w14:textId="77777777" w:rsidR="009A1317" w:rsidRPr="009A1317" w:rsidRDefault="009A1317" w:rsidP="009A1317">
      <w:pPr>
        <w:rPr>
          <w:sz w:val="2"/>
          <w:szCs w:val="2"/>
        </w:rPr>
      </w:pPr>
    </w:p>
    <w:p w14:paraId="3612C29E" w14:textId="77777777" w:rsidR="009A1317" w:rsidRPr="009A1317" w:rsidRDefault="009A1317" w:rsidP="009A1317">
      <w:pPr>
        <w:rPr>
          <w:sz w:val="2"/>
          <w:szCs w:val="2"/>
        </w:rPr>
      </w:pPr>
    </w:p>
    <w:p w14:paraId="6F5952D4" w14:textId="77777777" w:rsidR="009A1317" w:rsidRPr="009A1317" w:rsidRDefault="009A1317" w:rsidP="009A1317">
      <w:pPr>
        <w:rPr>
          <w:sz w:val="2"/>
          <w:szCs w:val="2"/>
        </w:rPr>
      </w:pPr>
    </w:p>
    <w:p w14:paraId="2C30E9DE" w14:textId="77777777" w:rsidR="009A1317" w:rsidRPr="009A1317" w:rsidRDefault="009A1317" w:rsidP="009A1317">
      <w:pPr>
        <w:rPr>
          <w:sz w:val="2"/>
          <w:szCs w:val="2"/>
        </w:rPr>
      </w:pPr>
    </w:p>
    <w:p w14:paraId="77AF505D" w14:textId="77777777" w:rsidR="009A1317" w:rsidRPr="009A1317" w:rsidRDefault="009A1317" w:rsidP="009A1317">
      <w:pPr>
        <w:rPr>
          <w:sz w:val="2"/>
          <w:szCs w:val="2"/>
        </w:rPr>
      </w:pPr>
    </w:p>
    <w:p w14:paraId="0B4AD1BA" w14:textId="77777777" w:rsidR="009A1317" w:rsidRPr="009A1317" w:rsidRDefault="009A1317" w:rsidP="009A1317">
      <w:pPr>
        <w:rPr>
          <w:sz w:val="2"/>
          <w:szCs w:val="2"/>
        </w:rPr>
      </w:pPr>
    </w:p>
    <w:p w14:paraId="0A1EA1B6" w14:textId="77777777" w:rsidR="009A1317" w:rsidRPr="009A1317" w:rsidRDefault="009A1317" w:rsidP="009A1317">
      <w:pPr>
        <w:rPr>
          <w:sz w:val="2"/>
          <w:szCs w:val="2"/>
        </w:rPr>
      </w:pPr>
    </w:p>
    <w:p w14:paraId="1831B83E" w14:textId="77777777" w:rsidR="009A1317" w:rsidRPr="009A1317" w:rsidRDefault="009A1317" w:rsidP="009A1317">
      <w:pPr>
        <w:rPr>
          <w:sz w:val="2"/>
          <w:szCs w:val="2"/>
        </w:rPr>
      </w:pPr>
    </w:p>
    <w:p w14:paraId="34AA8CA0" w14:textId="77777777" w:rsidR="009A1317" w:rsidRPr="009A1317" w:rsidRDefault="009A1317" w:rsidP="009A1317">
      <w:pPr>
        <w:rPr>
          <w:sz w:val="2"/>
          <w:szCs w:val="2"/>
        </w:rPr>
      </w:pPr>
    </w:p>
    <w:p w14:paraId="2573508D" w14:textId="77777777" w:rsidR="009A1317" w:rsidRPr="009A1317" w:rsidRDefault="009A1317" w:rsidP="009A1317">
      <w:pPr>
        <w:rPr>
          <w:sz w:val="2"/>
          <w:szCs w:val="2"/>
        </w:rPr>
      </w:pPr>
    </w:p>
    <w:p w14:paraId="39DBE6A7" w14:textId="31D07D94" w:rsidR="009A1317" w:rsidRPr="009A1317" w:rsidRDefault="00BF36C4" w:rsidP="009A1317">
      <w:pPr>
        <w:rPr>
          <w:sz w:val="2"/>
          <w:szCs w:val="2"/>
        </w:rPr>
      </w:pPr>
      <w:r>
        <w:rPr>
          <w:noProof/>
        </w:rPr>
        <mc:AlternateContent>
          <mc:Choice Requires="wps">
            <w:drawing>
              <wp:anchor distT="0" distB="0" distL="0" distR="0" simplePos="0" relativeHeight="251658255" behindDoc="1" locked="0" layoutInCell="1" allowOverlap="1" wp14:anchorId="5CF97AF6" wp14:editId="20DFEDF5">
                <wp:simplePos x="0" y="0"/>
                <wp:positionH relativeFrom="page">
                  <wp:posOffset>390524</wp:posOffset>
                </wp:positionH>
                <wp:positionV relativeFrom="page">
                  <wp:posOffset>3952875</wp:posOffset>
                </wp:positionV>
                <wp:extent cx="6543675" cy="1343025"/>
                <wp:effectExtent l="0" t="0" r="0" b="0"/>
                <wp:wrapNone/>
                <wp:docPr id="11" name="Text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543675" cy="1343025"/>
                        </a:xfrm>
                        <a:prstGeom prst="rect">
                          <a:avLst/>
                        </a:prstGeom>
                      </wps:spPr>
                      <wps:txbx>
                        <w:txbxContent>
                          <w:p w14:paraId="29759529" w14:textId="77777777" w:rsidR="00360267" w:rsidRDefault="00360267" w:rsidP="00360267">
                            <w:pPr>
                              <w:spacing w:line="343" w:lineRule="exact"/>
                              <w:ind w:left="20"/>
                              <w:rPr>
                                <w:b/>
                                <w:sz w:val="36"/>
                              </w:rPr>
                            </w:pPr>
                            <w:r>
                              <w:rPr>
                                <w:b/>
                                <w:color w:val="AEE2FA"/>
                                <w:spacing w:val="-4"/>
                                <w:w w:val="110"/>
                                <w:sz w:val="36"/>
                              </w:rPr>
                              <w:t>Primary</w:t>
                            </w:r>
                            <w:r>
                              <w:rPr>
                                <w:b/>
                                <w:color w:val="AEE2FA"/>
                                <w:spacing w:val="-11"/>
                                <w:w w:val="110"/>
                                <w:sz w:val="36"/>
                              </w:rPr>
                              <w:t xml:space="preserve"> </w:t>
                            </w:r>
                            <w:r>
                              <w:rPr>
                                <w:b/>
                                <w:color w:val="AEE2FA"/>
                                <w:spacing w:val="-4"/>
                                <w:w w:val="110"/>
                                <w:sz w:val="36"/>
                              </w:rPr>
                              <w:t>Health</w:t>
                            </w:r>
                            <w:r>
                              <w:rPr>
                                <w:b/>
                                <w:color w:val="AEE2FA"/>
                                <w:spacing w:val="-10"/>
                                <w:w w:val="110"/>
                                <w:sz w:val="36"/>
                              </w:rPr>
                              <w:t xml:space="preserve"> </w:t>
                            </w:r>
                            <w:r>
                              <w:rPr>
                                <w:b/>
                                <w:color w:val="AEE2FA"/>
                                <w:spacing w:val="-4"/>
                                <w:w w:val="110"/>
                                <w:sz w:val="36"/>
                              </w:rPr>
                              <w:t>Care</w:t>
                            </w:r>
                          </w:p>
                          <w:p w14:paraId="4524BAF8" w14:textId="77777777" w:rsidR="009A1317" w:rsidRPr="009A1317" w:rsidRDefault="009A1317" w:rsidP="009A1317">
                            <w:pPr>
                              <w:spacing w:line="713" w:lineRule="exact"/>
                              <w:ind w:left="20"/>
                              <w:rPr>
                                <w:b/>
                                <w:color w:val="FFFFFF"/>
                                <w:sz w:val="62"/>
                              </w:rPr>
                            </w:pPr>
                            <w:r w:rsidRPr="009A1317">
                              <w:rPr>
                                <w:b/>
                                <w:color w:val="FFFFFF"/>
                                <w:sz w:val="62"/>
                              </w:rPr>
                              <w:t xml:space="preserve">Strengthening Medicare </w:t>
                            </w:r>
                          </w:p>
                          <w:p w14:paraId="2D2599AE" w14:textId="217DAF7D" w:rsidR="009A1317" w:rsidRPr="009A1317" w:rsidRDefault="00BF36C4" w:rsidP="009A1317">
                            <w:pPr>
                              <w:spacing w:line="713" w:lineRule="exact"/>
                              <w:ind w:left="20"/>
                              <w:rPr>
                                <w:b/>
                                <w:color w:val="FFFFFF"/>
                                <w:sz w:val="62"/>
                              </w:rPr>
                            </w:pPr>
                            <w:r>
                              <w:rPr>
                                <w:b/>
                                <w:color w:val="FFFFFF"/>
                                <w:sz w:val="62"/>
                              </w:rPr>
                              <w:t>Chronic Conditions Management</w:t>
                            </w:r>
                          </w:p>
                          <w:p w14:paraId="1EE812B3" w14:textId="4E419602" w:rsidR="00360267" w:rsidRDefault="00360267" w:rsidP="009A1317">
                            <w:pPr>
                              <w:spacing w:line="713" w:lineRule="exact"/>
                              <w:ind w:left="20"/>
                              <w:rPr>
                                <w:b/>
                                <w:sz w:val="62"/>
                              </w:rPr>
                            </w:pP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w:pict>
              <v:shapetype w14:anchorId="5CF97AF6" id="_x0000_t202" coordsize="21600,21600" o:spt="202" path="m,l,21600r21600,l21600,xe">
                <v:stroke joinstyle="miter"/>
                <v:path gradientshapeok="t" o:connecttype="rect"/>
              </v:shapetype>
              <v:shape id="Textbox 11" o:spid="_x0000_s1027" type="#_x0000_t202" style="position:absolute;margin-left:30.75pt;margin-top:311.25pt;width:515.25pt;height:105.75pt;z-index:-2516582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DELrmQEAACMDAAAOAAAAZHJzL2Uyb0RvYy54bWysUsGO0zAQvSPxD5bv1Gm7LShqugJWIKQV&#10;IC37Aa5jNxaxx3jcJv17xm7aIvaGuEzGM+OX9954cz+6nh11RAu+4fNZxZn2Clrr9w1//vHpzTvO&#10;MEnfyh68bvhJI7/fvn61GUKtF9BB3+rICMRjPYSGdymFWghUnXYSZxC0p6aB6GSiY9yLNsqB0F0v&#10;FlW1FgPENkRQGpGqD+cm3xZ8Y7RK34xBnVjfcOKWSowl7nIU242s91GGzqqJhvwHFk5aTz+9Qj3I&#10;JNkh2hdQzqoICCbNFDgBxliliwZSM6/+UvPUyaCLFjIHw9Um/H+w6uvxKXyPLI0fYKQFFhEYHkH9&#10;RPJGDAHraSZ7ijXSdBY6mujylyQwukjenq5+6jExRcX16m65frviTFFvvrxbVotVdlzcroeI6bMG&#10;x3LS8EgLKxTk8RHTefQyMrE5E8hU0rgbmW0za5rMlR20JxIz0D4bjr8OMmrO+i+eDMvLvyTxkuwu&#10;SUz9RyhPJGvy8P6QwNhC4IY7EaBNFAnTq8mr/vNcpm5ve/sbAAD//wMAUEsDBBQABgAIAAAAIQD4&#10;jYN+4AAAAAsBAAAPAAAAZHJzL2Rvd25yZXYueG1sTI9BT8MwDIXvSPyHyEjcWLIC1VaaThOCExKi&#10;KweOaeu10RqnNNlW/j3eCU629Z6ev5dvZjeIE07BetKwXCgQSI1vLXUaPqvXuxWIEA21ZvCEGn4w&#10;wKa4vspN1vozlXjaxU5wCIXMaOhjHDMpQ9OjM2HhRyTW9n5yJvI5dbKdzJnD3SATpVLpjCX+0JsR&#10;n3tsDruj07D9ovLFfr/XH+W+tFW1VvSWHrS+vZm3TyAizvHPDBd8RoeCmWp/pDaIQUO6fGQnzyTh&#10;5WJQ64Tb1RpW9w8KZJHL/x2KXwAAAP//AwBQSwECLQAUAAYACAAAACEAtoM4kv4AAADhAQAAEwAA&#10;AAAAAAAAAAAAAAAAAAAAW0NvbnRlbnRfVHlwZXNdLnhtbFBLAQItABQABgAIAAAAIQA4/SH/1gAA&#10;AJQBAAALAAAAAAAAAAAAAAAAAC8BAABfcmVscy8ucmVsc1BLAQItABQABgAIAAAAIQDjDELrmQEA&#10;ACMDAAAOAAAAAAAAAAAAAAAAAC4CAABkcnMvZTJvRG9jLnhtbFBLAQItABQABgAIAAAAIQD4jYN+&#10;4AAAAAsBAAAPAAAAAAAAAAAAAAAAAPMDAABkcnMvZG93bnJldi54bWxQSwUGAAAAAAQABADzAAAA&#10;AAUAAAAA&#10;" filled="f" stroked="f">
                <v:textbox inset="0,0,0,0">
                  <w:txbxContent>
                    <w:p w14:paraId="29759529" w14:textId="77777777" w:rsidR="00360267" w:rsidRDefault="00360267" w:rsidP="00360267">
                      <w:pPr>
                        <w:spacing w:line="343" w:lineRule="exact"/>
                        <w:ind w:left="20"/>
                        <w:rPr>
                          <w:b/>
                          <w:sz w:val="36"/>
                        </w:rPr>
                      </w:pPr>
                      <w:r>
                        <w:rPr>
                          <w:b/>
                          <w:color w:val="AEE2FA"/>
                          <w:spacing w:val="-4"/>
                          <w:w w:val="110"/>
                          <w:sz w:val="36"/>
                        </w:rPr>
                        <w:t>Primary</w:t>
                      </w:r>
                      <w:r>
                        <w:rPr>
                          <w:b/>
                          <w:color w:val="AEE2FA"/>
                          <w:spacing w:val="-11"/>
                          <w:w w:val="110"/>
                          <w:sz w:val="36"/>
                        </w:rPr>
                        <w:t xml:space="preserve"> </w:t>
                      </w:r>
                      <w:r>
                        <w:rPr>
                          <w:b/>
                          <w:color w:val="AEE2FA"/>
                          <w:spacing w:val="-4"/>
                          <w:w w:val="110"/>
                          <w:sz w:val="36"/>
                        </w:rPr>
                        <w:t>Health</w:t>
                      </w:r>
                      <w:r>
                        <w:rPr>
                          <w:b/>
                          <w:color w:val="AEE2FA"/>
                          <w:spacing w:val="-10"/>
                          <w:w w:val="110"/>
                          <w:sz w:val="36"/>
                        </w:rPr>
                        <w:t xml:space="preserve"> </w:t>
                      </w:r>
                      <w:r>
                        <w:rPr>
                          <w:b/>
                          <w:color w:val="AEE2FA"/>
                          <w:spacing w:val="-4"/>
                          <w:w w:val="110"/>
                          <w:sz w:val="36"/>
                        </w:rPr>
                        <w:t>Care</w:t>
                      </w:r>
                    </w:p>
                    <w:p w14:paraId="4524BAF8" w14:textId="77777777" w:rsidR="009A1317" w:rsidRPr="009A1317" w:rsidRDefault="009A1317" w:rsidP="009A1317">
                      <w:pPr>
                        <w:spacing w:line="713" w:lineRule="exact"/>
                        <w:ind w:left="20"/>
                        <w:rPr>
                          <w:b/>
                          <w:color w:val="FFFFFF"/>
                          <w:sz w:val="62"/>
                        </w:rPr>
                      </w:pPr>
                      <w:r w:rsidRPr="009A1317">
                        <w:rPr>
                          <w:b/>
                          <w:color w:val="FFFFFF"/>
                          <w:sz w:val="62"/>
                        </w:rPr>
                        <w:t xml:space="preserve">Strengthening Medicare </w:t>
                      </w:r>
                    </w:p>
                    <w:p w14:paraId="2D2599AE" w14:textId="217DAF7D" w:rsidR="009A1317" w:rsidRPr="009A1317" w:rsidRDefault="00BF36C4" w:rsidP="009A1317">
                      <w:pPr>
                        <w:spacing w:line="713" w:lineRule="exact"/>
                        <w:ind w:left="20"/>
                        <w:rPr>
                          <w:b/>
                          <w:color w:val="FFFFFF"/>
                          <w:sz w:val="62"/>
                        </w:rPr>
                      </w:pPr>
                      <w:r>
                        <w:rPr>
                          <w:b/>
                          <w:color w:val="FFFFFF"/>
                          <w:sz w:val="62"/>
                        </w:rPr>
                        <w:t>Chronic Conditions Management</w:t>
                      </w:r>
                    </w:p>
                    <w:p w14:paraId="1EE812B3" w14:textId="4E419602" w:rsidR="00360267" w:rsidRDefault="00360267" w:rsidP="009A1317">
                      <w:pPr>
                        <w:spacing w:line="713" w:lineRule="exact"/>
                        <w:ind w:left="20"/>
                        <w:rPr>
                          <w:b/>
                          <w:sz w:val="62"/>
                        </w:rPr>
                      </w:pPr>
                    </w:p>
                  </w:txbxContent>
                </v:textbox>
                <w10:wrap anchorx="page" anchory="page"/>
              </v:shape>
            </w:pict>
          </mc:Fallback>
        </mc:AlternateContent>
      </w:r>
    </w:p>
    <w:p w14:paraId="743CC990" w14:textId="77777777" w:rsidR="009A1317" w:rsidRPr="009A1317" w:rsidRDefault="009A1317" w:rsidP="009A1317">
      <w:pPr>
        <w:rPr>
          <w:sz w:val="2"/>
          <w:szCs w:val="2"/>
        </w:rPr>
      </w:pPr>
    </w:p>
    <w:p w14:paraId="346547AA" w14:textId="77777777" w:rsidR="009A1317" w:rsidRPr="009A1317" w:rsidRDefault="009A1317" w:rsidP="009A1317">
      <w:pPr>
        <w:rPr>
          <w:sz w:val="2"/>
          <w:szCs w:val="2"/>
        </w:rPr>
      </w:pPr>
    </w:p>
    <w:p w14:paraId="071E6A1E" w14:textId="77777777" w:rsidR="009A1317" w:rsidRPr="009A1317" w:rsidRDefault="009A1317" w:rsidP="009A1317">
      <w:pPr>
        <w:rPr>
          <w:sz w:val="2"/>
          <w:szCs w:val="2"/>
        </w:rPr>
      </w:pPr>
    </w:p>
    <w:p w14:paraId="1CA212CD" w14:textId="77777777" w:rsidR="009A1317" w:rsidRPr="009A1317" w:rsidRDefault="009A1317" w:rsidP="009A1317">
      <w:pPr>
        <w:rPr>
          <w:sz w:val="2"/>
          <w:szCs w:val="2"/>
        </w:rPr>
      </w:pPr>
    </w:p>
    <w:p w14:paraId="00F52851" w14:textId="77777777" w:rsidR="009A1317" w:rsidRPr="009A1317" w:rsidRDefault="009A1317" w:rsidP="009A1317">
      <w:pPr>
        <w:rPr>
          <w:sz w:val="2"/>
          <w:szCs w:val="2"/>
        </w:rPr>
      </w:pPr>
    </w:p>
    <w:p w14:paraId="3B8763E0" w14:textId="77777777" w:rsidR="009A1317" w:rsidRPr="009A1317" w:rsidRDefault="009A1317" w:rsidP="009A1317">
      <w:pPr>
        <w:rPr>
          <w:sz w:val="2"/>
          <w:szCs w:val="2"/>
        </w:rPr>
      </w:pPr>
    </w:p>
    <w:p w14:paraId="6ABF461A" w14:textId="77777777" w:rsidR="009A1317" w:rsidRPr="009A1317" w:rsidRDefault="009A1317" w:rsidP="009A1317">
      <w:pPr>
        <w:rPr>
          <w:sz w:val="2"/>
          <w:szCs w:val="2"/>
        </w:rPr>
      </w:pPr>
    </w:p>
    <w:p w14:paraId="30F53211" w14:textId="77777777" w:rsidR="009A1317" w:rsidRPr="009A1317" w:rsidRDefault="009A1317" w:rsidP="009A1317">
      <w:pPr>
        <w:rPr>
          <w:sz w:val="2"/>
          <w:szCs w:val="2"/>
        </w:rPr>
      </w:pPr>
    </w:p>
    <w:p w14:paraId="7C3AC681" w14:textId="77777777" w:rsidR="009A1317" w:rsidRPr="009A1317" w:rsidRDefault="009A1317" w:rsidP="009A1317">
      <w:pPr>
        <w:rPr>
          <w:sz w:val="2"/>
          <w:szCs w:val="2"/>
        </w:rPr>
      </w:pPr>
    </w:p>
    <w:p w14:paraId="678999E8" w14:textId="77777777" w:rsidR="009A1317" w:rsidRPr="009A1317" w:rsidRDefault="009A1317" w:rsidP="009A1317">
      <w:pPr>
        <w:rPr>
          <w:sz w:val="2"/>
          <w:szCs w:val="2"/>
        </w:rPr>
      </w:pPr>
    </w:p>
    <w:p w14:paraId="19F482B4" w14:textId="77777777" w:rsidR="009A1317" w:rsidRPr="009A1317" w:rsidRDefault="009A1317" w:rsidP="009A1317">
      <w:pPr>
        <w:rPr>
          <w:sz w:val="2"/>
          <w:szCs w:val="2"/>
        </w:rPr>
      </w:pPr>
    </w:p>
    <w:p w14:paraId="439CF013" w14:textId="77777777" w:rsidR="009A1317" w:rsidRPr="009A1317" w:rsidRDefault="009A1317" w:rsidP="009A1317">
      <w:pPr>
        <w:rPr>
          <w:sz w:val="2"/>
          <w:szCs w:val="2"/>
        </w:rPr>
      </w:pPr>
    </w:p>
    <w:p w14:paraId="4555BFDB" w14:textId="77777777" w:rsidR="009A1317" w:rsidRPr="009A1317" w:rsidRDefault="009A1317" w:rsidP="009A1317">
      <w:pPr>
        <w:rPr>
          <w:sz w:val="2"/>
          <w:szCs w:val="2"/>
        </w:rPr>
      </w:pPr>
    </w:p>
    <w:p w14:paraId="7ED04EBA" w14:textId="77777777" w:rsidR="009A1317" w:rsidRPr="009A1317" w:rsidRDefault="009A1317" w:rsidP="009A1317">
      <w:pPr>
        <w:rPr>
          <w:sz w:val="2"/>
          <w:szCs w:val="2"/>
        </w:rPr>
      </w:pPr>
    </w:p>
    <w:p w14:paraId="16BC84A1" w14:textId="77777777" w:rsidR="009A1317" w:rsidRPr="009A1317" w:rsidRDefault="009A1317" w:rsidP="009A1317">
      <w:pPr>
        <w:rPr>
          <w:sz w:val="2"/>
          <w:szCs w:val="2"/>
        </w:rPr>
      </w:pPr>
    </w:p>
    <w:p w14:paraId="72FFF907" w14:textId="77777777" w:rsidR="009A1317" w:rsidRPr="009A1317" w:rsidRDefault="009A1317" w:rsidP="009A1317">
      <w:pPr>
        <w:rPr>
          <w:sz w:val="2"/>
          <w:szCs w:val="2"/>
        </w:rPr>
      </w:pPr>
    </w:p>
    <w:p w14:paraId="1114F723" w14:textId="77777777" w:rsidR="009A1317" w:rsidRPr="009A1317" w:rsidRDefault="009A1317" w:rsidP="009A1317">
      <w:pPr>
        <w:rPr>
          <w:sz w:val="2"/>
          <w:szCs w:val="2"/>
        </w:rPr>
      </w:pPr>
    </w:p>
    <w:p w14:paraId="45FA321F" w14:textId="77777777" w:rsidR="009A1317" w:rsidRPr="009A1317" w:rsidRDefault="009A1317" w:rsidP="009A1317">
      <w:pPr>
        <w:rPr>
          <w:sz w:val="2"/>
          <w:szCs w:val="2"/>
        </w:rPr>
      </w:pPr>
    </w:p>
    <w:p w14:paraId="7F8FDCE4" w14:textId="77777777" w:rsidR="009A1317" w:rsidRPr="009A1317" w:rsidRDefault="009A1317" w:rsidP="009A1317">
      <w:pPr>
        <w:rPr>
          <w:sz w:val="2"/>
          <w:szCs w:val="2"/>
        </w:rPr>
      </w:pPr>
    </w:p>
    <w:p w14:paraId="7AD5F7F7" w14:textId="77777777" w:rsidR="009A1317" w:rsidRPr="009A1317" w:rsidRDefault="009A1317" w:rsidP="009A1317">
      <w:pPr>
        <w:rPr>
          <w:sz w:val="2"/>
          <w:szCs w:val="2"/>
        </w:rPr>
      </w:pPr>
    </w:p>
    <w:p w14:paraId="178172AE" w14:textId="77777777" w:rsidR="009A1317" w:rsidRPr="009A1317" w:rsidRDefault="009A1317" w:rsidP="009A1317">
      <w:pPr>
        <w:rPr>
          <w:sz w:val="2"/>
          <w:szCs w:val="2"/>
        </w:rPr>
      </w:pPr>
    </w:p>
    <w:p w14:paraId="4EF49005" w14:textId="77777777" w:rsidR="009A1317" w:rsidRPr="009A1317" w:rsidRDefault="009A1317" w:rsidP="009A1317">
      <w:pPr>
        <w:rPr>
          <w:sz w:val="2"/>
          <w:szCs w:val="2"/>
        </w:rPr>
      </w:pPr>
    </w:p>
    <w:p w14:paraId="724F4A9C" w14:textId="0F685568" w:rsidR="009A1317" w:rsidRPr="009A1317" w:rsidRDefault="00B12223" w:rsidP="009A1317">
      <w:pPr>
        <w:rPr>
          <w:sz w:val="2"/>
          <w:szCs w:val="2"/>
        </w:rPr>
      </w:pPr>
      <w:r>
        <w:rPr>
          <w:noProof/>
        </w:rPr>
        <mc:AlternateContent>
          <mc:Choice Requires="wps">
            <w:drawing>
              <wp:anchor distT="0" distB="0" distL="0" distR="0" simplePos="0" relativeHeight="251658251" behindDoc="1" locked="0" layoutInCell="1" allowOverlap="1" wp14:anchorId="5340F79A" wp14:editId="2DE8168E">
                <wp:simplePos x="0" y="0"/>
                <wp:positionH relativeFrom="page">
                  <wp:align>left</wp:align>
                </wp:positionH>
                <wp:positionV relativeFrom="page">
                  <wp:posOffset>5390515</wp:posOffset>
                </wp:positionV>
                <wp:extent cx="4857750" cy="666115"/>
                <wp:effectExtent l="0" t="0" r="0" b="635"/>
                <wp:wrapNone/>
                <wp:docPr id="2" name="Graphic 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857750" cy="666115"/>
                        </a:xfrm>
                        <a:custGeom>
                          <a:avLst/>
                          <a:gdLst/>
                          <a:ahLst/>
                          <a:cxnLst/>
                          <a:rect l="l" t="t" r="r" b="b"/>
                          <a:pathLst>
                            <a:path w="6228080" h="666115">
                              <a:moveTo>
                                <a:pt x="6075601" y="0"/>
                              </a:moveTo>
                              <a:lnTo>
                                <a:pt x="0" y="0"/>
                              </a:lnTo>
                              <a:lnTo>
                                <a:pt x="0" y="666000"/>
                              </a:lnTo>
                              <a:lnTo>
                                <a:pt x="6075601" y="666000"/>
                              </a:lnTo>
                              <a:lnTo>
                                <a:pt x="6123769" y="658230"/>
                              </a:lnTo>
                              <a:lnTo>
                                <a:pt x="6165604" y="636594"/>
                              </a:lnTo>
                              <a:lnTo>
                                <a:pt x="6198595" y="603603"/>
                              </a:lnTo>
                              <a:lnTo>
                                <a:pt x="6220231" y="561768"/>
                              </a:lnTo>
                              <a:lnTo>
                                <a:pt x="6228001" y="513600"/>
                              </a:lnTo>
                              <a:lnTo>
                                <a:pt x="6228001" y="152400"/>
                              </a:lnTo>
                              <a:lnTo>
                                <a:pt x="6220231" y="104231"/>
                              </a:lnTo>
                              <a:lnTo>
                                <a:pt x="6198595" y="62396"/>
                              </a:lnTo>
                              <a:lnTo>
                                <a:pt x="6165604" y="29405"/>
                              </a:lnTo>
                              <a:lnTo>
                                <a:pt x="6123769" y="7769"/>
                              </a:lnTo>
                              <a:lnTo>
                                <a:pt x="6075601" y="0"/>
                              </a:lnTo>
                              <a:close/>
                            </a:path>
                          </a:pathLst>
                        </a:custGeom>
                        <a:solidFill>
                          <a:srgbClr val="BEF2FE"/>
                        </a:solidFill>
                      </wps:spPr>
                      <wps:bodyPr wrap="square" lIns="0" tIns="0" rIns="0" bIns="0" rtlCol="0">
                        <a:prstTxWarp prst="textNoShape">
                          <a:avLst/>
                        </a:prstTxWarp>
                        <a:noAutofit/>
                      </wps:bodyPr>
                    </wps:wsp>
                  </a:graphicData>
                </a:graphic>
                <wp14:sizeRelH relativeFrom="margin">
                  <wp14:pctWidth>0</wp14:pctWidth>
                </wp14:sizeRelH>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70DDA6D1">
              <v:shape id="Graphic 2" style="position:absolute;margin-left:0;margin-top:424.45pt;width:382.5pt;height:52.45pt;z-index:-251658231;visibility:visible;mso-wrap-style:square;mso-width-percent:0;mso-wrap-distance-left:0;mso-wrap-distance-top:0;mso-wrap-distance-right:0;mso-wrap-distance-bottom:0;mso-position-horizontal:left;mso-position-horizontal-relative:page;mso-position-vertical:absolute;mso-position-vertical-relative:page;mso-width-percent:0;mso-width-relative:margin;v-text-anchor:top" coordsize="6228080,666115" o:spid="_x0000_s1026" fillcolor="#bef2fe" stroked="f" path="m6075601,l,,,666000r6075601,l6123769,658230r41835,-21636l6198595,603603r21636,-41835l6228001,513600r,-361200l6220231,104231,6198595,62396,6165604,29405,6123769,7769,6075601,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T8Q/pwIAAJcGAAAOAAAAZHJzL2Uyb0RvYy54bWysVV1vmzAUfZ+0/2D5fcVAIASVVFvbTJOq&#10;rlIz7dkxJqAB9mzno/9+1waTaKuaadoLvsbHh3M/ub45di3ac6Ub0Rc4vCIY8Z6Jsum3Bf62Xn3I&#10;MNKG9iVtRc8L/MI1vlm+f3d9kDmPRC3akisEJL3OD7LAtTEyDwLNat5RfSUk7+GwEqqjBrZqG5SK&#10;HoC9a4OIkDQ4CFVKJRjXGt7eDYd46firijPztao0N6gtMGgz7qncc2OfwfKa5ltFZd2wUQb9BxUd&#10;bXr46ER1Rw1FO9X8QdU1TAktKnPFRBeIqmoYdz6ANyH5zZvnmkrufIHgaDmFSf8/Wva4f5ZPykrX&#10;8kGwHxoiEhykzqcTu9Ej5lipzmJBODq6KL5MUeRHgxi8nGXJfJ5AsBmcpWkahokNc0Bzf5vttPnM&#10;hWOi+wdthiyU3qK1t9ix96aCXNosti6LBiPIosIIsrgZsiipsfesPGuiA3w9ijKSgZR6UmKPO7Hn&#10;a+GAxrqRknmSkhAj7wxoPWHa/hwLZGcof+ZX6fgGDLhOiKswoPMAvw7A8w//DTyM4nm6cArSJIvi&#10;C+xhCm7NBnicJovZmAcvwq+jmHCRJYtkgJM4JfHb8CgiUTwELUnDeZpdgmdkjHESAvsF7TZzIzxM&#10;otll+CQmJDOrayg576JfX3E1ihfpBfQpjtFiRnw5e06/eu5TkuY2W28KeaXyPB1rhebDZVvProOm&#10;GoeSOu8iLdqmXDVta4taq+3mtlVoT6FdPt2votX9KOIM5np8aGvb4BtRvjwpdIBJWGD9c0cVx6j9&#10;0sOogWo23lDe2HhDmfZWuOHq+klpsz5+p0oiCWaBDUyFR+EHGc19u4N+Cxiw9mYvPu6MqBo7C5y2&#10;QdG4genn/B8ntR2v53uHOv1Plr8AAAD//wMAUEsDBBQABgAIAAAAIQBXZC563QAAAAgBAAAPAAAA&#10;ZHJzL2Rvd25yZXYueG1sTI9LT8MwEITvSPwHa5G4UYdH2zRkU1UgpB77QJydeEkC8TqKnTb99ywn&#10;OM7OauabfD25Tp1oCK1nhPtZAoq48rblGuH9+HaXggrRsDWdZ0K4UIB1cX2Vm8z6M+/pdIi1khAO&#10;mUFoYuwzrUPVkDNh5nti8T794EwUOdTaDuYs4a7TD0my0M60LA2N6emloer7MDqE4yZ+fVyGknbL&#10;fetey+12N9Ye8fZm2jyDijTFv2f4xRd0KISp9CPboDoEGRIR0qd0BUrs5WIulxJhNX9MQRe5/j+g&#10;+AEAAP//AwBQSwECLQAUAAYACAAAACEAtoM4kv4AAADhAQAAEwAAAAAAAAAAAAAAAAAAAAAAW0Nv&#10;bnRlbnRfVHlwZXNdLnhtbFBLAQItABQABgAIAAAAIQA4/SH/1gAAAJQBAAALAAAAAAAAAAAAAAAA&#10;AC8BAABfcmVscy8ucmVsc1BLAQItABQABgAIAAAAIQDaT8Q/pwIAAJcGAAAOAAAAAAAAAAAAAAAA&#10;AC4CAABkcnMvZTJvRG9jLnhtbFBLAQItABQABgAIAAAAIQBXZC563QAAAAgBAAAPAAAAAAAAAAAA&#10;AAAAAAEFAABkcnMvZG93bnJldi54bWxQSwUGAAAAAAQABADzAAAACwYAAAAA&#10;" w14:anchorId="2157CC59">
                <v:path arrowok="t"/>
                <w10:wrap anchorx="page" anchory="page"/>
              </v:shape>
            </w:pict>
          </mc:Fallback>
        </mc:AlternateContent>
      </w:r>
    </w:p>
    <w:p w14:paraId="5E62D34B" w14:textId="77777777" w:rsidR="009A1317" w:rsidRPr="009A1317" w:rsidRDefault="009A1317" w:rsidP="009A1317">
      <w:pPr>
        <w:rPr>
          <w:sz w:val="2"/>
          <w:szCs w:val="2"/>
        </w:rPr>
      </w:pPr>
    </w:p>
    <w:p w14:paraId="04A1C348" w14:textId="77777777" w:rsidR="009A1317" w:rsidRPr="009A1317" w:rsidRDefault="009A1317" w:rsidP="009A1317">
      <w:pPr>
        <w:rPr>
          <w:sz w:val="2"/>
          <w:szCs w:val="2"/>
        </w:rPr>
      </w:pPr>
    </w:p>
    <w:p w14:paraId="7A4912A3" w14:textId="28ECE53A" w:rsidR="009A1317" w:rsidRPr="009A1317" w:rsidRDefault="00B12223" w:rsidP="009A1317">
      <w:pPr>
        <w:rPr>
          <w:sz w:val="2"/>
          <w:szCs w:val="2"/>
        </w:rPr>
      </w:pPr>
      <w:r>
        <w:rPr>
          <w:noProof/>
        </w:rPr>
        <mc:AlternateContent>
          <mc:Choice Requires="wps">
            <w:drawing>
              <wp:anchor distT="0" distB="0" distL="0" distR="0" simplePos="0" relativeHeight="251658256" behindDoc="1" locked="0" layoutInCell="1" allowOverlap="1" wp14:anchorId="1648F980" wp14:editId="047153EE">
                <wp:simplePos x="0" y="0"/>
                <wp:positionH relativeFrom="margin">
                  <wp:align>left</wp:align>
                </wp:positionH>
                <wp:positionV relativeFrom="page">
                  <wp:posOffset>5607050</wp:posOffset>
                </wp:positionV>
                <wp:extent cx="3479800" cy="285750"/>
                <wp:effectExtent l="0" t="0" r="0" b="0"/>
                <wp:wrapNone/>
                <wp:docPr id="12" name="Text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79800" cy="285750"/>
                        </a:xfrm>
                        <a:prstGeom prst="rect">
                          <a:avLst/>
                        </a:prstGeom>
                      </wps:spPr>
                      <wps:txbx>
                        <w:txbxContent>
                          <w:p w14:paraId="48221779" w14:textId="02DDF5DE" w:rsidR="00360267" w:rsidRPr="006128B3" w:rsidRDefault="00360267" w:rsidP="00360267">
                            <w:pPr>
                              <w:spacing w:line="366" w:lineRule="exact"/>
                              <w:ind w:left="20"/>
                              <w:rPr>
                                <w:b/>
                                <w:color w:val="032C4F" w:themeColor="text2"/>
                                <w:sz w:val="34"/>
                              </w:rPr>
                            </w:pPr>
                            <w:r w:rsidRPr="006128B3">
                              <w:rPr>
                                <w:b/>
                                <w:color w:val="032C4F" w:themeColor="text2"/>
                                <w:sz w:val="34"/>
                              </w:rPr>
                              <w:t>Quality</w:t>
                            </w:r>
                            <w:r w:rsidRPr="006128B3">
                              <w:rPr>
                                <w:b/>
                                <w:color w:val="032C4F" w:themeColor="text2"/>
                                <w:spacing w:val="62"/>
                                <w:sz w:val="34"/>
                              </w:rPr>
                              <w:t xml:space="preserve"> </w:t>
                            </w:r>
                            <w:r w:rsidRPr="006128B3">
                              <w:rPr>
                                <w:b/>
                                <w:color w:val="032C4F" w:themeColor="text2"/>
                                <w:sz w:val="34"/>
                              </w:rPr>
                              <w:t>Improvement</w:t>
                            </w:r>
                            <w:r w:rsidR="00B12223">
                              <w:rPr>
                                <w:b/>
                                <w:color w:val="032C4F" w:themeColor="text2"/>
                                <w:sz w:val="34"/>
                              </w:rPr>
                              <w:t xml:space="preserve"> Workbook</w:t>
                            </w:r>
                            <w:r w:rsidRPr="006128B3">
                              <w:rPr>
                                <w:b/>
                                <w:color w:val="032C4F" w:themeColor="text2"/>
                                <w:spacing w:val="62"/>
                                <w:sz w:val="34"/>
                              </w:rPr>
                              <w:t xml:space="preserve"> </w:t>
                            </w: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w:pict>
              <v:shape w14:anchorId="1648F980" id="Textbox 12" o:spid="_x0000_s1028" type="#_x0000_t202" style="position:absolute;margin-left:0;margin-top:441.5pt;width:274pt;height:22.5pt;z-index:-251658224;visibility:visible;mso-wrap-style:square;mso-width-percent:0;mso-height-percent:0;mso-wrap-distance-left:0;mso-wrap-distance-top:0;mso-wrap-distance-right:0;mso-wrap-distance-bottom:0;mso-position-horizontal:left;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jbTfmAEAACIDAAAOAAAAZHJzL2Uyb0RvYy54bWysUs2O0zAQviPxDpbv1NnCst2o6QpYgZBW&#10;gLTwAK5jNxGxx8y4Tfr2jL1pi9gb4uJMPOPP34/Xd5MfxMEi9RAaebWopLDBQNuHXSN/fP/4aiUF&#10;JR1aPUCwjTxaknebly/WY6ztEjoYWouCQQLVY2xkl1KslSLTWa9pAdEGbjpArxP/4k61qEdG94Na&#10;VtVbNQK2EcFYIt69f2rKTcF3zpr01TmySQyNZG6prFjWbV7VZq3rHerY9Wamof+Bhdd94EvPUPc6&#10;abHH/hmU7w0CgUsLA16Bc72xRQOruar+UvPY6WiLFjaH4tkm+n+w5svhMX5Dkab3MHGARQTFBzA/&#10;ib1RY6R6nsmeUk08nYVODn3+sgTBB9nb49lPOyVhePP1m5vbVcUtw73l6vrmuhiuLqcjUvpkwYtc&#10;NBI5r8JAHx4o5ft1fRqZyTzdn5mkaTuJvmXknGLe2UJ7ZC0jx9lI+rXXaKUYPgf2K2d/KvBUbE8F&#10;puEDlBeSJQV4t0/g+kLggjsT4CAKr/nR5KT//C9Tl6e9+Q0AAP//AwBQSwMEFAAGAAgAAAAhAG2L&#10;0L3cAAAACAEAAA8AAABkcnMvZG93bnJldi54bWxMj8FOwzAQRO9I/IO1SNyoQ4EqDdlUFYITEiIN&#10;B45OvE2ixusQu234e5YT3N5qRrMz+WZ2gzrRFHrPCLeLBBRx423PLcJH9XKTggrRsDWDZ0L4pgCb&#10;4vIiN5n1Zy7ptIutkhAOmUHoYhwzrUPTkTNh4Udi0fZ+cibKObXaTuYs4W7QyyRZaWd6lg+dGemp&#10;o+awOzqE7SeXz/3XW/1e7su+qtYJv64OiNdX8/YRVKQ5/pnht75Uh0I61f7INqgBQYZEhDS9ExD5&#10;4T4VqBHWSwFd5Pr/gOIHAAD//wMAUEsBAi0AFAAGAAgAAAAhALaDOJL+AAAA4QEAABMAAAAAAAAA&#10;AAAAAAAAAAAAAFtDb250ZW50X1R5cGVzXS54bWxQSwECLQAUAAYACAAAACEAOP0h/9YAAACUAQAA&#10;CwAAAAAAAAAAAAAAAAAvAQAAX3JlbHMvLnJlbHNQSwECLQAUAAYACAAAACEA1I2035gBAAAiAwAA&#10;DgAAAAAAAAAAAAAAAAAuAgAAZHJzL2Uyb0RvYy54bWxQSwECLQAUAAYACAAAACEAbYvQvdwAAAAI&#10;AQAADwAAAAAAAAAAAAAAAADyAwAAZHJzL2Rvd25yZXYueG1sUEsFBgAAAAAEAAQA8wAAAPsEAAAA&#10;AA==&#10;" filled="f" stroked="f">
                <v:textbox inset="0,0,0,0">
                  <w:txbxContent>
                    <w:p w14:paraId="48221779" w14:textId="02DDF5DE" w:rsidR="00360267" w:rsidRPr="006128B3" w:rsidRDefault="00360267" w:rsidP="00360267">
                      <w:pPr>
                        <w:spacing w:line="366" w:lineRule="exact"/>
                        <w:ind w:left="20"/>
                        <w:rPr>
                          <w:b/>
                          <w:color w:val="032C4F" w:themeColor="text2"/>
                          <w:sz w:val="34"/>
                        </w:rPr>
                      </w:pPr>
                      <w:r w:rsidRPr="006128B3">
                        <w:rPr>
                          <w:b/>
                          <w:color w:val="032C4F" w:themeColor="text2"/>
                          <w:sz w:val="34"/>
                        </w:rPr>
                        <w:t>Quality</w:t>
                      </w:r>
                      <w:r w:rsidRPr="006128B3">
                        <w:rPr>
                          <w:b/>
                          <w:color w:val="032C4F" w:themeColor="text2"/>
                          <w:spacing w:val="62"/>
                          <w:sz w:val="34"/>
                        </w:rPr>
                        <w:t xml:space="preserve"> </w:t>
                      </w:r>
                      <w:r w:rsidRPr="006128B3">
                        <w:rPr>
                          <w:b/>
                          <w:color w:val="032C4F" w:themeColor="text2"/>
                          <w:sz w:val="34"/>
                        </w:rPr>
                        <w:t>Improvement</w:t>
                      </w:r>
                      <w:r w:rsidR="00B12223">
                        <w:rPr>
                          <w:b/>
                          <w:color w:val="032C4F" w:themeColor="text2"/>
                          <w:sz w:val="34"/>
                        </w:rPr>
                        <w:t xml:space="preserve"> Workbook</w:t>
                      </w:r>
                      <w:r w:rsidRPr="006128B3">
                        <w:rPr>
                          <w:b/>
                          <w:color w:val="032C4F" w:themeColor="text2"/>
                          <w:spacing w:val="62"/>
                          <w:sz w:val="34"/>
                        </w:rPr>
                        <w:t xml:space="preserve"> </w:t>
                      </w:r>
                    </w:p>
                  </w:txbxContent>
                </v:textbox>
                <w10:wrap anchorx="margin" anchory="page"/>
              </v:shape>
            </w:pict>
          </mc:Fallback>
        </mc:AlternateContent>
      </w:r>
    </w:p>
    <w:p w14:paraId="65DAE03D" w14:textId="77777777" w:rsidR="009A1317" w:rsidRPr="009A1317" w:rsidRDefault="009A1317" w:rsidP="009A1317">
      <w:pPr>
        <w:rPr>
          <w:sz w:val="2"/>
          <w:szCs w:val="2"/>
        </w:rPr>
      </w:pPr>
    </w:p>
    <w:p w14:paraId="69F469C2" w14:textId="77777777" w:rsidR="009A1317" w:rsidRPr="009A1317" w:rsidRDefault="009A1317" w:rsidP="009A1317">
      <w:pPr>
        <w:rPr>
          <w:sz w:val="2"/>
          <w:szCs w:val="2"/>
        </w:rPr>
      </w:pPr>
    </w:p>
    <w:p w14:paraId="30AF4995" w14:textId="77777777" w:rsidR="009A1317" w:rsidRPr="009A1317" w:rsidRDefault="009A1317" w:rsidP="009A1317">
      <w:pPr>
        <w:rPr>
          <w:sz w:val="2"/>
          <w:szCs w:val="2"/>
        </w:rPr>
      </w:pPr>
    </w:p>
    <w:p w14:paraId="496EC2CA" w14:textId="77777777" w:rsidR="009A1317" w:rsidRPr="009A1317" w:rsidRDefault="009A1317" w:rsidP="009A1317">
      <w:pPr>
        <w:rPr>
          <w:sz w:val="2"/>
          <w:szCs w:val="2"/>
        </w:rPr>
      </w:pPr>
    </w:p>
    <w:p w14:paraId="0E83AF1C" w14:textId="77777777" w:rsidR="009A1317" w:rsidRPr="009A1317" w:rsidRDefault="009A1317" w:rsidP="009A1317">
      <w:pPr>
        <w:rPr>
          <w:sz w:val="2"/>
          <w:szCs w:val="2"/>
        </w:rPr>
      </w:pPr>
    </w:p>
    <w:p w14:paraId="23DDC773" w14:textId="77777777" w:rsidR="009A1317" w:rsidRPr="009A1317" w:rsidRDefault="009A1317" w:rsidP="009A1317">
      <w:pPr>
        <w:rPr>
          <w:sz w:val="2"/>
          <w:szCs w:val="2"/>
        </w:rPr>
      </w:pPr>
    </w:p>
    <w:p w14:paraId="4642CCDA" w14:textId="77777777" w:rsidR="009A1317" w:rsidRPr="009A1317" w:rsidRDefault="009A1317" w:rsidP="009A1317">
      <w:pPr>
        <w:rPr>
          <w:sz w:val="2"/>
          <w:szCs w:val="2"/>
        </w:rPr>
      </w:pPr>
    </w:p>
    <w:p w14:paraId="6B7AA6E8" w14:textId="77777777" w:rsidR="009A1317" w:rsidRPr="009A1317" w:rsidRDefault="009A1317" w:rsidP="009A1317">
      <w:pPr>
        <w:rPr>
          <w:sz w:val="2"/>
          <w:szCs w:val="2"/>
        </w:rPr>
      </w:pPr>
    </w:p>
    <w:p w14:paraId="5769EA79" w14:textId="77777777" w:rsidR="009A1317" w:rsidRPr="009A1317" w:rsidRDefault="009A1317" w:rsidP="009A1317">
      <w:pPr>
        <w:rPr>
          <w:sz w:val="2"/>
          <w:szCs w:val="2"/>
        </w:rPr>
      </w:pPr>
    </w:p>
    <w:p w14:paraId="790F277A" w14:textId="0F152B2D" w:rsidR="009A1317" w:rsidRPr="009A1317" w:rsidRDefault="003035F6" w:rsidP="009A1317">
      <w:pPr>
        <w:rPr>
          <w:sz w:val="2"/>
          <w:szCs w:val="2"/>
        </w:rPr>
      </w:pPr>
      <w:r>
        <w:rPr>
          <w:noProof/>
          <w:sz w:val="2"/>
          <w:szCs w:val="2"/>
        </w:rPr>
        <w:drawing>
          <wp:anchor distT="0" distB="0" distL="114300" distR="114300" simplePos="0" relativeHeight="251658275" behindDoc="0" locked="0" layoutInCell="1" allowOverlap="1" wp14:anchorId="06E3D360" wp14:editId="0DDC9CDA">
            <wp:simplePos x="0" y="0"/>
            <wp:positionH relativeFrom="column">
              <wp:posOffset>2466975</wp:posOffset>
            </wp:positionH>
            <wp:positionV relativeFrom="paragraph">
              <wp:posOffset>78105</wp:posOffset>
            </wp:positionV>
            <wp:extent cx="4627245" cy="1134110"/>
            <wp:effectExtent l="0" t="0" r="1905" b="8890"/>
            <wp:wrapNone/>
            <wp:docPr id="292094606" name="Picture 1" descr="A logo for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2094606" name="Picture 1" descr="A logo for a company&#10;&#10;Description automatically generated"/>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4627245" cy="1134110"/>
                    </a:xfrm>
                    <a:prstGeom prst="rect">
                      <a:avLst/>
                    </a:prstGeom>
                    <a:noFill/>
                  </pic:spPr>
                </pic:pic>
              </a:graphicData>
            </a:graphic>
          </wp:anchor>
        </w:drawing>
      </w:r>
    </w:p>
    <w:p w14:paraId="6D7A690C" w14:textId="3D699DCC" w:rsidR="009A1317" w:rsidRPr="009A1317" w:rsidRDefault="00F7757C" w:rsidP="009A1317">
      <w:pPr>
        <w:rPr>
          <w:sz w:val="2"/>
          <w:szCs w:val="2"/>
        </w:rPr>
      </w:pPr>
      <w:r>
        <w:rPr>
          <w:noProof/>
          <w:sz w:val="2"/>
          <w:szCs w:val="2"/>
          <w14:ligatures w14:val="standardContextual"/>
        </w:rPr>
        <mc:AlternateContent>
          <mc:Choice Requires="wpg">
            <w:drawing>
              <wp:anchor distT="0" distB="0" distL="114300" distR="114300" simplePos="0" relativeHeight="251658258" behindDoc="0" locked="0" layoutInCell="1" allowOverlap="1" wp14:anchorId="5450F494" wp14:editId="65A7E07F">
                <wp:simplePos x="0" y="0"/>
                <wp:positionH relativeFrom="column">
                  <wp:posOffset>66675</wp:posOffset>
                </wp:positionH>
                <wp:positionV relativeFrom="paragraph">
                  <wp:posOffset>6847</wp:posOffset>
                </wp:positionV>
                <wp:extent cx="1895475" cy="1200150"/>
                <wp:effectExtent l="0" t="0" r="0" b="0"/>
                <wp:wrapNone/>
                <wp:docPr id="1072814329" name="Group 5"/>
                <wp:cNvGraphicFramePr/>
                <a:graphic xmlns:a="http://schemas.openxmlformats.org/drawingml/2006/main">
                  <a:graphicData uri="http://schemas.microsoft.com/office/word/2010/wordprocessingGroup">
                    <wpg:wgp>
                      <wpg:cNvGrpSpPr/>
                      <wpg:grpSpPr>
                        <a:xfrm>
                          <a:off x="0" y="0"/>
                          <a:ext cx="1895475" cy="1200150"/>
                          <a:chOff x="0" y="0"/>
                          <a:chExt cx="1832610" cy="1153795"/>
                        </a:xfrm>
                      </wpg:grpSpPr>
                      <wpg:grpSp>
                        <wpg:cNvPr id="4" name="Group 3"/>
                        <wpg:cNvGrpSpPr>
                          <a:grpSpLocks/>
                        </wpg:cNvGrpSpPr>
                        <wpg:grpSpPr>
                          <a:xfrm>
                            <a:off x="19050" y="0"/>
                            <a:ext cx="1741170" cy="889000"/>
                            <a:chOff x="0" y="0"/>
                            <a:chExt cx="1741170" cy="889000"/>
                          </a:xfrm>
                        </wpg:grpSpPr>
                        <wps:wsp>
                          <wps:cNvPr id="5" name="Graphic 5"/>
                          <wps:cNvSpPr/>
                          <wps:spPr>
                            <a:xfrm>
                              <a:off x="541330" y="3"/>
                              <a:ext cx="879475" cy="596900"/>
                            </a:xfrm>
                            <a:custGeom>
                              <a:avLst/>
                              <a:gdLst/>
                              <a:ahLst/>
                              <a:cxnLst/>
                              <a:rect l="l" t="t" r="r" b="b"/>
                              <a:pathLst>
                                <a:path w="879475" h="596900">
                                  <a:moveTo>
                                    <a:pt x="406768" y="400240"/>
                                  </a:moveTo>
                                  <a:lnTo>
                                    <a:pt x="404012" y="347865"/>
                                  </a:lnTo>
                                  <a:lnTo>
                                    <a:pt x="390296" y="282117"/>
                                  </a:lnTo>
                                  <a:lnTo>
                                    <a:pt x="370306" y="241109"/>
                                  </a:lnTo>
                                  <a:lnTo>
                                    <a:pt x="341884" y="209664"/>
                                  </a:lnTo>
                                  <a:lnTo>
                                    <a:pt x="305028" y="188849"/>
                                  </a:lnTo>
                                  <a:lnTo>
                                    <a:pt x="259740" y="179705"/>
                                  </a:lnTo>
                                  <a:lnTo>
                                    <a:pt x="247357" y="179412"/>
                                  </a:lnTo>
                                  <a:lnTo>
                                    <a:pt x="234823" y="179806"/>
                                  </a:lnTo>
                                  <a:lnTo>
                                    <a:pt x="186080" y="189966"/>
                                  </a:lnTo>
                                  <a:lnTo>
                                    <a:pt x="143637" y="215595"/>
                                  </a:lnTo>
                                  <a:lnTo>
                                    <a:pt x="125780" y="233616"/>
                                  </a:lnTo>
                                  <a:lnTo>
                                    <a:pt x="124142" y="233616"/>
                                  </a:lnTo>
                                  <a:lnTo>
                                    <a:pt x="124142" y="0"/>
                                  </a:lnTo>
                                  <a:lnTo>
                                    <a:pt x="0" y="0"/>
                                  </a:lnTo>
                                  <a:lnTo>
                                    <a:pt x="0" y="596277"/>
                                  </a:lnTo>
                                  <a:lnTo>
                                    <a:pt x="124142" y="596277"/>
                                  </a:lnTo>
                                  <a:lnTo>
                                    <a:pt x="124142" y="334073"/>
                                  </a:lnTo>
                                  <a:lnTo>
                                    <a:pt x="140360" y="314312"/>
                                  </a:lnTo>
                                  <a:lnTo>
                                    <a:pt x="158864" y="300291"/>
                                  </a:lnTo>
                                  <a:lnTo>
                                    <a:pt x="180428" y="291922"/>
                                  </a:lnTo>
                                  <a:lnTo>
                                    <a:pt x="205828" y="289153"/>
                                  </a:lnTo>
                                  <a:lnTo>
                                    <a:pt x="239191" y="296214"/>
                                  </a:lnTo>
                                  <a:lnTo>
                                    <a:pt x="263207" y="316217"/>
                                  </a:lnTo>
                                  <a:lnTo>
                                    <a:pt x="277736" y="347395"/>
                                  </a:lnTo>
                                  <a:lnTo>
                                    <a:pt x="282613" y="387997"/>
                                  </a:lnTo>
                                  <a:lnTo>
                                    <a:pt x="282613" y="596277"/>
                                  </a:lnTo>
                                  <a:lnTo>
                                    <a:pt x="406768" y="596277"/>
                                  </a:lnTo>
                                  <a:lnTo>
                                    <a:pt x="406768" y="400240"/>
                                  </a:lnTo>
                                  <a:close/>
                                </a:path>
                                <a:path w="879475" h="596900">
                                  <a:moveTo>
                                    <a:pt x="879055" y="387985"/>
                                  </a:moveTo>
                                  <a:lnTo>
                                    <a:pt x="875715" y="336753"/>
                                  </a:lnTo>
                                  <a:lnTo>
                                    <a:pt x="865695" y="291363"/>
                                  </a:lnTo>
                                  <a:lnTo>
                                    <a:pt x="849033" y="252564"/>
                                  </a:lnTo>
                                  <a:lnTo>
                                    <a:pt x="825754" y="221081"/>
                                  </a:lnTo>
                                  <a:lnTo>
                                    <a:pt x="759460" y="183095"/>
                                  </a:lnTo>
                                  <a:lnTo>
                                    <a:pt x="716508" y="178066"/>
                                  </a:lnTo>
                                  <a:lnTo>
                                    <a:pt x="678370" y="182397"/>
                                  </a:lnTo>
                                  <a:lnTo>
                                    <a:pt x="642988" y="195529"/>
                                  </a:lnTo>
                                  <a:lnTo>
                                    <a:pt x="613117" y="217703"/>
                                  </a:lnTo>
                                  <a:lnTo>
                                    <a:pt x="591527" y="249135"/>
                                  </a:lnTo>
                                  <a:lnTo>
                                    <a:pt x="589889" y="249135"/>
                                  </a:lnTo>
                                  <a:lnTo>
                                    <a:pt x="587451" y="187883"/>
                                  </a:lnTo>
                                  <a:lnTo>
                                    <a:pt x="472274" y="187883"/>
                                  </a:lnTo>
                                  <a:lnTo>
                                    <a:pt x="472274" y="596277"/>
                                  </a:lnTo>
                                  <a:lnTo>
                                    <a:pt x="596430" y="596277"/>
                                  </a:lnTo>
                                  <a:lnTo>
                                    <a:pt x="596430" y="334073"/>
                                  </a:lnTo>
                                  <a:lnTo>
                                    <a:pt x="612648" y="314312"/>
                                  </a:lnTo>
                                  <a:lnTo>
                                    <a:pt x="631151" y="300291"/>
                                  </a:lnTo>
                                  <a:lnTo>
                                    <a:pt x="652716" y="291922"/>
                                  </a:lnTo>
                                  <a:lnTo>
                                    <a:pt x="678116" y="289153"/>
                                  </a:lnTo>
                                  <a:lnTo>
                                    <a:pt x="711479" y="296214"/>
                                  </a:lnTo>
                                  <a:lnTo>
                                    <a:pt x="735495" y="316217"/>
                                  </a:lnTo>
                                  <a:lnTo>
                                    <a:pt x="750023" y="347395"/>
                                  </a:lnTo>
                                  <a:lnTo>
                                    <a:pt x="754900" y="387985"/>
                                  </a:lnTo>
                                  <a:lnTo>
                                    <a:pt x="754900" y="596277"/>
                                  </a:lnTo>
                                  <a:lnTo>
                                    <a:pt x="879055" y="596277"/>
                                  </a:lnTo>
                                  <a:lnTo>
                                    <a:pt x="879055" y="387985"/>
                                  </a:lnTo>
                                  <a:close/>
                                </a:path>
                              </a:pathLst>
                            </a:custGeom>
                            <a:solidFill>
                              <a:srgbClr val="003E6A"/>
                            </a:solidFill>
                          </wps:spPr>
                          <wps:bodyPr wrap="square" lIns="0" tIns="0" rIns="0" bIns="0" rtlCol="0">
                            <a:prstTxWarp prst="textNoShape">
                              <a:avLst/>
                            </a:prstTxWarp>
                            <a:noAutofit/>
                          </wps:bodyPr>
                        </wps:wsp>
                        <pic:pic xmlns:pic="http://schemas.openxmlformats.org/drawingml/2006/picture">
                          <pic:nvPicPr>
                            <pic:cNvPr id="6" name="Image 6"/>
                            <pic:cNvPicPr/>
                          </pic:nvPicPr>
                          <pic:blipFill>
                            <a:blip r:embed="rId12" cstate="print"/>
                            <a:stretch>
                              <a:fillRect/>
                            </a:stretch>
                          </pic:blipFill>
                          <pic:spPr>
                            <a:xfrm>
                              <a:off x="0" y="178066"/>
                              <a:ext cx="1741154" cy="710650"/>
                            </a:xfrm>
                            <a:prstGeom prst="rect">
                              <a:avLst/>
                            </a:prstGeom>
                          </pic:spPr>
                        </pic:pic>
                      </wpg:grpSp>
                      <wpg:grpSp>
                        <wpg:cNvPr id="7" name="Group 4"/>
                        <wpg:cNvGrpSpPr>
                          <a:grpSpLocks/>
                        </wpg:cNvGrpSpPr>
                        <wpg:grpSpPr>
                          <a:xfrm>
                            <a:off x="0" y="1047750"/>
                            <a:ext cx="1832610" cy="106045"/>
                            <a:chOff x="0" y="0"/>
                            <a:chExt cx="1832610" cy="106045"/>
                          </a:xfrm>
                        </wpg:grpSpPr>
                        <pic:pic xmlns:pic="http://schemas.openxmlformats.org/drawingml/2006/picture">
                          <pic:nvPicPr>
                            <pic:cNvPr id="8" name="Image 8"/>
                            <pic:cNvPicPr/>
                          </pic:nvPicPr>
                          <pic:blipFill>
                            <a:blip r:embed="rId13" cstate="print"/>
                            <a:stretch>
                              <a:fillRect/>
                            </a:stretch>
                          </pic:blipFill>
                          <pic:spPr>
                            <a:xfrm>
                              <a:off x="0" y="0"/>
                              <a:ext cx="1366935" cy="105972"/>
                            </a:xfrm>
                            <a:prstGeom prst="rect">
                              <a:avLst/>
                            </a:prstGeom>
                          </pic:spPr>
                        </pic:pic>
                        <pic:pic xmlns:pic="http://schemas.openxmlformats.org/drawingml/2006/picture">
                          <pic:nvPicPr>
                            <pic:cNvPr id="9" name="Image 9"/>
                            <pic:cNvPicPr/>
                          </pic:nvPicPr>
                          <pic:blipFill>
                            <a:blip r:embed="rId14" cstate="print"/>
                            <a:stretch>
                              <a:fillRect/>
                            </a:stretch>
                          </pic:blipFill>
                          <pic:spPr>
                            <a:xfrm>
                              <a:off x="1409758" y="1992"/>
                              <a:ext cx="422442" cy="103979"/>
                            </a:xfrm>
                            <a:prstGeom prst="rect">
                              <a:avLst/>
                            </a:prstGeom>
                          </pic:spPr>
                        </pic:pic>
                      </wpg:grpSp>
                      <wps:wsp>
                        <wps:cNvPr id="14" name="Textbox 14"/>
                        <wps:cNvSpPr txBox="1">
                          <a:spLocks/>
                        </wps:cNvSpPr>
                        <wps:spPr>
                          <a:xfrm>
                            <a:off x="0" y="819150"/>
                            <a:ext cx="1830070" cy="152400"/>
                          </a:xfrm>
                          <a:prstGeom prst="rect">
                            <a:avLst/>
                          </a:prstGeom>
                        </wps:spPr>
                        <wps:txbx>
                          <w:txbxContent>
                            <w:p w14:paraId="34C878FA" w14:textId="77777777" w:rsidR="00360267" w:rsidRDefault="00360267" w:rsidP="00360267">
                              <w:pPr>
                                <w:pStyle w:val="BodyText"/>
                                <w:spacing w:before="4"/>
                                <w:ind w:left="40"/>
                                <w:rPr>
                                  <w:rFonts w:ascii="Times New Roman"/>
                                  <w:sz w:val="17"/>
                                </w:rPr>
                              </w:pP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5450F494" id="Group 5" o:spid="_x0000_s1029" style="position:absolute;margin-left:5.25pt;margin-top:.55pt;width:149.25pt;height:94.5pt;z-index:251658258;mso-width-relative:margin;mso-height-relative:margin" coordsize="18326,1153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VOdZpqAYAAMsZAAAOAAAAZHJzL2Uyb0RvYy54bWzUWVmPm0gQfl9p/wPi&#10;PXFf0I01niibS5Gi7Ggzq33GGNsoGFjAY+ff79eXjzmwnWOVPIxphqJdx1dfV5WvXmxXZXCXt11R&#10;V5OQPidhkFdZPSuqxST8+/btMxUGXZ9Ws7Ssq3wSfsm78MX1779dbZpxzuplXc7yNsAmVTfeNJNw&#10;2ffNeDTqsmW+SrvndZNXeDiv21Xa47ZdjGZtusHuq3LECIlHm7qdNW2d5V2H/762D8Nrs/98nmf9&#10;n/N5l/dBOQmhW28+W/M51Z+j66t0vGjTZllkTo30K7RYpUWFL91t9Trt02DdFg+2WhVZW3f1vH+e&#10;1atRPZ8XWW5sgDWU3LPmXVuvG2PLYrxZNDs3wbX3/PTV22Yf7961zafmpoUnNs0CvjB32pbtvF3p&#10;K7QMtsZlX3Yuy7d9kOGfVCWRkFEYZHhGEREaOadmS3j+wXvZ8s3uTc5iipiYN2nEZRLpcIz8F4+O&#10;1NndWDWh900bFLNJKMKgSleAlvFWwPUeWnhvmY0LzPpQZ587/RX3n+82v2kfMZwmBEYFjxgvBaXS&#10;maBUQsi5tj/+4pOmIze6ffi7bwv/p2Xa5AZVnXaScyNC6N1ok8EEY9MYmR0+unEHqDzio0hQzq2T&#10;TATSsUeIkskOIFESw0lHUU7H2brr3+W1gVp696HrESEk0syv0qVfZdvKL1tkts7p0uR0HwbI6TYM&#10;kNNTvX06btJev+eXwWYSek2Wk9Apop+u6rv8tjZyvYarILGMwVoItyCECa/uXq6sjuUFoczIcyFV&#10;7EHspfy1MbvzhLAkNtJMMaDHOcNL+auTloQTJw2okWRYWlClkA7QnJEkjsWwNEDNrJ14TYnhvVmU&#10;SLhC701lIsmwlUxIHkkvLeAenXXp2Fvnr9ZKxoVi3EsrGDwkTVVMlNNEJTBzWFrwmFtNGI2iHcV4&#10;DfzVakJZJN3ejPOYntibCSps5C+T9pDyX+6vVglr2zkyQDGTwwiiex0vk+ZcEGlS+cm4UUF47HKe&#10;Cn4iyjRSCpDUCOLIq4QOx00R4dAJ0YSdQBCJlJdWCc6Swb0Zx47UaIJcZHQ4T1jMGbEI4hTSw/5G&#10;PCS3GQs24CfwBgqIqUU+BzslJ/beS58RywMeu0z6iPU8NLOy7nKblppZL6dVmEciHDI6/FgrTyBP&#10;0aqSkaROnsfyREhBuzF8bagvoUj5QQCA7Ai3bmcRi04QpQIpRI5WGSVqGLgySoRLCqo4OQEASeOI&#10;OBIG85wgs1gqrssNTcJgzBNwiQVLlNs7iSI2TPDAoT6NjAepxLkz6MEIScactIDDfTQ9XPzVMlqk&#10;oEhi9z5HWorIpidVUqlhTYRkTNroXCZ9RlJARLii5jLpM8gzpiwWNjr8NHnGCI7zyRnkGSM2OLtc&#10;NpwiT6CKeunT5CkpFdLF8jR5ogwQLi/PIE8Z4WBwdHiaPJGUupjUVh4xiseev1oMHkifEcsDtrpM&#10;+lFNHpAnjtRdfYr1YQXc1WUxe1uUpabYrl1MX5VtcJfq9pXwN/FLl5YHYuhmfFmuV9N69gU1/QY9&#10;7STs/l2nbR4G5fsKXQOc1ftF6xdTv2j78lVt2mTD7m3X327/SdsmaLCchD0K+o+1bx7SsS/VtS07&#10;Wf1mVb9c9/W80HW80c1q5G7QyFxfNUU2xp9raLF60NGcbvzxVr/WttnhweqsPVZp+3ndPEPvDf8X&#10;06Is+i9mjoB+SCtV3d0UmW5w9M2+OUIu2ebo/Spd5IEpC72ElteWPnh9WhaND6ReO0XRqNxr3h+x&#10;1Q4GXtfZepVXvZ10tHkJneuqWxZNh4ZnnK+mORrg9v0MbJlhytKjC27aouo1SICevs37zJzVcwDq&#10;L7RM9gTfPTBK7/XUJjzR37lTZ3dG7fs7qntZfT7qPl5SggPNYdTPDzQ8dIPngKRbN7j7AYJsD2hU&#10;skqYJXQyyHGTiYMhxa7Ndx0sjiPfwWJsEpiq7n6jrwc0Xz8IcE4gQoKprI99l4uz/mCaQWIizJGI&#10;3L5oDLJ7EVll3Xc8BdERwt8vkzg44A4TR2mnaRt0av0MiYPu7X9JnPto4XGcoGiysy+C3tr3N98v&#10;Z341qKCmOISKqVZ/JqigLvnBUEE/ncjIV+yJgcSeZwVjQk8bzLiUoPj39fz3g8yeazS3dj9+6IjW&#10;2wX9FkQ6rbeBbcYPxo5Bv/2j1oNmc2R0hzPc3WjSajt4cil0/I9wNiF+fIt+Bo3vN51cx3VYv51u&#10;zYDa9C/fsTI7o74ygcQvBjg5j36SOLw3p+r+N5jr/wAAAP//AwBQSwMECgAAAAAAAAAhAE2nE/VD&#10;SAAAQ0gAABQAAABkcnMvbWVkaWEvaW1hZ2UxLnBuZ4lQTkcNChoKAAAADUlIRFIAAAFtAAAAlggG&#10;AAAAFSPZTAAAAAZiS0dEAP8A/wD/oL2nkwAAAAlwSFlzAAAOxAAADsQBlSsOGwAAIABJREFUeJzt&#10;nXVYVMv7wOds0d3dnZIqKCAGdne3185re7923Gt3JyqiWJhIK0qDgHR3LLnU1vn9sb+j67oFwgL3&#10;zud59nlgZ87Me86e856Zd955XwRFUfBvgEqjk+Iyi5wKK2r1ahooyuTGZiVyY7NSTQNFmdzA+hv7&#10;HwAA9NWVCvTUFAv11ZUK9NUVC/TUsb+VClTkpasRBPl3XBgIBPKvAumrSpvBYOITs4v7hSZmeYUk&#10;Zg2J/JozqLmVKtUVbYuTiG3WBhqp80a43pk9zNlXUVaqtivahUAgkN8FYTKZSGp+mfWnlDy31Pwy&#10;64yiSvPaxhbFhuZWOUpru7SSrBRZXVG2Ql1RtkJDSbYc+9vVUj/aVEctS1SCoiiKpOaXWYckZA0J&#10;TczyCkvK9mygtMp1d78kIoE6cZDd08WjBlz3djQLxuFwzO7uEwKBQHiB6E7dVVhUWavbmYPNddUy&#10;xrvbPh/vbvvcxVw/Bo/HMbpaQAAACEnIHLL7euD+qNS8gd3RvrDoqSsWLhw54OYCH9dbeupKhT0p&#10;CwQC+W+CyPhsbGxqaZP53YZUFWSqxg60ebluiudpG0OtlK4Q7lNKrtvu64H7QxOzvLqiva4CQRB0&#10;qKPZh2MrJv5pb6Kd1NPyQCCQ/w54RWuPtZTWdunfbai5jSqVmF3scDXw09LWdprkQCvDz0QCntaZ&#10;tmIzCp2XHPO9vuPqi0MFFWSD35WtG0DyymqMbrz+vJhIwNMGWBl8xuHgwiUEAul+EOOZf2XnlFYb&#10;d3XDBhpK+Rc2zFjp42r5Vthj0vLLrHZdDzzwLDJ5QlfL050MtDaMurNj3jwjLZXcnpYFAoH8u8Hr&#10;uoxYVFHbqN7VDddTWhV8g2LnZBZXmnvYGUdIiYu18Kv/LubbiKGbzn5IySuz6WpZupviqjqd66+j&#10;FivLSdc4mOokIAjS0yJBIJB/KThpCTFKd3bwMDh+xsRdV57S6Awirzp+IfHTx26/9LKljSrZnbJ0&#10;J82tVKnl/zy4PGbbxcBycoNGT8sDgUD+neCkJEjN3d3Jp5Q8t62Xnh3lVnb5xcflM/fdfMBPqfcl&#10;Xn9JG2Wz8GDKq8+po3taFggE8u+j20faGCf9QzY8Dkucgv2Poihy+N677SuOP7iEoui/yp5AbmhW&#10;mrT7akBIQuaQnpYFAoH8uxCZ0gYAgIVH7t7MLKo0Q1EU2XLx6d87rr44JKq+RQ2VRieN33H5eXxm&#10;kWNPywKBQP49iFRpU1rbpSftvhowa//N+8f9gjeJqt+egtLaLj3yz/NvsoorTXtaFggE8u8AJyUu&#10;1u02bXa+FZRbPgyOnyHKPnuS6nqKyvDN596X1dRr9rQsEAik7yPSkfZ/lcKKWr0Rm8+/q2tqUehp&#10;WSAQSN8GKm0RkZpfZj12+8U+7dYIgUB6Hqi0RcinlDy3OQdu3fu3ectAIBDRIRI/bcgPnkYmTwyM&#10;Sh3T03JAIJC+CRxp9wCbLgQcp9LopJ6WAwKB9D2g0u4BskuqTM4GhK/paTkgEEjfAyrtHmLf7dd7&#10;quqaVHtaDggE0rfASYlDm3ZP0NjcJrv7+sv9PS0HBALpW8CRdg9y7VXUkuScEruelgMCgfQdCP8G&#10;pY0gCKquKFuhp6ZYqKumUKSrplgkQSK2JuWU2MdlFjn11lCpTCaKW3/u8amQk+uGIAjMfAOBQATT&#10;Z5W2lASpeaqng/8Cn/63BlgZfCYRCVRedcvJDRrxmUWOcZlFTvFZRY7xmcWOvUWRhyVmewZEJE2a&#10;7NHvSU/LAoFAej8Ik8lE1p7xPyMtIUZJzS+z/pSS59abt1t72JuELxzZ/+bkwf2eSEt2/oWTUVhh&#10;vvTv+1c/puS6d6V8ncGzn0lY6Kn1vSp5MQQC6Z0gKPrzrJzJZOIiv+YOmva/6496k3eDqoJM1dUt&#10;s5aOc7N90VVtMhhM/Oknoet2Xn15sI1KE++qdjsKDocwK54eVleRl6nuKRkgEEjfAPfLFzgc08Pe&#10;JDz64hZXCz319J4QipPJHvZPUm/ttO5KhQ0AAHg8jrFxmveJxGvb+rla6kd3ZdsdgclEcS8+pYzr&#10;qf4hEEjf4ReljaGvoVTw8dxGdwUZyTpRCsSOjKR4092d8+f6710ytTtHoeZ66hkfz250P7R03A5+&#10;tvHuJCAiaVJP9AuBQPoWPJU2AAAoykrV/jF+0EVRCcMOiUigvjy8Yuyc4S73ROFZQSDg6dvnjDgc&#10;f2Wro4m2anZ398fJh/jMoY3NrbKi7hcCgfQt+CptAABYPcnjnKhHnwiCoPd2zp/jYW8SLsp+AQDA&#10;2lAz9cGehTPxeBxDlP1SaXTS6y9po0TZJwQC6XsIVNoaSnLlc4e73BWFMBin1kxeP9XLwV+UfbLj&#10;aKYbv23W8COi7jcgIhmaSCAQCF8EKm0AAPBxsXzb3YJgrJvidXrtZK8zouqPF7vn+ey3MtBIE2Wf&#10;r6NTR7W2UyVE2ScEAulbCKW0ddUUirpbEAxvB7NgUfXFDzESsf3mtrkLcTiEKao+m1upUkFxGcNE&#10;1R8EAul7CKW0dVQVirtbkN6Is7le7J8zhx0TZZ8wQQIEAuGHUEpbTUGmkkjA07pbmN7IX/NH7RWl&#10;v3p+BdlAVH1BIJC+h1BKG4fDMbVV5Eu6W5jeiLgYse3ChukrRdVfWU2Dpqj6gkAgfQ+hlDYAAGgp&#10;y5d2pyC9GTcbo09iJEK7KPoqq6mHShsCgfBEaKVNIuJ7ZKdgb4BIwNNsDbW+iqKvekqrPPQggUAg&#10;vBBaaf/XcTDVSRBVX+Xkxl4RNhYCgfQ+oNIWElEqbWjXhkAgvIBKW0j6megkiqqvMjK0a0MgEO5A&#10;pS0kNgaaKaKKRwJH2hAIhBdQaQuJuBixzUpfNNvaodKGQCC8gEq7A4jKrl1GhkobAoFwByrtDiAn&#10;JdEgin5a22nQ5Q8CgXAFKu0OkJRTYi+KftQVZStE0Q8EAul7QKUtJEwmE5eYXdxPFH1pKsuViaIf&#10;CATS94BKW0jyy8kGjc1tIkkHpqEkWy6KfiAQSN8DKm0hScgqdhBVXxqKclBpQyAQrkClLSQJ2SJU&#10;2kpQaUMgEO5ApS0kIh1pQ/MIBALhAVTaQoCiKCIqpY3H4xjKctI1ougLAoH0PaDSFoKiylrdmgaK&#10;sij6UlOQqRTVdnkIBNL3gEpbCHZfD9wvqr6gPRsCgfADKm0BvPyUMvbu+5i5oupPX12xQFR9QSCQ&#10;vgdU2nyoa2pRWH78wWVR9jnS1eqNKPuDQCB9i16ntEMSM4f0tAwYG849PllObhBZFhkEQdAxA6wD&#10;RdUfBALpe/Q6pX3KP3T9mSeha3tajlefU0fffhs9X5R9DrAy+KymKFspyj4hEEjfotcpbQAAWH/2&#10;yalHofHTeqr/+qYW+WX/3L8i6n7Hu9s+F3WfEAikb9ErlTaKosjcg3fuhiZkeYm6bzqdQVh1yu98&#10;TyQiGO8GlTYEAuFPr1TaAABApdFJ43defu4fmjBVVH2mF1ZYDFx1POr+h7hZouoTw0xXLdNMVy1T&#10;1P1CIJC+Ra9V2gAA0NTSJjPtf9cfLTpy7walpV26u/phMJj4437Bm/otOZwYm1Ho3F398GPcQJsX&#10;PdEvBALpW/RqpY1x883nhd2lUHNKqo091p0M33wh4J92Kl2sq9sXFmjPhkAgwtAnlDYAAOSUVhsP&#10;XPlP1B8nHl5Mzimx+932mEwm7lxA+Gq7xYeSP6XkuXWFjJ1FVUGmqr+lwZeelAECgfQNCD0tQEeg&#10;M5iES88jV1x6HrnC1VI/evlY98vThzj6SYqTWgQdy2Qycdkl1SbxWUWO8ZlFjqGJ2V6iykQjiC0z&#10;hv4N441AIBBhQFAUFaqi94bTwSEJWb1m4wuGrJR44wArg8/66koFBhpK+ayPcr6UOKk5OafULi6z&#10;0Ck+q9gxIavYoamlTaan5eVET12xMOPOHnNxMWJbT8sCgUB6P0KPtBEEEU67i5jG5jbZdzHpI3pa&#10;js5yeOn47VBhQyAQYekzNu1/I05munHThzj49bQcEAik7wCVdg/yz8pJm3E4HLOn5YBAIH0HqLR7&#10;iLEDbV562JuE97QcEAikbwGVdg+Ax+MYR1dM2NrTckAgkL4HVNo9wJLRA69Z6Kmn97QcEAik7wGV&#10;toix0FNPP7xs/PaelgMCgfRNoNIWIWqKMpWvj64cpSAjWdfTskAgkL4JVNoiQlKc1BJ4+I8x+hpK&#10;BT0tCwQC6btApS0CcDiE+XDPohlO5npxPS0LBALp20ClLQJOr5m6bqybzcuelgMCgfR9oNLuZjZO&#10;G3Ji9SSPcz0tBwQC+XfQ65S2oqxUbU/L0FVM9rB/8vcfE7f0tBwQCOTfQ69T2je2zlm0borX6Z6W&#10;43dAEATdOdfn4MM9i2bAbeoQCKQr6XXxtPE4hHFqzZT1Jtoq2WvP+J9hMtFe92Lhh7qibMW9XQvm&#10;eDuaBfe0LBAI5N9Hr1WIqyZ6nH95eMVYaQkxSk/LIiwjXCzeJd/YYQcVNgQC6S56rdIGAIBR/a1f&#10;x17+03mgtWFUT8vCDzwexziyfPy210dXjlJVkKnqaXkgEMi/l16ttAEAwFxPPSPy7IZB5zdMXyUj&#10;Kd7U0/JwoqeuWBh5dsOgrbOGH4X2awgE0t30eqUNAAA4HI65csLgC2m3d1mNHdg7/J11VBWKDy8b&#10;vz3p2nb7AVaGn3taHggE8t+g1y1E8kNHVaH4xeEV4+IyCp2OPwre5B+WOJXBYOJFKcMgW+PItZM9&#10;z0xwt31GIODpouwbAoFA+pTSxnAy14t7sGfRzCPLyNtOPw5bd/111OLG5jbZ7upPjERon+XtfH/t&#10;ZM8z9ibaSd3VDwQCgQiiTyptDD11pcITqydvPLJ8/LZPKXlub2O++byL/TYiOafU7nfbVpCRrLPS&#10;10gb2d/yzdIxbldV5GWqu0JmCAQC+R16ndLuTNZ3EpFA9XIwDfVyMA09umLC1nJyg0ZIQtaQ6G8F&#10;rvFZRY7ZJVUm1fUUFW7HykiKN1nqq3+zNtBMtdLXSLM20Ei1MtBI01CSK++tGeghEMh/l16ntLsC&#10;DSW58tnDnH1nD3P2xb5rammTITc0K9VTWuUZTCaegMfRFWQk63RUFYqhcoZAIH2Ff6XS5oaMpHhT&#10;b3QZhEAgkI7QJ1z+IBAIBMICKm0IBALpQ0ClDYFAIH0IoZU2XKyDQCCQngeOtCEQCKQPAZU2BAKB&#10;9CF6ndJGEADNMBAIBMKDXqe0IRAIBMIbqLQhEAikDwGVNgQCgfQhoNKGQCCQPgRU2hAIBNKHgEob&#10;AoFA+hD/mSh/XQGTycQJm7wXRVEE+7urd5MyGEw8jc4giosR2wTVbafSxNILKy2a29qlAABAVkq8&#10;0UxHLZNEJFC7Sh4mk4lDEAQV5jw7el3a2mniJCKe+rtJk+l0BoHBZOLFSMT232mnL9Lc2i6VXlhh&#10;0U6jiwEAgJKsFNlEWzUbj8cxuNWn0ugkOoNJkBAjtgrzG9HpDEI7jS4mJSHW3NWy9yU68hz8Dv95&#10;pf3HiYcXrwZ+WkrE42l/jB908cTqyRu51Xsb/c1n1NYLr810VDPT7+6x4NdmfGaRo8uKYzFMJopz&#10;tdSP/nJxS3/28sColDETdl15JqyMBDyOXvbkkKairFQtAADoTttVVFbToBl8cq33EAezEG7HFFXW&#10;6p7yD13PLRWbkpwUedHIATc2TvM+oa4kW8Ht+G2Xnx35xy94Mx6HY8wb4XLnyuZZy7jdjFGpeQMH&#10;rTkRqaYgW1kWcEiT33lkFlWa2Sw8mEKjM4gWeurpabd3WfG7weMyCp2clx+LlRQntTS/OynFr21+&#10;NLW0ySiN/ZNMZzAJ2b5/mRhpqeSyl4/eeuHV+9j04TgcjjnAyuBz4OE/xkhLilEEtfs+Nn347P23&#10;fBtb2mQlxYgtH89tdLcy0Exjr7Px3JMTF55HrGT/Do/DMfTUFAsH2xlHbJ017KiBhnI+Z9vXX0Ut&#10;3nf7zR7O73EIwrQy0EhbOWHQhZGuVm/4Xb+0/DKr434hm+4Hx85qp7IUNoaOqkLx0jFuV9dN8Twt&#10;KyXRyF5ms/BgSlZxlemR5eO3bZ01/Ci/a1BBblTXmbqzmM5gEvIe7jXEzuXwvXfbd98I3M/v2G2z&#10;hh85sGTsLuz/mnqKss3Cgyk1DRRlcRKxbcX4QZf+/mPiFn5tYOy5HrjvH78Pm5koijPRUs1OvrHd&#10;jvNFbzzrr5yCilp9Xm0gAKAZd/eYs98fV15+XLbqpN95AAAY5mQRFLB/6SRug6WymnpNgxl/5SMI&#10;QNmfVUF9cnJg8dhd22YPP8KvTq8zjyBAtDFOMosqzRgMJr6NShM/6R+yISI5ezC3epTWdmkURZHG&#10;FsG5KG+/jZ7PZKI4AACI/lbgmpZfZsVeTsDj6QrSknXsHylxUjODwcQzGEw8Z5mCtGQdHvdjVNTS&#10;RpUEAIA2Kk2cW//hSdke1gsOpp70D9nQ1NIuM8DK4POEQXbPxrnZvDDWUskhNzQr/f3wwxbbRQe/&#10;ZhVXmnK9LsVVZgwGE0+l0UnXAqOWvIxKGcutXnNruxSTieIaW1oFXpd7QTFzaHQGEQAA0gsrLL58&#10;y+/Prz42Mmxtp0kIapsf2MwERVGESmeQOMvTCyss6AwmgUqjk8KTsj2uBn5aKqhNFEWRjeefnKhp&#10;oCjT6AxiPaVVPruk2oSzXn4F2aCdShcTJxHbNJXkyjQU5crFScS29MIKi8svPi63nHfg27uYbyM4&#10;jyuoIOsXVdbqVtU1qSIIQBEEoHQGg1BUVav76nPq6NFbL77aeP7JCV7yPfgQN7PfkiOJN998Xshk&#10;ojjPfiZhEwbZPRsz0DpQS0W+tLiqTmfPjcB9zsuPxdbUU5TZjx3d3/oVAADcex87R9B1eBKROJnO&#10;YBIs9NTT9dWVCr6fdznZgMFg4sWIhHYtZflSbh9FWcla9rZqm5oVK2ob1ekMJoHS2i79z8MPm78V&#10;lFsKkqGwgqx34O7bXW1Uung7lS6Wml9mTaX9+jvnlZENGQwmXklWisxVJhX5UnHSzwo5u6TahM5g&#10;EugMJuFNdNpIzhcwRjuNLkal0UntVLoYe9+ykhKNnM8yiqIIg8HEi5MIbZxlEmLEVkHn+58faWPI&#10;S0vU11Na5bdfeXH447mN7p2d4tDoDOLDkLgZAABga6T19Wtuqe3d9zFzjyyfsA2r4+Nq+bb6xdGf&#10;0p+FJ2V7eK47FUYk4GmcZR0hp6TaeOKuK0+bWtpknMx0465umb2UPRkxiqLI08jkiSuOP7hUXU9R&#10;Gb314qv4q1sdOUdbGNh12XXt5YExA6wDO2umQFEUwZSAvbF2UlJOif3ddzFzB1gZfu7cmXY9HvYm&#10;4eFJ2R7XXkUtWT/V6xS/e+BTSp5bWn65VT8TncSS6jptXunsMNZO8jyzb/GY7yPn5JwSu4VH7t1M&#10;zC7uN2PvjYd5D/cZKshI1nEe59XPNPT1sZWjsP+r65tU9tx4te/S88gVp/xD1493s33u2c807GfZ&#10;ct0WHLl7i0ZnEH1cLd+eXz99laGmch5WTqMziDfffF64/uzjU1nFVaaTdl8NCD21zgszl8wc6vTg&#10;pH/IhtT8MutvBeWWlvoa33idl39Y4lQAAJg11Ok+t+s11bOf/63t8xbwuzbcwH6L66+iFh9fNXkT&#10;v7pXXn5ahqIoMtLV6s2b6LSRgtoO2L90kpuN0aeOyIM9B4fvvd++dIzbVWETqiRc2+bA+Z3dokPJ&#10;X3NLbY+vnLxp+Tj3yx2RA4BeONLuKRaPHnidRCRQo1LzBr7+kjZK8BHcCYpLH1ZdT1FxtzH6uH6K&#10;1ykAALj/IW4Wk8kUybVec+bR2bqmFgVtFfmSoONrhnFmj0cQBJ002D7Af++SqQAAkFNabXz+acQq&#10;Xu3NGe5yT1pCjJKSV2bzIDh+ZmflikrNG1hQQda3NtBM3TN/5D4AAHgUljCNSqP/MiLqKaZ5OTyS&#10;FCe1fCsotxQ0C7j4POIPAABYPs79cmde8HbG2smP/rd4GgGPo9dTWuUDIpImCXOcirxM9Zm1U9di&#10;o9onEUmT2csZDCZ+yTHfa1QaneRsrhf74tCKcewKGwAAiAQ8bdlY9ysXNsxYCQAAkV9zBj2JSPze&#10;jpOZbpyRlnIuAAD4hcRP5yVLBblRPSI5ZzAAAMwY4vRQyFMXikWjBtwAAIA772LmtVNpYrzqUWl0&#10;0vXXUYsRBEGXjBl4rStlYGeEi+U7Q03lvJoGivKJRyFcTaiiAirt/0dNQaZy2Vi3KwAAsPPai4Od&#10;VbLYaHKGt+PDiYPsnpKIBGpxVZ1O5NfcQV0pLzcqyI3qb6O/+QAAwIlVkzfKy0jW86rrYW8SPtnD&#10;/gkAADyNTJ7Iq56clETD5hlD/wEAgD03Avdh5o2Oci+IdV1mDnV8MNLV6o2slHgjuaFZ6V1M+i+m&#10;gZ5CRkKsaZqXwyMAALgWGLWEV73q+iaVx+FJU6QkSM0zvR0f8GuTfeGVE2NtlRxbI62vAADAaQbg&#10;ZyYkEvA0Cz31dAAAqKe0yrOXxWQUuGQUVZoDAMDFjTP+IBLwNF7tzPdxvd3PRCcRAAACIpK/vzQQ&#10;BEFneTvfBwCAR6EJ03idQ0Bk0iQURREXC/0YY22VHF79dIbhThbvNZXlymoaKMovPqWM41XvaWTy&#10;xMraJrXhzubvDTSUflkb6Er2LWLNlI77BW/iNCmJEqi0/x8GE8XvmutzQEqC1JycU2qHTfs6AqWl&#10;Xfr5p6/jcTiEOdXTwV9eRrJ+VH+r1wAA4BsUO1uYNn5n5RmbGhIJeNrYgTYvBdXHZIvLLHIiN1CU&#10;uNVhMJn4jdOGnFCWk67JK6sxvPH686KOykWl0UmPQhOmAQDAdC9HP3ExYtukwfYBALDs3B1tr6th&#10;v+bYCM8vNH56U0ubDLf6N15/XkSl0UmzvJ3v8zIrCQu2VoGigKdy50YZuV4TAABU5aWr2L9/9Tlt&#10;NAAA6KsrFTia6cbzawNBEHSkq+UbAFiLquzKeeZQpwcAAJBRVGmekldmw+14/7CEqQAAIOjFJSzs&#10;vwMejzDmj+h/GwAArr3i/QK9+DySNeMZ23EzQ0dgMJn4md6OD2wMNVOaWtpkjj4I2tqd/fEDKu3/&#10;h8Fk4tUUZSs3TvU+AQAAu68H7qfTGR2y+T+NTJrY0kaV9HYwC1ZVkKkC4McN7R+WMLWtnfvCYVcR&#10;k1HoAgDLli6MO6CDiW4CAKzRYGZxlRm3OgwGEy8jKd60a57PAQAA2Hf79Z7WdmqHFgbfxnzzqW1s&#10;VnSx0I/BVuZnerOUwotPKeMamwUvYooKdxujj8ZaKjnNrVSph8HxMzjLmUwm7vKLj8sBYJlGfqcv&#10;Sku7dFpBuRUAAJhoq2QLe5xfSPz05JxSOwAAmOH9s1kiJr3ABQAAXCz0YoRpy8FUJwEAAOqaWhSq&#10;6ppUse8t9NTT7Y1ZpjVuJpIKcqN6eFKOB4IgKDY76WoWjHS9BQAAQXEZwwrKyfqc5emFFRbhSdke&#10;Gkpy5WMG2gR2hwwYDAYTj8PhmIeXjd8OAADnAsJXl1bXa/1Om52NaAqVNgebpnsfV5KTImeXVJnc&#10;evtlQUeOxUwAM7wdvz9IYwbYBEpLiFHqKa3yr6M7bysXhsraRjUAAFBX5O7Gx4mKvHQ19jeltV2a&#10;X90V49wv6aopFpXVNGheeBbJdQWdF99NRkN+XJch/UxDVBVkqtqoNHH2qXlPgvnYYqNtbiO8dzHp&#10;I/LLyQaOZrrxgkay/EBRFNl6+dnRljaqpDiJ2DZ9iKMft3q5ZdVGxx4E/XnsQdCfB+682TXyz/Nv&#10;Zuy98RBBEPT4qkmbnM31YtnrV9Y1ddk9gI22uZlIMNOIVz+TUE1l+TJe7T+NTJ5oMXdfOudn763X&#10;f/GTCwEIaqqjljXI1jgSRVHk5pvPCznrXHoeuQIA1uyInxmIk1n7b93nJhOnlxc3RvW3eu1mY/ip&#10;jUoTP3D37S5B9bsDqLQ5kJOWaNgxZ8QhAADYe+v1X8KOjivIjeof4jOGEgl42sRB9k+x7yXFSS0T&#10;Btk9AwCAe+8FmwK6Ip64sG3ws7dyIkYitu9dOPovAAA47Ptuu7Cj4wZKq9yLqK/jOEdkBAKePtWz&#10;nz8AvcNEws68Ea53cDiEGZNe4PI1t9SWvQybjmPrH4LArnFiTnG/G6+jFt14HbXoxKPgjQNW/vP5&#10;wjOW+9jxVZM2YX69GNhvmFVcZbr10rOjWy89O7r7euD+t9HffIy1VHJiLm1x2TjNm6fLHw6HCLkJ&#10;jLdZBnvJ5pRWGydmF/djL/thGnHiaxqhtLZL51eQDfIryAYFFbX6hZW1ekVVdbrV9U1CeUhhL9Ab&#10;rz8vYjCYeOz75tZ2qdvvoucjCIIuGd2xBchycoMGJg+7TMK4liIIgh5ZxvIEuxb4aUluabVRR/ru&#10;Cnqd0u4NuShXjh98QUdVobikul770gvW21wQD0PiZjCZKM7HxfItp+sWZiJ59SVtdF1Ti0J3yMyO&#10;sPZRBvPHQ4BDBD/kc4e73LXQU08nNzQrCbuCHhCRNKmdShcbbGccoaUiX8pehj3wIQlZQ353qvk7&#10;cL7ktFTkS31cLN8C8POCZFFlre6rL6mjpSXEKIKUFSeBUaljFh/1vb74qO/1TecDjkd/K3BVV5St&#10;uLtz/tyVEwZf4HWcnbFW8oM9C2fe27VgzqqJg88T8Dh6Tmm18fNPX8fz6w/bJyCIn+4BDkWvq6ZY&#10;5G5j9BEAAPxCEr6bSCprG9UiknMGEwl4GrY2wYu5w13utgWdFm8LOi3eGnRKouX9Kcnmdyelzq2f&#10;vpqzLrfF1yke/R5LS4hRSqrrtd/F/vBnfxgSP6OB0irn42L5Vl/jh3+4MISeWueFycMuk5O5Xpww&#10;x7vbGn0cPcD6FZ3BJPx189XejvTdFfQ6pd0bEBcjtmGjykP33u1oammTETR6xUwjSnJS5PsfYmex&#10;f6rrKSp4PI5BpdFJ2AilO8BeFmU1DXx3JmIUVtbqYX9rq8iXCKqOqvUQAAAgAElEQVSPx+MYh5aO&#10;2wHAjxV0QS9ZbBStrihbwXld8svJBhJixFYURZH7H2JnCSOzqMBGePeCYuZgs60rLz8tYzJR3Oxh&#10;zr7C+uliDHUy//D3HxO3/P3HxC2n1kxZH3xyrXfJ44Pac4a73ON3nJayfOkMb6eHs4c5+55bP331&#10;o/8tngYAAAfuvN31KSXXjbP+93uALNw9UFRZpwsAa7CkqST3i5mDm4kkICJpEpOJ4ka6Wr7hnCF0&#10;NdKSYhTMdMT+Au3ojKerObhk7E4EQdD7H+JmpeSV2nRmU2BnNxLCzTU8mDvc5e7fDz9sSS+ssDjl&#10;H7re2kAjlVfd9MIKi/jMIkcAALj15suCW29428J9g2JnLxvrzvNG+50doTaGmikAAJBWUG5FpdFJ&#10;guKLxKSzFi5VFWSqTHVUs4TpY7y77XNXS/3o6G8Frkfuv9+GeaBwo6SqTjs0MdsLANZiFj+fX98P&#10;sbO3zBz2tzAyiIKxA21eKslJkckNzUoBkUmTpno6+F9/FbUYgM4pioFWBlGY66QwYC9DzpfixMH2&#10;T31cLd++jf7mc/Duu53sG28AAMDWUOtreFK2B6c5gxfsC5fc4rJM9eznv/aM/5mCCrJ+bEahs4uF&#10;fgzmWdXR2UZnWTRqwI3rr6IWv4xKGVtBblQvrq7Tic8sctRUlisbM8C6WxcgeWFnrJ08a6jTfd+g&#10;2Nm7rwfuP7N26lpR9Q2VNg8IBDz94JKxOyftvhrwj9+HzSdXT97Aqy7mzudgqpMw38f1Nrc6RZV1&#10;usf9gjdFJOcMLqwg6+mpKxV2tczDnS3eA8BysXv1OXX0xME/bOucMBhMPDYKHulq+UbYnY4IgqCH&#10;l47fPmTD6ZBzT8NXYx4G3HgQHDcTRVHEUl/j2/Jxblw9LarqKKoH777dmZxTapeSV2pjY6iVIowc&#10;3QG7giQRCdS5w13unvIPXX8tMGoJEY+nVdQ2qjuZ6cY5mLK8boSho658wrBustfpt9HffN7GfPMp&#10;KCfrs5sHhjubvz8bELYmt7TG6GtuqS3mB86NppY2GWxzDrZ1nRMVeZnqYU7mQW+jv/n4hcRP11dX&#10;KghPzvaQFCe1CONW2lnYZ7YDrAw+m+qoZmUVV5neeR89L7Oo0gwAABaPGnidQMDTu0sGQexbNGaP&#10;X0j89Ocfv46fM4z/jKkrgUqbDxMG2T1zsdCPiUkvcDnuF8J1Ky2KogimtFdP9Di3cNSAm9zq0egM&#10;4u230fNrGijK9z/Ezdo+Z8ThrpbXQk893cpAIy0tv9xq88Wn/wx3tnjPK/Laqceh6zG3saVj3K52&#10;pB8vB9PQ4c4W79/Hpg8/7Pt+O696vh9Y12XpmIFX1072OsOtDnb9CirI+r5BsbOPLNfaxq1ed8Jr&#10;drNw5ICbp/xD14cmZnlV1DaqA9B5N7/OrtVwM8sNczIP0laRLymprte+Gvhp6cGl43ZiZV79TEMV&#10;ZaVqaxubFVed9Dsfdnq9J69ofn9eenasqq5JlUjA0+aNcLnDS4aZ3k4P3kZ/83kUmjDNSEsll8lE&#10;cRPcbZ91dVQ/XiZIzKNn2+XnRy4+i/yjsq5RDUEQdPHoAde7sv+OYqipnLd8nPvl808jVnXGtg1d&#10;/roB1krx+G0A/LpjDQPbnk0k4GmYlwg3iAQ8DfOe8P0QO5uX58bveI8gCIKeXz99FQGPo+eV1Rh6&#10;rjsV9vFrrjt7ndrGZsWN556c2HLx6d8AALBlxtC/OxqHAQAAMNs2r+uSmldmnZxTaocgCDrV08Gf&#10;n8zYNNs3KHY2t52oKIoiVXVNqtw+HfWl7wi2Rlpfncx04wBgmcBkJMWbOrtdu6NK+7t5hMsLBY/H&#10;MTCb+/XXUYvZd6lKSYg1n14zZR0AAHxMyXUfve3Cq9S8Mmv244ur6nRm77/pi7nMnVk7dS2/md8E&#10;d9tnYiRCe0l1vfb+2292AyC8aQRFAcJkMnHcPh3xXpo73OUuDocwCyrI+q3tNImRrpZvOjtbZaIo&#10;V3k6swt619yRB7DQB52RpTPAkbYAvBxMQzEbIrdybAFyuLPFe24Bf9iZNdTp/oVnESvT8sutknNK&#10;7TjjgnQFHvYm4Ve3zF669G/fq3GZRU6D1pyI1FCSK5eTEm9gMFF8fnmNAZ3BJADAiiuCbRboKI5m&#10;uvHThzj68bJTY6YXdxujj5xeI5zMHOr44LDvu+0l1fXaEck5gzkDIAEAgNqEbZXcjr26ZdbSJWPc&#10;ui3mxKJRA27EZRY5AQDAnGHO94QJ2SoKFo4ccHPf7Td7Kmub1J5//Dp+ime/x1jZnOEu9/LKawz/&#10;uvFq77uY9BHvYg6O0FFVKJYSJzXTGAxiXhnZEFOYO+f6HFwxftAlfn3JSkk0jh1o8/JxWOKUitpG&#10;dQUZyTrMFCeIO++i5915Fz2PW9mc4S737u6cP1eYdjSV5ctG9bd6HRiVOgaA39vYNHjNyQheZWGn&#10;13t62JuEC9uWupJsxcZpQ04cuCM6n+3/vNLWV1cqUJGXrtZQki3nVefq5llLZ+2/dT+/vMZgmJNF&#10;EHtZdkmVibaKfMniUYKnagOsDD4PsDL4XFxVpxOTUeDCrrTlpSXqtVXkS+SkJRoEtWOqo5ZVXFWn&#10;oyjDfeV+wcj+t5zNdWPPPY1Y/SA4bmY5uUGjnNygAQBrxD/OzebF2sleZ4Y4mIbwGgHqqioUKctJ&#10;1/BTuGfXTV1DbmxWSi+ssBhoZRjFXpZZXGWmrSJfsnTMQIGmFxtDrZRhTuZB6YUVFnGZRU6Y0tZW&#10;kS+xNdL6ys9/VkNJjufvhkEk4Gn66koFdAaDICVO+mVKb6ChlN/STpVk32iCMdPb6cHZgPA1TS1t&#10;MryUm7GWSg4Bj6Mry0nXcJbpqSsWmmirZvO7v7ihpiBTqa0iX6KjqlDMrVxfQ6lg9jBn3/CkbI+v&#10;uaW27EobAAD2zB+1b5iTedDZJ+Frnn1MnlBcVaeDlUmKk1omD7Z/sm6K12lhNwgtG+N25XNa/gAG&#10;g4lfOsbtqqBFbmdzvdjQxCwvfnW0lOV+urckxIitOqoKxUQCnsat/dUTPc4lZpf001CULR/l+usC&#10;uIyEeJO2inyJOInYxs0k5O1oFsxtZ+VPbUiK/eQVpKkkV6YiL12tp67Ic1S/c47PwaziKtNPqXlu&#10;emqKhZwhZzkx0lTOrahtVFeRl/nlfhMGBEWFm7WN2Hzu3fvY9OGd6aQjvPtn9Qhh3+IQwTCZTFx1&#10;PUUF88dVlpOu6cqsNZDeD4PBxFfVN6miKIogCIKqystU8bJzQ3o/Qo+0zXTUMkWhtM111TK6u4//&#10;EjgcjqmmKMvVtAD5b4DH4xjCzEggfQOhDe+OZjqdjrMgLCry0tW8poMQCAQC6YjSNu18cBxhcTLT&#10;i+sN29ghEAiktyK00jbXVcsQJn/Z74C5V0EgEAiEO0IrbQIBT+/u0bawMYAhEAjkv0qHnMkPLRu3&#10;o7vMF+42Rh/5xbGAQCAQSAeV9iBb40gsWW1XIilOarm5be7Czmb6hkAgkP8KHd62eWDJ2F0m2qpC&#10;p0YShqPLJ2zt6sSgEAgE8m9E6M017ESl5g0ctOZEpLCB1vnh2c8kLPjEWu+eGmXT6QxCHaVFgYjH&#10;0/hlL0dRFCknN2jISIo3cYul3NTSJtNG5Z3lhoDH07Ft7q3tVAlB6b3YkRQjtUhJiDXXN7XIVzdQ&#10;VNQVZSv4xXOurm9SaW2nSWgoyZXzS8NUXd+k0tTSLqOnpljIa7NFc2u7VFxmkROWP5BEJFBtDDVT&#10;DDWV84SVv6O0U2lixVX1OhpKsuXcghKhKIoUVdbqEgl4Gr9UV/yobWxWTMwu6ddGpYlLiZOa7Yy1&#10;kwWFIQCAFfgrPrPIEdthiMfjGGY6qpmW+hrf+JkOURRFCirI+jIS4k3K8r/unOSkpY0qWU5u0NBU&#10;liuTECN12AGA3EBRaqPSxSXFSS3CnBe3+xePwzEUZCTrOmISZTKZuKScEntsqzyCIKihplKevbF2&#10;kqiecexZRVGAKMpK1nJePxqdQayntMjzOp4TTt1QWduo1kalieuqKRZh16axuVW2sq5JTVVepkqY&#10;Xc3Ys6ypJFfGfo/XNbUo0Bm84+mIk4htnVLaAADw8Wuu+4Ijd27lltZ0Ot3OivGDLv29YuKWnozn&#10;MHPfjQdYAtfpQxz9HuxZOJPbTfosMnnCxF1XnuqqKRYVPtqvx15WWduopjd9d2E7lS7Gqx88Hseg&#10;vDkhLS5GbJu17+b9B8FxM4WVcbCdcUT4mQ0eC4/cvXnrzZcF49xsXjw/tIJr5pKWNqqkwpgtdVQa&#10;nbRjzohD7BHg2Glrp4krjNlS10alicdc/tOFM9dgVV2T6t8PP2y5FvhpST2l9Zcb3MPeJHzrzGFH&#10;R/a3esOtfb+Q+OlzD96+y/k9giCoibZK9pLRA6/9MX7QRW4xnPfeev3X/26++t+EQXbPnh5YNpGz&#10;fO1p/zNnA8LWKMhI1lU9O6LakfCcOSXVxofuvdvh+yF2NpVGJ2Hf43AI06ufaeie+SP3DbYz+SU2&#10;RXNru9Spx6HrLzyLWMktyYSdsVbyxmneJ+YOd7nL7f4Jjs/0HrrxzAcZSfGmxjfHBaZqW3LM99r1&#10;V1GLl45xu3ply6xlwp4fAKzUd7rTdhXR6AyipDippezJIU1+iqS6vklFd+ruIm6DDkVZqdpxbjYv&#10;9i0as4ffHgo6nUG49OLjijNPwtZml1SZcJYbaSnnrp7ocW71RI9z3H6vspp6TdM5e7OoNAaJs0xV&#10;QaZq8mD7J9tmDz8izCYh36DY2XMO3LoHACsi4vvja37aFHjKP2T9hnNPTgpqB0NCjNja/O6kFIIg&#10;aHNru5S0z0YKAACk3tppbWWgmQYAABvOPT55yj90vb2xdlLi9e0CY5nbLDiYkppfZn1+w/RVWOai&#10;j19z3QetORHJ7zhzXbWMTscecbc1+ph0bYf91svPjmK57oRFW0W+5PrWOYt7w3b1ylpWIlQAWIpm&#10;zjDne9wyO2NBlri9BZvbqFKYwnYw1UkgEX7dJi4uRmgj4HF0AFg3MGec49Kaei1yQ7OSnLREg57a&#10;z3EOrA00UwEAwNvBLPjWmy8LwpKyPel0BoHbzR+VmjcQU0ZvY7758FLaUWl5A9uoNHEZSfEmOyOt&#10;ZPay/PIaA/fVJz5iysnD3iTcUk/9G4IgaEVto/qrL6mjw5OyPcKTsj3OrJ26ds1kz7Oc7ZMbm5Uw&#10;pWFryDpXOoNByC2rMUrLL7facO7JyVdf0ka/PrpyFOdsAAtmxC0K3J130fPOBoStQRAEvb193vyO&#10;KOyo1LyBIzafe0dpbZdGEAT1sDcJV1OQqWxpp0p+/JrrHhyf6R2SkDUk5tIWF/bUU/VNLfIe606F&#10;Y/kiHUx1EpzN9WLxOByjrqlF4XV02qjknFK7+Yfu3I7NKHQ+u27aGs6+sQhyTFS4SHLYLJaJdnw2&#10;+zAkbgYW+a+ljSoZEJE0iVfIYKwOprDdbAw/iREJ7QAAUF1PUUnJK7O59ebLgrfR33yiL21x1VVT&#10;LOI8nkqjk8ZsuxgYFJcxDAAAzHTVMgfZGkWSCAQqpbVd+n1s+vDc0hqjDeeenAxLyvZ8sm/pZM6Z&#10;XXMbVaq5lSoFACsYGRGPp6EARcrJjRpFlbW6Z56ErfUPS5wadX7TQEHpxdgDVH2IzxxaWl2vxR5D&#10;R1NZrozz+atralEorqrTIRLwNAs99XT2MvbZBnt8dPbfZoK73bNT/qHrk3JK7DOLKs3MdNUyecmX&#10;XlhhkZpfZo0gCDrB3fZ7ZNDapmZFAFgDPGeznwdRGBZ66um/FTBKWlKMcn7D9FUTB9k93X7l+eHk&#10;3FI79jCRnKgqyFRNcLd9dmzFxD+FmUKIEjVFmcrK2ia1nddeHhzV3+p1Z6dyr4+uHCVo2/j+xWN3&#10;7188djf7d+vO+J8+8yRs7UhXyzcP9iziOgrHXnKNzW2yMRmFLgOtfw7SBAAr3yL2d0JWsUN1fZMK&#10;t8A0wfGZ3gAAMNTR7AN7LJKmljaZsdsvvSyradDUU1csvLdzwRx3W1aeQIySqjrtZf88uPImOm3k&#10;+nOPT1nqa3zzdjQL5iazmY5a5ueLmwdg/9PpDMLllx+Xrz716NyHuIyht99+mc8rSh+n0k7IKnJY&#10;/s+DywAAcHT5+K1j3YQPwl9QTtYfv+Pyc0pru7SrpX70zW1zF7I/nO1UmtjNN18Wbr387GhuWY0R&#10;prSZTCZu+t4bfl9zS23lpSXqr2+ds3jiILun7KPpuqYWhT8vPT12LTBqybmA8NU2hpop/LITdTdY&#10;5MnBdsYREck5g+8Fxczhp7TZebJv6WT2+zchq8jBe8OZ4IraRvV/HgZvPrPu1wwtq075nQ+KyxhG&#10;IhKoZ9dNXbN41MDr7Eq5pY0qedj33fYDd97uev7x6/jd1wP3H1rGCu3LjbfHVvlgJiQURZGY9AKX&#10;YZvOBZWTGzT+vPTs2KO9rJRr3MASbMtJSzToqioUpeSV2TwIjpvJnjVompfjo2lejo/Yj7v3PmbO&#10;3IO37+qoKhQn39hhJ8y1YmeQrVGklop8aWl1vZZfaPz0PfNH7eNVF0s56GlvEsbNvKcgLVnH/sxw&#10;0iXxtIc6mX+IvbLVufH1cdnoS1tcz2+YvmrhyAE3R7pavdkxZ8ShgP1LJxX5H9CteHpY/fLmWct7&#10;m8IGgJUFQ0qC1Pw1t9SWPYlpb0JVQaYK24D0IT5jKLc6IYmZQwBgRQ0EAIAPcZlc632IZ30/0vVn&#10;88Yp/9D1afnlViQigRp4+I8xnAobAAC0VRVK/PcunmqgoZTPZKK4HVdfHBL2HAgEPH3VRI/zg+2M&#10;IwAAIPAzK9QmN9hHNeQGitKk3VcD2qg08XkjXO90JHUXAABsuhBwvKaBoqylIl8aePiPMZyjKTES&#10;sX3F+EGXUm7utMGS+gIAgH9Y4lQs5o7v7gWzJw22D+A0fyjISNZd3jRzOXZOO6++PMhv8NKdZBRW&#10;mGOpuLARf2hitldnEyc7mOomLBzJUvhhSVmenOWf0/IGYLkbT66evGHZWPcrnKNoSXFSy/7FY3fP&#10;He5yFwAAjj8K3oStkQgCQRDU1dIgeuusYUcBAODVl9TR/OJwYwm2Jw2yD5g3wvUOAD8yS3UnOByO&#10;iWWvfxSawPOlAgAA/qG/l66tS5MgiIsR21ws9GNWThh84ca2OYteH1s56uDScTsnDrZ/qqOqUNyb&#10;t6jLS0vUr5vsdRoAAPbcCNzXUw+dIDAlGxTLmoqy09jcKhuXWeSkqSxXhiWMxaas7NQ3tcjHZRY6&#10;AQCAj+sPBQXAj2wzKycMumBtqMkzL6aUhFgzlvw4Jr3ApYLMyuwiLEaaKrkAsKbFgurS6QzCjH03&#10;HxZW1OoNtDaMurJ55rKO3Es19RRlLHv54aXjtvNbCNRVUyxiH1RgD/zoAdavRvW35rmPAIfDMY+t&#10;mPAnAADUNFCUo78VuAorX1eC/X7TvRz9bI20vlobaKaiKIp0ZA2FE8y0wC112v0PcbMAYJnwVoxz&#10;5xuX+8jy8dtwOIRJpdFJnMHnBOVGNdJUzgWANWrnVw+bZczwdnyIJQROyimxT8svs+J3XFcwa6jT&#10;fQAASMsvt+LVX0ZhhXlqfpk1kYCnTfawf9KZfmDmmv+HwUTxW2YM/VtBRrIup7TamF9y3p5kZH/L&#10;NwAA8OVbfv+mljYZ9rLIr7mDGAwmfoiDWcgIZ4t3AADwPi59OOfIJCwp25PJRHHWBpqp7ItLOSXV&#10;xlj+vXEDbV8IkoU9tnhwAsvcgoEA/hl48itqDADgnwUeBSy5d11/eeBDXMZQXTXFooD9SydxW7zk&#10;x/NPX8czGEy8oOxCnLS108SxGc04NxuB18PZXC9WVkq8EQAAguLSf3lZdjcoiiL33rOUFpZFfeZQ&#10;x+9ZgTrbbkpeqQ0APxJHs/P6S9ooAAAYM9A6UJBJUVNZvsxKXyMNAO6DCX7kl5MNWG3IlfF6YWMJ&#10;tlXkpauH9DMN0VFVKB5kaxwJAAC+QXFCnf/vZI7qZ6KTiCXI5jVbx5Ii+7hYvu1sJnuotP8fBpOJ&#10;l5eRrN8+e/hhAADYd/v1nrZ23i583YWgEYezmV6sgoxkHZ3BJIQlZnuyl4UksEwjXv1MQj3tTcOI&#10;BDyttLpeK72wwoK9HqZgR7pa/mQaScgucsD+djIXHAdGXUm2Qk1RphIAALKKK00F1cd4GBw3A5N9&#10;gU//W/zqPg5LnHL0ftBWKQlS84tDy8d1Jszs57T8AQCwYtvwc5XkJKOo0hxLwCBMXBwcDse0M9JO&#10;BgCArJIqoa9HV4GlvjPUVM7D5MXSo3VmtImiKOIfmjDVNyh2NolIoP45c9gx9vIGSqtcXlmNIQDC&#10;xw3CEkFnFQt/fdILKyxOPwldBwArkxCvetiLaaqngz+2QD3T+/9fWh+4p7LrShAEQWcNdb4PAAB+&#10;ofHTuZlxMHv272Sy/89nruFk9SSPc6ceh64vqa7Xvvg88o8N04YI7RoEAAAms/dm43DITyMOAh5H&#10;z7izx1wY/1xBEAh4+nBni/d+IfHTP8RnDGVfjMMWIb36mYZKS4pR3G2MPoYmZnm9j00fbqmv8Q2r&#10;hy1CctqzyQ3NSgAAIEYitAur3BSkJesqa5vUeGWXKa6q01l/9vEpAFjeI3GZRU7R3wpc8Xgc458/&#10;Jm7ml9opp6TaeMGRO7cAAODSxpkr7Iy1k3nV5UdlXaMaAABoqyjwHNVzg9zIuh4AsJJHCHOMgozE&#10;//vi88620118Nw0McXyIjUYNNZXzXC31o6O/FbjeC4qdIyi93JANZ0KIBBwNAABqG1sUi6vqdCTF&#10;SS3+exdP5UyPV9NAUcb+5pb1hxvf9ypQqT9dH/YR7s5rLw5KiJFaURRF8sprDN/HZgyn0uikyR72&#10;T3bPG7mfW7vsCbZneDt+z+M5xbPf4zVn/M8WVdbqfkzJdefmztmVzPR2fPC/m6/+l1VcZfo1t9SW&#10;/Z7NKKwwT8krs5EUJ7Xwm7nVNFCU5Udv/mXPiKaSXNm3O7st4UibAwkxUuv/Foz+HwAAHLr3bgen&#10;CUIQ8tIS9QrSknXsH3lpiXpORf47YAtl7FNMcgNFKTm31E5PXbHQQEM5HwAARriwTCTs9cpq6jXT&#10;CysspCXEKG42hlwT+goa7XeEmgaK8unHoetOPw5dd/5pxKrobwWu6oqyFfFXtjqunzqEb0gEZTnp&#10;GkxZBkQkTepIIlhu/M5vIKwNnZvdVxRQaXQStgDGOYoTlDiZneySKpP0wkqL9MJKi9Ia1uJlSxtV&#10;cvb+W778TCxduV515eWnZacfh6478yRsbWBU6hgGk4m/uW3uQv+9S6byyrqEzTK0VeRL3Kx/3Ncq&#10;8jLVw5zMgwAAADMd8eN3731THbUsLIUbp4kEM42Mc7N5wS+TPYIgKKY7FGUka5VkpchKslJk7IUH&#10;lTYXFo7sf9NURzWrpoGifNI/ZENHjo29/Kdzvt8+A/ZPzv29xp21X3EDU8bphRUWmFdAeHKOB4qi&#10;yJB+ZiHf6zlbvgOAZcNup9LEAGBz9XMy/8DrAWAwmXhhFSTmv07A/+wvjT3EJtqq2WGn13uGnlrn&#10;dWLV5I3KctI1FbWN6ruvB+4XpEDkZSTqH+xZOBOPxzGeRiZPPBsQ9ov/c0fgt9NMEMJOrX9cD5zQ&#10;/uNdwduYbz61jc2KVgYaaZwLyNO8HB4hCIIWV9XpRH7NHcSvnWL/AzrtH06LtX84LUYLPkNMvrHD&#10;brKH/ZN6Sqv8vEO374QnZXtwO47BYKWzEwSv+4Wd54eWjw87vd7Td/eC2f1MdBIZDCZ+z43AfRW1&#10;vBe7sVnG9CGOfpy2deyl5R+WMBV7DroTrD9OEwlmGpnlzTKh8EJJVoqM6Y68h/sMcx/sNcp9sNfo&#10;0/lNbgBApc0VAgFPP7iEtSnln4fBm8kNFKXfWaDoCML0o6EkV47ZBrGFMnZ7NlbP1kjzq5qiTGVL&#10;G1UyKjV/IAC87dkA/DAB0OgMojAuWVQanVRczdrOzSvxqYykWJOHvUm4Zz/TsA3ThpwMPbXOS4xE&#10;aH8ZlTL29tvo+YL6GGBl+Hn/ojG7AQBg84Wn/8RlsLxeOgJ2XnllZMOOHSf13SRSXFWvw68uRm5Z&#10;tREAAHBukOpusFGkgrRk3T8PP2xm//gGxc5WU2CtPdwLihE42sTA4XBMWyOtr4/+t3iai4V+DJOJ&#10;4o77BW/CytlNRuyJg/khzPVxszb85GFvEj5rqPP9iDMbBlsbaKYWV9XpbDz/5AS3+uyzjHpKqzzn&#10;+eeUVBtjZa++pI0W7uw7z3QvBz8EQdC8shrDhKxiBwAAyCyqNEvJK7NRkJGswwZdnQUqbR5M9rB/&#10;4mimG9/U0iZz9H7QVhzSdeaNruC769//mz5CE7O9AGDZs7E6OByOOdyJtSEH8yLh5Z8NAGv1G/sb&#10;u9n4kZRTYo/tBPW0NwnjVodz2mxtqJm6fKw7a4PMg6Ct/Eb02FR166xhR70dzYJpdAZx+t4bfg2U&#10;VjlBsrGDbdFPyimxJzdQlATVxzDTUcsUJxHbAAAgPqvIUVB9cgNFCVtg87Q3DeuIjL9DA6VV7kXU&#10;13EAAPAxJdd9y8Wnf3N+sFHq47DEKR1dYMfhcMxJg+0CAPj5OshJSzQYaCjlAwBAQrbg+4XBYOJj&#10;0gtdAPj1fmG/T9j/lpYUoxxZPn4bACxzA7bwyQ42ywAAgOuvohZznvv+O2++b2QT5EXTFWYebVWF&#10;Esxn3y8kfjoAP0bZkz3sn/xuYm2otHmAIAh6ZBnrZjkbEL6mvLZRo6dlYgdz/fsQnzG0nNyg8a2g&#10;3NJEWzVbW/XnxbYRLpbf7dpZxVWmpdX1WlYGGmnc4kgYaSnn6quztgg/DGHFY+HHlZeflgHAWuzC&#10;XJ2EYdXEwecBYI0+OD1guIHD4Zh3d86fqyIvXZ1XVmO45G/fax2xb493s30OAGux6s67mHmC6mOI&#10;ixHbPOyNwwEA4GFw/AxBfV5//XkxAKyF3CEOpiH86nYlTx16KswAAAfLSURBVCISJ7dT6WIGGkr5&#10;/nuXTOX2ubdrwRwcDmGyRpupHR5tYoMWPO7njTPYLt2AiORJgkwPTyISJ9c1tSgAAEBHYuePdLV8&#10;Y6ChlI+iKHI18NNSznJsljFpsH0Ar/PHNucEfk4dg8nQnWA+24/CEqahKIpg9uzf8RrBgEqbD0Od&#10;zD8MdTL/0EaliR97EPSnKPoU9k3f39Lgi6yUeGNlbZPa2SfhawD42TSCgS3CJGQVO/iFst76o1y5&#10;PzAIgqCzhzn7AsCK3xCakOXFq/+g2PRh119FLQYAgDWTPM5yyo39z81f21RHLQvzn7388uNyXn2w&#10;m4o0lOTKb2+fNx8A1mixI/FutFTkS7GZxc5rLw5iMUS48SQ8cfLntLzvW4gxF64v3/L7Yzv/uJFR&#10;WGG+99brvwAAYNHIATf4LTR1NdjocdZQ5/tTPPs95vaZPczZ19uBFWqgoz7bDAYT/zg8aQoAALha&#10;6kezl2HKqaiyVnff7Td7eLVRWduotu7M49MAsGZ5RlqszVXc4LyXcDgcE3P1u/H68yL2QF/ss4yN&#10;04ac4HX+O+f6HBQnEduoNDrpcVjilI6cf2eYPNj+CQGPoxdW1Ordex8z52tuqa2Gkly5hx1vbylh&#10;gUpbAIeWsmIkFFbU6gmqCwAAZeQGzZKqOm3OTzm5oUtH6kQCnoYpZMyHld00gqGqIFPlYKqTgKIo&#10;8s/D4M0AcDeNYGydNewoFqBq7I6LLw/fe7e9vulHGMvaxmbFv24E7h234/ILAFg7KtdM+jVgFAav&#10;l9CSMQOvAcDyChF2S/PI/lZvNk4bcgIAADaeDziRmF0sMJoaxvkN01apyEtXt7bTJAavPRlxxPf9&#10;trKaek06nUGgtLRLv/mSNnLkn+ffTNlz7XFSdok9dtzsoc6+mA3yj5MPL246/+R4WU399yh/za3t&#10;UucCwle7rT7xqaWNKmltoJl6dMWErbzkYDBQfHJOiR23DzezBbmxWYlbXWwTVElVnTZmGps+xMGP&#10;3zXAXkCvvqSN5jXarKxrUisnN2iUkxs0ymrqNSO/5gwau/3Sy5j0AhccDmFunu79U/iAwXYmEcvG&#10;ul0BgOVttfDI3ZuYDRkAVkwX36DY2c7Lj8VW1DaqayjJlV/dMuuX0TL7C5rbi36BT/9bOBzCrKpr&#10;Un3+8ev3CJcBEUmT2ql0MW0V+ZIBVgafeZ27jKR4E+Zmx8+u31VrV0py0mRst/HaM/5nAGD9PrxC&#10;ILPDYDLx3HRISVWddnV9kwr00xaAs7le7DQvh0eC4glgOCw5ksCrLO/hXkPMHa8r8HGxfPskPGky&#10;trWXlx11hLPlu4SsYoemljYZfq5+ALBu7heHl48bsfn8u+ySKpMdV18c2nnt5UEZSbEmBEHQxuY2&#10;WcxM4NXPNPTBbpZ3R0dln+LR7/Ga04/ONja3yd56+2UB58YNALgr/MPLxm8PT87xiM8scpz61zX/&#10;pGs77IUJ7WugoZwfeOSPMWO3X3pZVdekuv3K88Pbrzw/zFnPTFctk33qjsfjGA/3LJoxauuF15/T&#10;8geceBSy8cSjkI2yUuKNCIKglNZ2acxzwtpAM/Xl4RVj+fm4t1Fp4vaLDydxK7u1fe6C+T79b7N/&#10;9ywyecKzyOQJ3Oq3vj8l8SA4biaKooi5rloG9rLlxcRBdk9XnHhwqZ1KF3scljhl6Vi3q5x17BYd&#10;4uoLLyVBar7+55zFrpYG0ZxlZ9dNW1NVT1F9Fpk84dabLwtuvfmyQFpCjILH4xgtbVRJLCSEjqpC&#10;8bODyyawR9wTFm1VhRIfF8u3r7+kjbr88uPyqV4O/gD8UMBTPR38Be3InDXU+f6j0IRpEck5gwsr&#10;yHp66krdulg809vpQWBU6hgstLGwppG6phYFnam7uIbBlRQntfznlbajmW58bVOzoqk2b5vshQ3T&#10;VyIIguaXkw242SpV5WWqxrnZvOAWdxoDj8Mx5KR4B8qy1Nf41s9EJ1HQg8fOmAE2gYPtjCNa22kS&#10;5rpqGepKshXc6k0f4uAXlpTlSWcwCaP6W70WtBBioKGcn3xju93D4PgZ119HLY7PLHZsbG6TBQAA&#10;WSnxxsF2xhGrJ3qcG+5s8Z7XSFpPTbHQ2VwvltdOOUlxUsu2WcOPPI1MnogtImGY6qhm2RtrJ3GG&#10;jAWAlYTh4Z5FMxYfu3e9oblVLjm3xM7NxojnS4gdFwv9mMy7e8xuv4uef+dd9LzM4kozJhPFyUqJ&#10;NzqZ6cVN93Lwmz7E0Y/z+sjLSNZHnNkw+EVUyrgrLz8u+5SS54ZdDwkxYqurrVH0inGDLk0abB/A&#10;K+mEma5a5jAn86B2Gu+Y6+zrAsOczIMwTwtuSIqTWsRIhPa6plYFZ3O92KVj3K4KMq3JSUs0rJ3k&#10;eSYsKduzjPwjJriynHTNeHfb59xG32oKspUDrAw+zxnufI9btEgAWL9JwP6lk4LjM70vPo/8IzQx&#10;ywtri0jA01ws9GOWjB54bfYwZ19JcVILtzakJcQo/S0NvuBwCFOMROAapmDTdO/j1fUUFQbzh3sh&#10;E0VxLhb6MQtH9RcYxdDHxeLtEAfTkKaWdpnM4iozdqWtq6ZQ5GSmG2eup57Brw0iAUdzszH8RKUx&#10;SArS/JNLjHezfT7c2eJ9TQNF2VBTOY8zZj0nVvoaadiCO686SrJS5P8DmxXOJADQTRMAAAAASUVO&#10;RK5CYIJQSwMECgAAAAAAAAAhAOXf40fPHQAAzx0AABQAAABkcnMvbWVkaWEvaW1hZ2UyLnBuZ4lQ&#10;TkcNChoKAAAADUlIRFIAAAEfAAAAFggGAAAA+S+YMQAAAAZiS0dEAP8A/wD/oL2nkwAAAAlwSFlz&#10;AAAOxAAADsQBlSsOGwAAHW9JREFUeJztXHd8jdcbf+7MTW723jc7N3vvBJEliFVFUapKrQ5FqdIq&#10;SpHSYasqNYIWEUQWkb1DElmyZc97k5vcfe/vj/d3eF03aRDVfj79/vW+Zz7nvOc851nnJUilUpCH&#10;jUev7RkY4qkAADD0NRs3zg/fI7fg34SS2hbno7HpK9D7/FCv84HOlhlvkqY3iS+Ox+5mc7hqvg7m&#10;OYsifM4AADS29zD2Xkj+HABgeVTAcRcr4wdvlsrhIZVKCQ/r2xySCirDEgsqwrMf1vsxTfUqA50s&#10;MwIcLTIjvO0TlGjUoTdN5394fSDLS3zU3Gm990LS5+idSiELPpo14ec3uRjOJuYtPBKbvhK984Ui&#10;hX8C8zmXlL9gzQ8XDwIAFJ7Y5GFhqF33d/R7+nbu4rYetgFXIFREzKeTxdE9fC1tFQBAmCcz6Z/M&#10;fPbFJG/YePTaMwdabnmDT255g8/3F1PWTXCzTr2xe+VUuqLC4Jui8T+MDW7llE1esOO3cwAAyfs/&#10;DvWwNS0EACDKK3wzu2wK/l0gFFHTHtSMe/1kDo+bOQ+foSkxvyJcKpUS3hQ9CAKhiMricNVZHK66&#10;RCKVO5//4VnEZZZGbToW+x0AgJOFYemuZdM25x373PvStqVzQjxsUwAAUosfTYj64micSCSWe0D+&#10;h38PhCIJBe0RsURCQulyN8utnIeTAQBM9TSbCASCFADb7H8Pqc+joa3HrLyhzR4AwExfqwEAoLmL&#10;ZVzZ1MF8UzT9E2FroluVvP/j0OT9H4cGOFlkvml65KG1m2U4f8ep81KplMDQ12zMOrTe/4uFEbu9&#10;mIz8t4PdL9/eu3pShLddAgDA3eLq4DvF1RPfNM3/4fXgOebDGeIr33tQMx4AYG6w+0V3G5MiAICk&#10;gsqwv5s4hFu5GDMEANizYvpG9JxUUPHGaPonQpWu2B/iYZsS4mGboqOu0vWm6ZGHm9kPp3C4fGUA&#10;gKOfvbNCWUmBg88nk0miLe9G7kTvMSmF8/5uGv/D34PnRNrkwspQgVBEBQCY4ud4k0gkSAqrmjzK&#10;6lsd23rYBgZaam2ydUpqW5zr23rMVZVo/UHOlunnUwrmx6QUzpNIJURbE70qbzuzvEgf+3hNVXrv&#10;yxCJ1EBrY91Hs8e7/aGlRu/pYQ9qJRVUhn38VvBPsuXbe/r18yobvAEAAp0sM2T77WFztDLL6gIA&#10;AHzszHL1NFU78PmFVU0ef967/1ZdW7cFjUrmuVmbFPvYmeX6OpjnoDI5D+t9O1kDusWPmt3wc1fe&#10;2GZPIZGEkb4O8Z19A7rZD+v9MDosMmpauqy++vXmdgAAUz2NphMbFixDdfsHuapnEvIWPWrutG7s&#10;6GXoqqt0OpgbPPS1N8vxsTfPHc089Q0MaSD12NuOkSf7rerbus1jUgrnNXb0Mtp62AbmBtr1juYG&#10;ZRNcbVKtjHVqhmtrgqt1al1bt8X3F1PWdbE4Otpq9G5vO7O8ie42d5wsjEpHQxvC7bzySQAAyooK&#10;nHAvZqK8Mt52jDwSiSgWiyWkB7XNLvLK9PYPamaU1gaml9QGNXf1Gfs5mGcHOVulO1sYlZBIRDEA&#10;gFgsId3ILpsKAKCjrtzl72iRJdtOR2+/Xk55gy8AgL2Zfrm1se4jlDfI5dMzy+oCUgqrQlq6WUaB&#10;TpYZ412t7zFN9SqRRoCQlF8RNsQXKhlpq7W4WhnfXxZ9/kRrN9uQQADpd8tnbHK1Nr6fkFcewROI&#10;aLYmulVaavSeA5furi2sbvLAr7EIb7sEIpEoQe0ODPFU7hRh0l+Ao0Vme2+/fvTF5PVtPf0GqMwk&#10;b/vbH7814ScikSDZf+nOZ4n5FeEKFDLfzdq42NvOLG+St/1tNCey6B/kqqaX1AalFFaFdLM52uNc&#10;rNLGu1rfszLSqZEd483ssikisYRsb6ZfrqJIG/j+Usq6ktoWZ0UFCtfdxqTIz948O9STmYzqFVY1&#10;ebR0s4zyKrC9CACQ9qBmXHtvvz6AHOaDVC5VOq3f39EiSygSU/acT9oIgEk/yLiJx7HrGR8evpa2&#10;ytnSqMTZ0qjkbGLeQpSXkFcRAQDgaG5YlvrjJxO01JR75E3CcODyBYpo8if7OtwiEomSEHfblEt3&#10;i+bcLa4OFghFVCqFLMDXya9s9Jq++VgsAED24fV+eKYBAFDe2G6P8m/tWTU50tchHgBbrIt3nzl9&#10;Lil/Ab786du5iwEAvlocuX3bkinbCASC9JvTt76+nYttJISV+2OOAABoqCj19d7Yp1n86LHbjC+P&#10;XQMAiN+7OnLF/gtHG9t7GQAARjrqLU/nqDxi0a4zZzr7BnTlzcHWRZE7ti2ZvA2/KOWhpqXLCvV3&#10;defymTOCXK6hvOiY5PVbTsbt5AtECrL1lGjUod+/XPzurHGuV1Dao+ZOa9TW3hUzPv/86LW9+Drn&#10;kwvmU8gk4dWdy2dO8XO8ORJdCCKRmJxSVBUCAOBuY1I03HioFLIgYd+aCIFQRJXn5CiqbnIPWftT&#10;CovDVUdpSEKaH+p5/szmxYtIJKKYRCKK1x++El3T0mXF0NdsbLi4w0y2rXPJ+QvWHbryPQD2jRDz&#10;Kaxq8hj/yYF7g1wB/UnZ/6+LNbPGH/zp47c/xm/OFftjjta1dlvMC/GIsTXRq/otPuc9lLd6xvhD&#10;rtbG99/fc/bX1m624fp5odGnb+cs7mJxdFCZ65ml0wAAVs0Yd/jgp3PWoLZbulhG6DvsWTFjo6yR&#10;HgAziZgbaNUn5FdE4D3CcVmlUQAAH0z1/+XYunc+lJ3v1OLqCREbDiUgYQMA4PfEvHcBsLX+zftT&#10;v8aXX7Dzt3NsDldt88KIXYeupa1mc7hqKC82o2Q6AMCGeaH79qyYsZFAIEi/v5iy7kJKwTv4NjYc&#10;uboPPT/DfKRSKQGpOOFedokUMkkY4GSRqUAl8/kCkcJwzAehrYdt0NTRa/rp28E/4E+Q88n58zNL&#10;6wK2nryx4/Bn81YNV18e7hZXB/MEQhoAxnwAME/OpbtFcwa5AnpOeb3vOBfrtBdpczh8fermN+eS&#10;8hcsCPM6N3u82x/aasrdBAJIeQIRLeqLI3HbT8d/5WJl/GDWONcrE1ytUzWUlfpqW7stEWef6u94&#10;Q0WRNkBXpD7nofnlZuYHje29DE9b0wIqhSyg07AynCG+8vt7zv4qlkhI6T9/FoSvk1vR4LPhyNV9&#10;O87Eb53obnNngptN6suM6/6jZteNx67tGe9ifW/7+1O/wuedvJW19Lf4nPcW7PjtXMe13XqqdMV+&#10;2foHLt9dG+5llxjl7xRHJBIkAAB1rZgkNH/HqfPd1/dqU8gk4V/R8birzwQtWBfLkT1xyPAsi4rG&#10;drvw9QcTWRyuupm+VsOK6YFHzfS1Gq6k3Z916W7RnPPJBfNpVArv5MaFSwGwdVzT0mXV2N7LaO7s&#10;MzbW1WjGt5deUhsEgDG8cS5WaQAATR29plM3HbkxP8TrvOx6PxaX8eHBK/fWmOlrNaybG/K9LH29&#10;/UOa0ReT15voajw20dV4LJZISLIM9FxS/gIVJdrAurkh36so0QZQ+qZjsd8dvpa2anqgc2y4l91z&#10;UuGhq2mrpwc6x4Z6MJPRd/gjtXj23eLq4P2X7nxW2dTO/GR28I82JrrVqM6WX+J2/nIj64Np/s7X&#10;owKc4lB6ZWM7c+aW41fXzBx3cGaQ61V8P/tikjZsPx3/lZm+VsOSyX6nZOk4FZ+zRE9DpePLhRHf&#10;4r2Raw/+eWBfTPKG6YHOsQFOlplI0mzuYhmnl9QEoe+hpUrvAZBhPg9qWlxaulhGAACTfbCNrqhA&#10;5QY5W6UnF1SGJhVUhEkkEuJwJ9YgT0BvvLiDoa2u3I1Pf9TcaZ1ZWheQkI9JQS+Cm9mYl0uJRh0a&#10;54wtDvzCTMyvDB8r5nP6ds5iAEzNwEsNAABR/k5x2OLOnz9rnOsVFPd06lb2EsR8DqyevVZWfUHo&#10;7OPo5h373NuLycjHp19Nvz+ztZttaKit1iobOhDobJnx573it7If1vvFZpZMf1nmcyQ2baVEIiXq&#10;qCt3yfbh52Ce/Vt8zns8gZCWVFAZ9tZ4tz9l629bMnnb8qjA4/i0+4+aXb+/mLKuf5Cnmlve4DOa&#10;sAe8pKKhotj3MmOJjkle38Me1FKgkvk396ycYm9mUA4AMHeix0UqhSw4m5i38Ndb2e9/sSBit5Wx&#10;Tk24l10iCj9IL6kNeifU8wJqSyqVEjJKagMBAIKcLdMRk9jyS9zO9t5+fS8mI192XANDPJWziXkL&#10;d51N2Pzp7OAfZNWZgqomz13Lpm1eMS3oqKxEjuBmbVwc++2H08lkkgifvu9C8oaBIZ5KQl55hDzm&#10;s3XRpB0fTA34BZ/W0sUyultcHZxeUhPUe2OfpoaK0jPz+tOfqR/3DQxpJOSXR+CZz/ojV6NZHK66&#10;v6NFluwYG9p7zK5nlk779uztL+UxnwAni8yYr96fJzv2badubuticXQS8ioiApwsM9fMGn9wzazx&#10;B2MzSqYj5rNj6dSt3nZmeQAyBudbuWVPDLuRPpgqAgAQ6mGbDADQ0TugV1rX6vT8dGKgkElCWcYD&#10;AKCkgH3Ulm6MsY0WUqmUgNTAUA/bZJoChQcAYG6gXW9ppF0LMHZeuG4WR7u5i2U8XL4ChcwHAKhq&#10;6rR9mfa/XRb1pSzjAQCobe22HKkeOuHwIvqLYqQ+UPsj9aGvqdoum6ZEozw5zUf7XVkDT5nPy8SM&#10;CYQi6pW0+7MAAOZN9IhBjAdh97JpX6DnS6mFcwAAgt2s75JJRBEAQEYpxmgQqh932nSzOdoA2IkM&#10;gKne8bnlkQDyx+1tx8gDwGxOBVWNnrL54V7MxI/fCv5pOMYDgNmfZBkPwNM5aelmy51PeW3i55FK&#10;Jj2fr/B8m0M8gVJKIab+jjTG2pZuy5rmLivZfF11lU55NqSn9I9uPTwj+SApw8PWtFBf6ylRYZ7M&#10;JBSXkVRQGfaiwWtIf+ULRApSqZQga8gaDhWN7XYN7T1mAACTfR1v4fPCPO2SalvSLQuqmjx7+wc1&#10;X9aYjaCmrMimUsgCvP6Lx8oZQUcifRzi5alUrwJPW9OCbUumbFNRUhgYqZxQJKa8bB+zxrleCXK2&#10;SncwM3g4Vn3gvyGXL1QcTR0WZ+gJ81FUoHDxedfSH8xo7WEbytZRUVQYeDfC53cAgMzSugAkPQU6&#10;PS9pGetqNDP0NRsb23sZcZllUZsXTtqlSlfs93OwyE4vqQmSZT7493BPjPkUVDV6IoYkK0UAYAcs&#10;es4qq/cfrTNgNCAQQAqA2TlftM6LtJl6v3oCMmX85Rgf1vkPJ80/1xcQ/t/X6NbDE+bTw+Zo5ZTX&#10;+wI8VbkQXK2M72uq0nt7+wc1E/MrwtfPC40eTeOvCnywY6SPfTw+L9TDNvlobPoKqVRKSCmsCnk7&#10;2P3yq/RFIZOErlbG9/MqGrzvFlcHm+lrNbhZGxcjA7mfg0W2n4NF9qv0IQ9T/Z1uTPV3uiGb3s3i&#10;aMfnPoysb+sxf9U+Vs0Yd1heen1btzkyFP4dkAIMGxT6wx93P713/9F42XSGvmYjYj74E9XBXD4j&#10;dTQ3LGts72XgGVm4FzMxvaQmqLSu1Yk1MKSurqLEAnjKfHQ1VDqdLQ1LAAAeNXdZP6VXSpBlyPh3&#10;PDP9N+GZMUpHHmPfwJDG66LjCfO5nVcxCUXoTvFzeMZ7gTxMl1OL3k4vqQ3i8gWKigpUrmxjYw0U&#10;1exkYVhqqqfZhM8LdrO5SyAQpFKplJBUUBn2qswHAODQp3NWB6zZn3k+uWD++eSC+UQiQTLB1Tp1&#10;7kSPi29PcL8s75QYK0ilUkJlUwczLqs0Ki6zNCrrYZ3/WEdMi8USUm5Fg09cVmnUjayyqWX1rY5j&#10;2f5fQY2uyEbPsqejN5ORR6OSeei9qqnTFkm9CEgiAQBQVaI9ZxjHp+PLhnvZJW49eWOHVColZD+s&#10;90PeTWSHCPNkJiE7Jn6zjfvowIi2xP4hnupI+f9U4Mfo+N63ZSOV7R98fWN8wnxu5WD2HjKJKKps&#10;6mDiuSMAAIVMFAIA8ARCWnpJbZA8g9hYgs3hquFPJrz7HkFfU7W9rYdtkJBfEfEi6txw8GQyCh6c&#10;/MJl84nru+KySqNEYgn5TlH1xDtF1RM/+emPH798N+LbTfPDv5Onr78Kssrq/NcfvhKNYoIAMP1+&#10;2XT/E/G55ZF1rd0Wr9rH7wm57371683t+A2trKjA2bo4coc89+3rgBqd9oT5DPEESvi8vStnfo5/&#10;X3vwjwM/XL77KT6tt39IEz3TafLvfCG1eIgnUOILhAoKVArfw8a0UENFqa9vYEgjo7Q2MNLXIb6t&#10;h21Q24LZwvBrGW8UV1GiDZCIBLnxMQAAJKL82Jl/OvBjVFNWZBNgeNUNbxMca5ABsBPxdl7FJAAA&#10;kVhCfm/377+NVCmpoDLsdTOfxPyKcLEYuweSUlgVggxk8tDU0Wv6qLnT2sZEr3q4MqMFk6FfeWXn&#10;8lndLI72lfT7sy6nFr+dXlITxBMIaVtP3tjBE4hoOz+I2vKq/SAUVTe5h637OWmIJ1BSV1Zk7Vo2&#10;bfO8EM8YdWVFFoFAkFrN/3pU+vZI+OVG5gfL9p0/AQBgY6Jb/cOa2Z8GOVulKyspcNp7+vX/Nuaj&#10;/FTy6RvgjijO4+NrEPDR0Hzh8/FKAAA8gYgGgKnRyEBLIhHFoR7M5MupRW+jAy2zFAsyBcAkH/SM&#10;l76KTmxyH629498E/BjrY7abv06JfiSQAQByyut9e/sHNQGwxYn88LIoqWtxHuQK6In5FeH7Vs7c&#10;8DoJu5mD2XtIJKLYm4lZ32UxyBPQS2pbnAEwl/tYMB8EbXXl7uVRgceXRwUeFwhF1LNJeQuX7jl3&#10;8rvziZu2Lpq0Q4FK4Y9FPzvP3N4yxBMomRto1ecc2eCrq6HSORbtIghFYgqKqp4W4HT90ralc8aK&#10;9heFsY56MzLqDxe5jNDYgQVj4qGtRn/iSUVXNGTRP8hVxcoqd+Ml4XAvZuLl1KK3cysafPgCoQJi&#10;Qk4WhqX4SHB8tDtfKJTL4P7t0NPAjVFO0OnfBTLA06hmAIC43SuihtvEi3edOX0mIXdRSW2Lc3tP&#10;vz7eIzaWkEgkROTuDHC0yLz309rnDJEAWICextT1fSKxhJxUUBG2Ztb4gy/bZ0phVchvt7Go1IOf&#10;zFmDP6WpFLLAygg7AcViCamiscPO1dr4/sv2hQfaBONcrNLGmvEAYEblth62AQAWq/SmGA8Aihmz&#10;TE8prAopqn7sPlzMmEQiIeJD8hF01J7eV2to7zFDv2bAo6G91wwAc2fj05F0wxeIFAqrH3sge0+E&#10;t30CvpyehsqTjdnSzTZyMDd8xrDN5QsUP4y+cAwAYFGEz5lQT2byqAb/D4KeJn6MLCPZfdzFGtBB&#10;Ud+rZow7LHtDYKxABHgqZTD0NRvxkcmyQPE+ANg9ptdBEABAYfVjD3TVYCT1TllJgYM8UHeKqici&#10;Kz3eVSiF0f12o62HbXA2MW/h2cS8hcgNORxG2+ZfQSqVEl6nNwHgWTvJPwGICXC4fOXE/Eq5MVoZ&#10;pbWBeLsEgr+jeRaKL8HbxxBYA0PqKA5tgqt1Kj6Poa/VaGuqVwUAEJ/7MPJ+TbMrAEC457P3yywN&#10;dWrRs7yYNi5fqPh7Yt67vyfmvTvEf9Zu9W8BOkgB5I+RxeGqozHif4Ex1iA2d/YZP6hpcQEAiPCy&#10;SxjJaDvR3fYOen6dv9jAu9gjvOwSRiqLop05XL4yChXAR88KhOLn4nbk/QcIBVYBPOspkQWJRBTb&#10;mepX/NUYRgMCgSA10dV4jNH0vBuaxxfS5Nk+XgSmehpPvITy+ujp52i9Svsviim+2GVlAIAV+y8c&#10;5Qw9qz7x+ELa8ugLx2lUCk+2rpaacg86AC/eKZyLVCyE4zcyl6NvO3eix0XZ+iiW59DVtNUSiZRI&#10;o1J4stG9VsY6NX4O5tkA2J1FvuBZ1etxZ58JAHb3UZbB/VvgxWTkI0Z86Oq91ci2ioDGaKCl1iYv&#10;MHas8ES9ARhZygDALkPaMbCNl1RQGfa6fuaF1EBNVXqvm7VJ8Uhl8dJYUj722w83a5NiZUXMOFnb&#10;2mVZ19ptUdfabVHb0mV55FrayuXRF47LtmNjoleNfh8i++Oyzr4B3YKqJk8AgGn+TtdRpLUsjsVl&#10;fHj6ds5ieZ654YDuE6UUVYXw+E8lrt7+Qc2wdT8nsQexu1ASqZTI4wtpEonkhdzvBlpqbeikw/+a&#10;BACgtK7FKeqLo3FPboFLJCQ8Da8DjhaGZXs+nLERAKCxvZfhvzo667tziZtyHtb7Rsckr/dbFZ1d&#10;1dRhu2pGkNzYJBSz1NzFMl6068yZBzXNLj1sjtbJm1lLt568sQMA+/6+9mbPqQroFj2SNse5WKXJ&#10;CxlZNjXgBAB2Lej9PWd/Laxq8kBrHXkeP4wKPCbvHty/AQQCQfrBFP9fALDrIKsOxBwurWtxkh3j&#10;J7Mn/DhSpPbL4FR8zpLTt3MWn7yZtZSMVC4ikSDBSzbDIcTDNqWisd2uvbdfv6y+1fFFf6nwV+jo&#10;7dfLr2z0AsBE9OF+BYDgbWeWp6yowOFw+cqJBRXh25dO/YpKIQu+Why5/fOj1/Yu3XPupGydldOD&#10;jlQ1dTx3TeLKjmWzQj/7OXnzieu7vvnt1tcAmJSEYlJMdDUeH133zgp8HQUq+YkNJTomeT0AtuEX&#10;hnufHc14t703ZdvV9AczW7pYRupT17OQ+1YoElPcbUyKJvs63Prz3v23/kgtnv1HavHswYQD9Be5&#10;mkAgEKTRq2atn7nl+NVr6Q9m0CPWPnFR8wRC2idvBf8Yc6dwXlsP22DtwT8PnEnIW1T0yyb30bb/&#10;Mlg3N+T7B7UtLmcT8xaW1rU6fXE8djc+f3qgc+xHsyb8vP/Snc9k604LcL5+aO3c1asPXDwUm1Ey&#10;XTZI0t7MoDwhenWEPFvSBFebVAqZJETq+XCH7aIInzP5lY1eR2LTV6KYLxqVwiMSCRKhSEyZO9Hj&#10;4lh6PN8EPpo1/ufiR4/dzicXzD8el7n8eFzmckUFCpdAIEgFQhH1w2mBx9bPHZtgYnQ1CQDgaGz6&#10;iqOx6SsUqGQ+afr8pW4uVsYPpvo53ZA1vsmDlqpSL5VCFngxGfk2JrrVpnqajzlcvoquhkqnj51Z&#10;nrwPOsgV0DVUlPq8mIz8yb4OtwiE4QWm2pYuKyKRKPFiMvLfDfc+a26gXT8SPSQiUaJIpfAsjXRq&#10;TXQ0msO97BKJRII0wMkyy0RXo1kqBQKLw9UY5AnoasqK7I3vhO39ZHbwTzyBkObFZBSEeTKTdTUw&#10;Q6a6shJ7zgT3y5qq9F4lBSq3b2BIQygWU5wsDEuXRQWcOLdlyQIN1WfdklZGOjVF1c3u+pqqHaZ6&#10;mk2meppNgU4WmVH+TjcEmDuY4MVk5Id52iXJuwKirqLEWhDqdb6jd0B/gMtT6WJxdIUiMXVusMel&#10;4xvmL+9hD2rzBSKaqZ5mk6OFYdk7IR4xZBJJ3MMe1HK2NCoNcrZMd7EyLgEAEInEFIFITPViMvJD&#10;PWxT9P/vuWGa6lWFetgmN3exjNmDPLW+gSFNEpEo3jAvdN/X703eXlrX6qyurMg21dNsCnC0yIrw&#10;tk8QisQU4ZO2mCmy/zwSiyXkIZ6A7sVk5Ie4296RvS0+EggEAkz1c7w53sU6zUBLrX2QJ6AP8gR0&#10;ZwvD0q+XTP5m17Lpm0lEgqR/kKfmY2+eK3soejEZ+V5MRoEaXZHNE4gUhWIxJdjNJvX9yX6nfvho&#10;9qe6GqpyDfdUCllAIZOEtiZ61V5MRv6SSN9Tmqr059zMRCJBOtnX4ZaxjnozkUiQcrh8FRqVwg/z&#10;ZCavmTX+0M6lUVsoMrFevf2DWg7mhg8DnS0zhpPWe9iD2tg3s8qQd0Wpt39Q046hXxngZJnpyWQU&#10;AGChL1y+UAmbZ5s7xjoaLfg6g1wBXY2u2O/FZORH+tjHk0mkZw7rvoEhTVsTveoAR8ssdKETAIBM&#10;IolnBrlc01Kj95KIRMnAEE9VRYnGmeRtn/DZnJADmxdG7JJl4N1sjrabtcn9cS5WaY4yhng0B47m&#10;hg+DsDl44pAx09dseNjQ5qilSu9Be8TH3izvfxyvpIrwy1wCAAAAAElFTkSuQmCCUEsDBAoAAAAA&#10;AAAAIQB3sJCUIQoAACEKAAAUAAAAZHJzL21lZGlhL2ltYWdlMy5wbmeJUE5HDQoaCgAAAA1JSERS&#10;AAAAWAAAABYIBgAAAETHWygAAAAGYktHRAD/AP8A/6C9p5MAAAAJcEhZcwAADsQAAA7EAZUrDhsA&#10;AAnBSURBVFiFzVh7UFNnFv/dQMJDEjAQwqu8kQCKWCJFQgE1WtFaVrpqtVtXrEOVIrq11nba8bXd&#10;tvYpQm3tqFi71qJVa1uLVUCwBkGjokB4h0B5JAQQwiOQhHv3j8ytWQShFRl+M3cm853znXPu756c&#10;73wHiEqiEJVEJbz/zRGKovAoT+r3uSm0vfauHq6pLOdmxbzMXOmKy7cqY4buW7nr8HeISqL8/7G7&#10;4lFj0OkNzMxc6YrMXOmKinql/1A5J/a1LkQlUVvSTn32qL7G8phjgrDjyM97JCVy0fxQ/5yYWdPy&#10;Hpeffp3ecuWuI5kA8HFS/Ov+7vzKx+VrLBhXgq0tWH1OXI4SAAiCoMa6z87GqtOJy1HybG3U4xnP&#10;cOBP5aisLVh9bCvL7sftCxhngtc/Kzq0/lnRoT+778utqzZ8uXXVhvGMZSRUHd85bSL80GCMVdFg&#10;GDTv1Q5M0RsGmY8zoIeBJEkGSZJjjnkiMVJcw2YwRVHEur3/PQIALy+OOFymaAl691jWO43qTjcW&#10;01z3pN8Tt2Jm+eXtTliyk8U019H7Lt0oX/BtjnQ1AKSlrNhEUiRjS9rpfQBQ9XvrNACQKZSB6z4w&#10;2o6LDD4XFxl87osfrmy8XlEf5sTlKN9PjHvLNJaq31XTdhw5v+dmZUNovarDg8U00wV5upSF+LoW&#10;7054dqeTvbEkSUpqRYfPX3tZP3g/Ab7Lkb5QVtcSBADvrFn0rreLgzzp0+8OaHV6q4XCgIurxMIT&#10;V+5UR2VkFSYAwMa4p78IC/C8PpSP3Ud/2alQtntaW7D60resSKbLX2PrPbdvc6Srs6UV4qsltZFe&#10;zg51MSF+efFRIWfmh/rnjEgwABzNKlwLACxzM91XP0kS6XWd3sAqlNWFF8rqwmub2nwyd61bSTss&#10;b1AG0Ps+SYrfahgkzTOyriWY2m1p73Km19z5UxviIoPP5d+pic7MvbnS351faUrw5VtVc5/Zlv4r&#10;09xMzyAI0oJpPgAAxTWNIdfLFWFZRbLYy/s2z/Vx5dXWNKl9h/qSVjYIpZUNQgB45TnRQW8XB/nx&#10;7Bsvanr7OXY2Vp2rxMITXPaUDjpmZ65ty1CCdXoD64PjF9/s1+ktFz0VeIF+1w5NL3fev/bntrR3&#10;OQOAGYMx2KDqcM/IupZw8Kerr/z03oalseFBWaPW4NNXip/f9oL4o4TFczLoF7zX3TdVmLhXeirv&#10;1vLdDUt2Bng4lQ+3l21t0Z3x5ksJAPCfby68XdOk9g3wcCp/Y9WCDwEgxNeteCS/g4Ok2ea0U6l6&#10;wyCz9Ojb06c9wa+iZerObl7M5tQ8maIl8Msfr274aOOybaLpPpKMN19K0A7orJI+yzwAACvnhWYu&#10;Cgu8AADeLg7y4fwEeTmX8blslaqjm19QJo8YKi+uaQzp1+ktAUAcKsgGjOVg+c5Dp5QdGqfuC5+y&#10;TfW7erS23KXbOlbsOnyy9Ojb00cleFN8TNrOtYt3m65pB3RW9O/84urokQi2smBp18aGHwWAQ+cl&#10;62ua1L4uDrbN9NrD0NDa4V4ib54xnIxnx1YvnC24KFO0BOYXV0cDgK8br8bXjVfT3dfPpgmeLfC4&#10;MZovgiAocagg+/ilGy9eL1eE6Q2DTKa5mZ6WS0rkIvq3ONQ/GzD+M3JvVc3zdeXVDLVna2PVFSbw&#10;vF4oqwv/UVLy3KgHBkHggXaLzmTAmM2j2fgrqGtp9xqLnqavn/OovujM1A7orW5X/z7LVCYprRUB&#10;AM/ORj3D26UEALKKZLEAwOeyVcPZE3jwKwDgorR84V9q00x7XJ1hkPVXbIyGQA9n2a8fJz8DAK4O&#10;dk0j6ZEk9chdBZ2ZAFBQKo+g6zBFUURBaV2EUUeQzWAwSADIllaIAYBjbaUZzh4BIz93a5uDJ+wm&#10;92fhZM9R0h0CDYqiiNK65ulnf7uz7MyVO/Hj5cvNcWqjwJ1fUdGgEkhK5aIty+ftAwCFst2TPsTE&#10;wvsfoamt0xUANH1aTpGs7qmh9lo7ux0BQNOr5UxagmlQFEXk3a6OOSe5G3fu6t04hbLdEwBM28Px&#10;gFgoyK5oUAkKSuURFEURBEFQdPYCwPwnjW0XcL8sSkrkovCNHxeOZLNbO8Ce1ATfrW0KXvPe18fu&#10;1DTNBAC2tWW3vzu/ct6sabkd3X3czNybK8fLlzhUkJ1+Jj+5ua3LpV7Z4eHpbK+QlBjrr5+bY7WH&#10;k309YPzgXb39tgDgYGvT5uPqUPswu5OW4PauHnvxa/uz1Z09PM4US837iXFvvbI08qCZGWMQAF78&#10;d8bx8fQXE+KXx2AQJElSDEmpXOTpbK+QlBo7iAVCwSVajyAIim1t0a3p7ecsmRN0/uhba9Y+zO6k&#10;vHYCQEZWYYK6s4dnwTIfkH61XZj0t6gDNLmPA3R7BRgPOk2vlkO3iaaHIGAcGAFAv85gOZrdSZvB&#10;N6saQgHA0Y7d6ufmWD0RPhcIBZcKZXXhktJaUaFMEU5RFMFgEOTQ8arjVJvW6sZWvwZVh/twdj48&#10;cemNC0WyRZ5O9opJm8HdfQPs0bXGF3SnUCJvnpFVVBYLAEJ/D+lUtvU9Uz3/J4wzZlm9MnC4IU+J&#10;vHnG5dtVc1X3NPxJS7CnE1cBACT1YJ9LkiRD2aFxGm+f4YFehdaWrD6SpBiHfi5YD/x//aXx0sKw&#10;bwDjtZgeFJmCzuz4qJAzE07w7erGWeln8pPTz+QnXyuTzxlJL3qmXz4ANKk7XW9WGssFYBy+rHnv&#10;2LHr5fVhADBIkmZdPVrb/gH9A/Xw7G/Fyz4/m//q/tOXU5Tto38QFtNcR/vt0Q7YAA/WXwCImul7&#10;hZ5tbD/4w94vfriysa2zx4GW17W0e/G5bNVqsfDbCSOYvl53aHq5m1JPpm1KPZmWX1wTPZL+89Eh&#10;pyOmexcAgDBxr5SIfpUiol+lLMSbB7KKZLGb/z43FQDkzW3edkte77xdY7zimjEYg/RhKCmRi5L3&#10;nUzfvP/7VNU9DX8scZpeKKwsmNo5QV7XhuowGAzy7LuJy5ztbVvau3rtkz7LPMCL266mY9QZDKzs&#10;T1LEVhYsrXlyfHQ6YPx7mBqh12f7e9wYLhBaHibw+GO8F+ztepdeN51XAMD21Qv36g3kH7NaFtNM&#10;R9/tn5kd8CvPzkbtaMduNX2JnE9T5u/5OmvHL0Wli8vrVQE6vYEVMd27YH/K8pSmtk7Xp4N9fwMA&#10;S5Z5P8+WrQYAa0tW345/xu7JllaKaVu2NpZd9pwp7QCQuDTyq36d3jJyhs/V4d4rThR8jp6DeDnb&#10;11mwmAPD6QX7uN4t+HxrxIcnLr1xo6J+dkWDSjDT1/VO9Ey//HWL5xzxceXVAsD/AM4pA/nvUDfs&#10;AAAAAElFTkSuQmCCUEsDBBQABgAIAAAAIQB6g0GA3QAAAAgBAAAPAAAAZHJzL2Rvd25yZXYueG1s&#10;TI9BS8NAEIXvgv9hGcGb3V1LxcZsSinqqQi2gnibZqdJaHY3ZLdJ+u8dT/Y0PN7jzffy1eRaMVAf&#10;m+AN6JkCQb4MtvGVga/928MziJjQW2yDJwMXirAqbm9yzGwY/ScNu1QJLvExQwN1Sl0mZSxrchhn&#10;oSPP3jH0DhPLvpK2x5HLXSsflXqSDhvPH2rsaFNTedqdnYH3Ecf1XL8O29Nxc/nZLz6+t5qMub+b&#10;1i8gEk3pPwx/+IwOBTMdwtnbKFrWasFJvhoE23O15GkH1kulQRa5vB5Q/AIAAP//AwBQSwMEFAAG&#10;AAgAAAAhADcnR2HMAAAAKQIAABkAAABkcnMvX3JlbHMvZTJvRG9jLnhtbC5yZWxzvJHBagIxEIbv&#10;Qt8hzL2b3RWKiFkvIngV+wBDMpsNbiYhiaW+vYFSqCD15nFm+L//g9lsv/0svihlF1hB17QgiHUw&#10;jq2Cz9P+fQUiF2SDc2BScKUM2+FtsTnSjKWG8uRiFpXCWcFUSlxLmfVEHnMTInG9jCF5LHVMVkbU&#10;Z7Qk+7b9kOkvA4Y7pjgYBelgliBO11ibn7PDODpNu6Avnrg8qJDO1+4KxGSpKPBkHP4sl01kC/Kx&#10;Q/8ah/4/h+41Dt2vg7x78HADAAD//wMAUEsBAi0AFAAGAAgAAAAhALGCZ7YKAQAAEwIAABMAAAAA&#10;AAAAAAAAAAAAAAAAAFtDb250ZW50X1R5cGVzXS54bWxQSwECLQAUAAYACAAAACEAOP0h/9YAAACU&#10;AQAACwAAAAAAAAAAAAAAAAA7AQAAX3JlbHMvLnJlbHNQSwECLQAUAAYACAAAACEAVTnWaagGAADL&#10;GQAADgAAAAAAAAAAAAAAAAA6AgAAZHJzL2Uyb0RvYy54bWxQSwECLQAKAAAAAAAAACEATacT9UNI&#10;AABDSAAAFAAAAAAAAAAAAAAAAAAOCQAAZHJzL21lZGlhL2ltYWdlMS5wbmdQSwECLQAKAAAAAAAA&#10;ACEA5d/jR88dAADPHQAAFAAAAAAAAAAAAAAAAACDUQAAZHJzL21lZGlhL2ltYWdlMi5wbmdQSwEC&#10;LQAKAAAAAAAAACEAd7CQlCEKAAAhCgAAFAAAAAAAAAAAAAAAAACEbwAAZHJzL21lZGlhL2ltYWdl&#10;My5wbmdQSwECLQAUAAYACAAAACEAeoNBgN0AAAAIAQAADwAAAAAAAAAAAAAAAADXeQAAZHJzL2Rv&#10;d25yZXYueG1sUEsBAi0AFAAGAAgAAAAhADcnR2HMAAAAKQIAABkAAAAAAAAAAAAAAAAA4XoAAGRy&#10;cy9fcmVscy9lMm9Eb2MueG1sLnJlbHNQSwUGAAAAAAgACAAAAgAA5HsAAAAA&#10;">
                <v:group id="Group 3" o:spid="_x0000_s1030" style="position:absolute;left:190;width:17412;height:8890" coordsize="17411,88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SazxQAAANoAAAAPAAAAZHJzL2Rvd25yZXYueG1sRI9Pa8JA&#10;FMTvBb/D8oTe6ibaFomuEkItPYRCVRBvj+wzCWbfhuw2f759t1DocZiZ3zDb/Wga0VPnassK4kUE&#10;griwuuZSwfl0eFqDcB5ZY2OZFEzkYL+bPWwx0XbgL+qPvhQBwi5BBZX3bSKlKyoy6Ba2JQ7ezXYG&#10;fZBdKXWHQ4CbRi6j6FUarDksVNhSVlFxP34bBe8DDukqfuvz+y2brqeXz0sek1KP8zHdgPA0+v/w&#10;X/tDK3iG3yvhBsjdDwAAAP//AwBQSwECLQAUAAYACAAAACEA2+H2y+4AAACFAQAAEwAAAAAAAAAA&#10;AAAAAAAAAAAAW0NvbnRlbnRfVHlwZXNdLnhtbFBLAQItABQABgAIAAAAIQBa9CxbvwAAABUBAAAL&#10;AAAAAAAAAAAAAAAAAB8BAABfcmVscy8ucmVsc1BLAQItABQABgAIAAAAIQBSlSazxQAAANoAAAAP&#10;AAAAAAAAAAAAAAAAAAcCAABkcnMvZG93bnJldi54bWxQSwUGAAAAAAMAAwC3AAAA+QIAAAAA&#10;">
                  <v:shape id="Graphic 5" o:spid="_x0000_s1031" style="position:absolute;left:5413;width:8795;height:5969;visibility:visible;mso-wrap-style:square;v-text-anchor:top" coordsize="879475,5969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0BGrwQAAANoAAAAPAAAAZHJzL2Rvd25yZXYueG1sRI9Ba8JA&#10;FITvQv/D8oTedKNiaFNXkYIQ8GRsPb9mn9lg9m3Irkn6791CweMwM98wm91oG9FT52vHChbzBARx&#10;6XTNlYKv82H2BsIHZI2NY1LwSx5225fJBjPtBj5RX4RKRAj7DBWYENpMSl8asujnriWO3tV1FkOU&#10;XSV1h0OE20YukySVFmuOCwZb+jRU3oq7VWAv+eH4fRlXbmXe902a6h9fB6Vep+P+A0SgMTzD/+1c&#10;K1jD35V4A+T2AQAA//8DAFBLAQItABQABgAIAAAAIQDb4fbL7gAAAIUBAAATAAAAAAAAAAAAAAAA&#10;AAAAAABbQ29udGVudF9UeXBlc10ueG1sUEsBAi0AFAAGAAgAAAAhAFr0LFu/AAAAFQEAAAsAAAAA&#10;AAAAAAAAAAAAHwEAAF9yZWxzLy5yZWxzUEsBAi0AFAAGAAgAAAAhAJHQEavBAAAA2gAAAA8AAAAA&#10;AAAAAAAAAAAABwIAAGRycy9kb3ducmV2LnhtbFBLBQYAAAAAAwADALcAAAD1AgAAAAA=&#10;" path="m406768,400240r-2756,-52375l390296,282117,370306,241109,341884,209664,305028,188849r-45288,-9144l247357,179412r-12534,394l186080,189966r-42443,25629l125780,233616r-1638,l124142,,,,,596277r124142,l124142,334073r16218,-19761l158864,300291r21564,-8369l205828,289153r33363,7061l263207,316217r14529,31178l282613,387997r,208280l406768,596277r,-196037xem879055,387985r-3340,-51232l865695,291363,849033,252564,825754,221081,759460,183095r-42952,-5029l678370,182397r-35382,13132l613117,217703r-21590,31432l589889,249135r-2438,-61252l472274,187883r,408394l596430,596277r,-262204l612648,314312r18503,-14021l652716,291922r25400,-2769l711479,296214r24016,20003l750023,347395r4877,40590l754900,596277r124155,l879055,387985xe" fillcolor="#003e6a" stroked="f">
                    <v:path arrowok="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6" o:spid="_x0000_s1032" type="#_x0000_t75" style="position:absolute;top:1780;width:17411;height:710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s+/ixAAAANoAAAAPAAAAZHJzL2Rvd25yZXYueG1sRI9La8Mw&#10;EITvgf4HsYXeEjnGhMS1bNpCoIRQ8uihvS3W+kGtlbGUxPn3VSCQ4zAz3zBZMZpOnGlwrWUF81kE&#10;gri0uuVawfdxPV2CcB5ZY2eZFFzJQZE/TTJMtb3wns4HX4sAYZeigsb7PpXSlQ0ZdDPbEwevsoNB&#10;H+RQSz3gJcBNJ+MoWkiDLYeFBnv6aKj8O5yMgu01TkpOxkofd79zv/qym/f9j1Ivz+PbKwhPo3+E&#10;7+1PrWABtyvhBsj8HwAA//8DAFBLAQItABQABgAIAAAAIQDb4fbL7gAAAIUBAAATAAAAAAAAAAAA&#10;AAAAAAAAAABbQ29udGVudF9UeXBlc10ueG1sUEsBAi0AFAAGAAgAAAAhAFr0LFu/AAAAFQEAAAsA&#10;AAAAAAAAAAAAAAAAHwEAAF9yZWxzLy5yZWxzUEsBAi0AFAAGAAgAAAAhAKyz7+LEAAAA2gAAAA8A&#10;AAAAAAAAAAAAAAAABwIAAGRycy9kb3ducmV2LnhtbFBLBQYAAAAAAwADALcAAAD4AgAAAAA=&#10;">
                    <v:imagedata r:id="rId15" o:title=""/>
                  </v:shape>
                </v:group>
                <v:group id="Group 4" o:spid="_x0000_s1033" style="position:absolute;top:10477;width:18326;height:1060" coordsize="18326,10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R7jExQAAANoAAAAPAAAAZHJzL2Rvd25yZXYueG1sRI9Pa8JA&#10;FMTvBb/D8oTe6iZKW4muEkItPYRCVRBvj+wzCWbfhuw2f759t1DocZiZ3zDb/Wga0VPnassK4kUE&#10;griwuuZSwfl0eFqDcB5ZY2OZFEzkYL+bPWwx0XbgL+qPvhQBwi5BBZX3bSKlKyoy6Ba2JQ7ezXYG&#10;fZBdKXWHQ4CbRi6j6EUarDksVNhSVlFxP34bBe8DDukqfuvz+y2brqfnz0sek1KP8zHdgPA0+v/w&#10;X/tDK3iF3yvhBsjdDwAAAP//AwBQSwECLQAUAAYACAAAACEA2+H2y+4AAACFAQAAEwAAAAAAAAAA&#10;AAAAAAAAAAAAW0NvbnRlbnRfVHlwZXNdLnhtbFBLAQItABQABgAIAAAAIQBa9CxbvwAAABUBAAAL&#10;AAAAAAAAAAAAAAAAAB8BAABfcmVscy8ucmVsc1BLAQItABQABgAIAAAAIQCiR7jExQAAANoAAAAP&#10;AAAAAAAAAAAAAAAAAAcCAABkcnMvZG93bnJldi54bWxQSwUGAAAAAAMAAwC3AAAA+QIAAAAA&#10;">
                  <v:shape id="Image 8" o:spid="_x0000_s1034" type="#_x0000_t75" style="position:absolute;width:13669;height:105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312cxAAAANoAAAAPAAAAZHJzL2Rvd25yZXYueG1sRI/BasJA&#10;EIbvBd9hGaGXohs9VImuIgHFg4dWhXgcsmMSzM6G7KqpT985FHoc/vm/mW+57l2jHtSF2rOByTgB&#10;RVx4W3Np4HzajuagQkS22HgmAz8UYL0avC0xtf7J3/Q4xlIJhEOKBqoY21TrUFTkMIx9SyzZ1XcO&#10;o4xdqW2HT4G7Rk+T5FM7rFkuVNhSVlFxO96dUPJpe9jNLlHns/krv35k5dcuM+Z92G8WoCL18X/5&#10;r723BuRXUREN0KtfAAAA//8DAFBLAQItABQABgAIAAAAIQDb4fbL7gAAAIUBAAATAAAAAAAAAAAA&#10;AAAAAAAAAABbQ29udGVudF9UeXBlc10ueG1sUEsBAi0AFAAGAAgAAAAhAFr0LFu/AAAAFQEAAAsA&#10;AAAAAAAAAAAAAAAAHwEAAF9yZWxzLy5yZWxzUEsBAi0AFAAGAAgAAAAhANjfXZzEAAAA2gAAAA8A&#10;AAAAAAAAAAAAAAAABwIAAGRycy9kb3ducmV2LnhtbFBLBQYAAAAAAwADALcAAAD4AgAAAAA=&#10;">
                    <v:imagedata r:id="rId16" o:title=""/>
                  </v:shape>
                  <v:shape id="Image 9" o:spid="_x0000_s1035" type="#_x0000_t75" style="position:absolute;left:14097;top:19;width:4225;height:10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uIgxQAAANoAAAAPAAAAZHJzL2Rvd25yZXYueG1sRI9Pa8JA&#10;FMTvhX6H5RV6001bLTVmlSJYhV78D7k9ss9savZtyG41fnu3IPQ4zMxvmGza2VqcqfWVYwUv/QQE&#10;ceF0xaWC3Xbe+wDhA7LG2jEpuJKH6eTxIcNUuwuv6bwJpYgQ9ikqMCE0qZS+MGTR911DHL2jay2G&#10;KNtS6hYvEW5r+Zok79JixXHBYEMzQ8Vp82sVrE6L76/6uq0Gb8Ofo97vhgeT50o9P3WfYxCBuvAf&#10;vreXWsEI/q7EGyAnNwAAAP//AwBQSwECLQAUAAYACAAAACEA2+H2y+4AAACFAQAAEwAAAAAAAAAA&#10;AAAAAAAAAAAAW0NvbnRlbnRfVHlwZXNdLnhtbFBLAQItABQABgAIAAAAIQBa9CxbvwAAABUBAAAL&#10;AAAAAAAAAAAAAAAAAB8BAABfcmVscy8ucmVsc1BLAQItABQABgAIAAAAIQC/IuIgxQAAANoAAAAP&#10;AAAAAAAAAAAAAAAAAAcCAABkcnMvZG93bnJldi54bWxQSwUGAAAAAAMAAwC3AAAA+QIAAAAA&#10;">
                    <v:imagedata r:id="rId17" o:title=""/>
                  </v:shape>
                </v:group>
                <v:shape id="Textbox 14" o:spid="_x0000_s1036" type="#_x0000_t202" style="position:absolute;top:8191;width:18300;height:15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AqS0wQAAANsAAAAPAAAAZHJzL2Rvd25yZXYueG1sRE9Ni8Iw&#10;EL0v+B/CCN7W1EVkrUYRcWFBWKz14HFsxjbYTGqT1frvN8KCt3m8z5kvO1uLG7XeOFYwGiYgiAun&#10;DZcKDvnX+ycIH5A11o5JwYM8LBe9tzmm2t05o9s+lCKGsE9RQRVCk0rpi4os+qFriCN3dq3FEGFb&#10;St3iPYbbWn4kyURaNBwbKmxoXVFx2f9aBasjZxtz/TntsnNm8nya8HZyUWrQ71YzEIG68BL/u791&#10;nD+G5y/xALn4AwAA//8DAFBLAQItABQABgAIAAAAIQDb4fbL7gAAAIUBAAATAAAAAAAAAAAAAAAA&#10;AAAAAABbQ29udGVudF9UeXBlc10ueG1sUEsBAi0AFAAGAAgAAAAhAFr0LFu/AAAAFQEAAAsAAAAA&#10;AAAAAAAAAAAAHwEAAF9yZWxzLy5yZWxzUEsBAi0AFAAGAAgAAAAhAGoCpLTBAAAA2wAAAA8AAAAA&#10;AAAAAAAAAAAABwIAAGRycy9kb3ducmV2LnhtbFBLBQYAAAAAAwADALcAAAD1AgAAAAA=&#10;" filled="f" stroked="f">
                  <v:textbox inset="0,0,0,0">
                    <w:txbxContent>
                      <w:p w14:paraId="34C878FA" w14:textId="77777777" w:rsidR="00360267" w:rsidRDefault="00360267" w:rsidP="00360267">
                        <w:pPr>
                          <w:pStyle w:val="BodyText"/>
                          <w:spacing w:before="4"/>
                          <w:ind w:left="40"/>
                          <w:rPr>
                            <w:rFonts w:ascii="Times New Roman"/>
                            <w:sz w:val="17"/>
                          </w:rPr>
                        </w:pPr>
                      </w:p>
                    </w:txbxContent>
                  </v:textbox>
                </v:shape>
              </v:group>
            </w:pict>
          </mc:Fallback>
        </mc:AlternateContent>
      </w:r>
    </w:p>
    <w:p w14:paraId="490245F6" w14:textId="139D2806" w:rsidR="009A1317" w:rsidRPr="009A1317" w:rsidRDefault="009A1317" w:rsidP="009A1317">
      <w:pPr>
        <w:rPr>
          <w:sz w:val="2"/>
          <w:szCs w:val="2"/>
        </w:rPr>
      </w:pPr>
    </w:p>
    <w:p w14:paraId="558C2781" w14:textId="4C18D362" w:rsidR="009A1317" w:rsidRPr="009A1317" w:rsidRDefault="009A1317" w:rsidP="009A1317">
      <w:pPr>
        <w:rPr>
          <w:sz w:val="2"/>
          <w:szCs w:val="2"/>
        </w:rPr>
      </w:pPr>
    </w:p>
    <w:p w14:paraId="7DB52FB1" w14:textId="34665755" w:rsidR="009A1317" w:rsidRPr="009A1317" w:rsidRDefault="009A1317" w:rsidP="009A1317">
      <w:pPr>
        <w:jc w:val="right"/>
        <w:rPr>
          <w:sz w:val="2"/>
          <w:szCs w:val="2"/>
        </w:rPr>
      </w:pPr>
      <w:r>
        <w:rPr>
          <w:noProof/>
        </w:rPr>
        <mc:AlternateContent>
          <mc:Choice Requires="wps">
            <w:drawing>
              <wp:anchor distT="0" distB="0" distL="0" distR="0" simplePos="0" relativeHeight="251658253" behindDoc="1" locked="0" layoutInCell="1" allowOverlap="1" wp14:anchorId="2C0ED7CC" wp14:editId="3D3094DE">
                <wp:simplePos x="0" y="0"/>
                <wp:positionH relativeFrom="page">
                  <wp:posOffset>452120</wp:posOffset>
                </wp:positionH>
                <wp:positionV relativeFrom="page">
                  <wp:posOffset>7934623</wp:posOffset>
                </wp:positionV>
                <wp:extent cx="1830070" cy="1270"/>
                <wp:effectExtent l="0" t="0" r="0" b="0"/>
                <wp:wrapNone/>
                <wp:docPr id="10" name="Graphic 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30070" cy="1270"/>
                        </a:xfrm>
                        <a:custGeom>
                          <a:avLst/>
                          <a:gdLst/>
                          <a:ahLst/>
                          <a:cxnLst/>
                          <a:rect l="l" t="t" r="r" b="b"/>
                          <a:pathLst>
                            <a:path w="1830070">
                              <a:moveTo>
                                <a:pt x="0" y="0"/>
                              </a:moveTo>
                              <a:lnTo>
                                <a:pt x="1829650" y="0"/>
                              </a:lnTo>
                            </a:path>
                          </a:pathLst>
                        </a:custGeom>
                        <a:ln w="6350">
                          <a:solidFill>
                            <a:srgbClr val="003E6A"/>
                          </a:solidFill>
                          <a:prstDash val="solid"/>
                        </a:ln>
                      </wps:spPr>
                      <wps:bodyPr wrap="square" lIns="0" tIns="0" rIns="0" bIns="0" rtlCol="0">
                        <a:prstTxWarp prst="textNoShape">
                          <a:avLst/>
                        </a:prstTxWarp>
                        <a:noAutofit/>
                      </wps:bodyPr>
                    </wps:ws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19DBF2C2">
              <v:shape id="Graphic 10" style="position:absolute;margin-left:35.6pt;margin-top:624.75pt;width:144.1pt;height:.1pt;z-index:-251658229;visibility:visible;mso-wrap-style:square;mso-wrap-distance-left:0;mso-wrap-distance-top:0;mso-wrap-distance-right:0;mso-wrap-distance-bottom:0;mso-position-horizontal:absolute;mso-position-horizontal-relative:page;mso-position-vertical:absolute;mso-position-vertical-relative:page;v-text-anchor:top" coordsize="1830070,1270" o:spid="_x0000_s1026" filled="f" strokecolor="#003e6a" strokeweight=".5pt" path="m,l1829650,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S4NNFAIAAFsEAAAOAAAAZHJzL2Uyb0RvYy54bWysVE1v2zAMvQ/YfxB0X+wkWNYacYqiWYcB&#10;RVegGXZWZDk2JosapcTOvx8lfyTrbsMuAik+k498lNd3XaPZSaGrweR8Pks5U0ZCUZtDzr/vHj/c&#10;cOa8MIXQYFTOz8rxu837d+vWZmoBFehCIaMkxmWtzXnlvc2SxMlKNcLNwCpDwRKwEZ5cPCQFipay&#10;NzpZpOkqaQELiyCVc3S77YN8E/OXpZL+W1k65ZnOOXHz8cR47sOZbNYiO6CwVS0HGuIfWDSiNlR0&#10;SrUVXrAj1n+lamqJ4KD0MwlNAmVZSxV7oG7m6ZtuXithVeyFhuPsNCb3/9LK59OrfcFA3dknkD8d&#10;TSRprcumSHDcgOlKbAKWiLMuTvE8TVF1nkm6nN8s0/QTDVtSbL4gK6QU2fitPDr/RUHMI05Pzvca&#10;FKMlqtGSnRlNJCWDhjpq6DkjDZEz0nDfa2iFD98FcsFk7YVIuGvgpHYQo/4Nc6J2iWpzjZrfLG5X&#10;H6mVsUvC9ggyQpnY2FSaLq+b0yawWC0pQSjsQNfFY611dPCwf9DITiIsZrr8vLofxvQHzKLzW+Gq&#10;HhdDA0ybQademiDSHorzC7KWtjnn7tdRoOJMfzW0LmH1RwNHYz8a6PUDxAcSB0Q1d90PgZaF8jn3&#10;pOwzjMsoslG0MIMJG740cH/0UNZB0bhDPaPBoQ2O4xpeW3gi135EXf4Jm98AAAD//wMAUEsDBBQA&#10;BgAIAAAAIQBQB8xs4AAAAAwBAAAPAAAAZHJzL2Rvd25yZXYueG1sTI/BTsMwDIbvSLxDZCRuLF3Z&#10;KCtNpwkNTeIwiTHuWeO1FY0TNdna8fQYcYCjf3/6/blYjrYTZ+xD60jBdJKAQKqcaalWsH9/uXsE&#10;EaImoztHqOCCAZbl9VWhc+MGesPzLtaCSyjkWkETo8+lDFWDVoeJ80i8O7re6shjX0vT64HLbSfT&#10;JHmQVrfEFxrt8bnB6nN3sgqq4zrzuNpevvYb5zevA36s5Vap25tx9QQi4hj/YPjRZ3Uo2engTmSC&#10;6BRk05RJztPZYg6Cifv5Ygbi8BtlIMtC/n+i/AYAAP//AwBQSwECLQAUAAYACAAAACEAtoM4kv4A&#10;AADhAQAAEwAAAAAAAAAAAAAAAAAAAAAAW0NvbnRlbnRfVHlwZXNdLnhtbFBLAQItABQABgAIAAAA&#10;IQA4/SH/1gAAAJQBAAALAAAAAAAAAAAAAAAAAC8BAABfcmVscy8ucmVsc1BLAQItABQABgAIAAAA&#10;IQBtS4NNFAIAAFsEAAAOAAAAAAAAAAAAAAAAAC4CAABkcnMvZTJvRG9jLnhtbFBLAQItABQABgAI&#10;AAAAIQBQB8xs4AAAAAwBAAAPAAAAAAAAAAAAAAAAAG4EAABkcnMvZG93bnJldi54bWxQSwUGAAAA&#10;AAQABADzAAAAewUAAAAA&#10;" w14:anchorId="5FAD0E38">
                <v:path arrowok="t"/>
                <w10:wrap anchorx="page" anchory="page"/>
              </v:shape>
            </w:pict>
          </mc:Fallback>
        </mc:AlternateContent>
      </w:r>
    </w:p>
    <w:p w14:paraId="5D40C806" w14:textId="1CB06BCD" w:rsidR="009A1317" w:rsidRPr="009A1317" w:rsidRDefault="009A1317" w:rsidP="009A1317">
      <w:pPr>
        <w:rPr>
          <w:sz w:val="2"/>
          <w:szCs w:val="2"/>
        </w:rPr>
      </w:pPr>
    </w:p>
    <w:p w14:paraId="3FD7598C" w14:textId="7B262468" w:rsidR="009A1317" w:rsidRPr="009A1317" w:rsidRDefault="009A1317" w:rsidP="009A1317">
      <w:pPr>
        <w:rPr>
          <w:sz w:val="2"/>
          <w:szCs w:val="2"/>
        </w:rPr>
      </w:pPr>
    </w:p>
    <w:p w14:paraId="7C918DC7" w14:textId="550E9F20" w:rsidR="009A1317" w:rsidRPr="009A1317" w:rsidRDefault="009A1317" w:rsidP="009A1317">
      <w:pPr>
        <w:rPr>
          <w:sz w:val="2"/>
          <w:szCs w:val="2"/>
        </w:rPr>
      </w:pPr>
    </w:p>
    <w:p w14:paraId="4AFE7BAD" w14:textId="21942E64" w:rsidR="009A1317" w:rsidRPr="009A1317" w:rsidRDefault="009A1317" w:rsidP="009A1317">
      <w:pPr>
        <w:rPr>
          <w:sz w:val="2"/>
          <w:szCs w:val="2"/>
        </w:rPr>
      </w:pPr>
    </w:p>
    <w:p w14:paraId="3EFFCC7A" w14:textId="33950DBE" w:rsidR="009A1317" w:rsidRPr="009A1317" w:rsidRDefault="009A1317" w:rsidP="009A1317">
      <w:pPr>
        <w:rPr>
          <w:sz w:val="2"/>
          <w:szCs w:val="2"/>
        </w:rPr>
      </w:pPr>
    </w:p>
    <w:p w14:paraId="15D95F7D" w14:textId="6EBD77BE" w:rsidR="009A1317" w:rsidRPr="009A1317" w:rsidRDefault="009A1317" w:rsidP="009A1317">
      <w:pPr>
        <w:rPr>
          <w:sz w:val="2"/>
          <w:szCs w:val="2"/>
        </w:rPr>
      </w:pPr>
    </w:p>
    <w:p w14:paraId="23B0E3A8" w14:textId="0A8F8A92" w:rsidR="009A1317" w:rsidRPr="009A1317" w:rsidRDefault="009A1317" w:rsidP="009A1317">
      <w:pPr>
        <w:rPr>
          <w:sz w:val="2"/>
          <w:szCs w:val="2"/>
        </w:rPr>
      </w:pPr>
    </w:p>
    <w:p w14:paraId="14030C3A" w14:textId="529824B7" w:rsidR="009A1317" w:rsidRPr="009A1317" w:rsidRDefault="009A1317" w:rsidP="009A1317">
      <w:pPr>
        <w:tabs>
          <w:tab w:val="left" w:pos="6555"/>
        </w:tabs>
        <w:rPr>
          <w:sz w:val="2"/>
          <w:szCs w:val="2"/>
        </w:rPr>
      </w:pPr>
      <w:r>
        <w:rPr>
          <w:sz w:val="2"/>
          <w:szCs w:val="2"/>
        </w:rPr>
        <w:tab/>
      </w:r>
    </w:p>
    <w:p w14:paraId="08FF8C89" w14:textId="147E68F8" w:rsidR="009A1317" w:rsidRPr="009A1317" w:rsidRDefault="009A1317" w:rsidP="009A1317">
      <w:pPr>
        <w:rPr>
          <w:sz w:val="2"/>
          <w:szCs w:val="2"/>
        </w:rPr>
      </w:pPr>
    </w:p>
    <w:p w14:paraId="13DA5E56" w14:textId="11A29EFA" w:rsidR="009A1317" w:rsidRPr="009A1317" w:rsidRDefault="009A1317" w:rsidP="009A1317">
      <w:pPr>
        <w:rPr>
          <w:sz w:val="2"/>
          <w:szCs w:val="2"/>
        </w:rPr>
      </w:pPr>
    </w:p>
    <w:p w14:paraId="3335069D" w14:textId="38917204" w:rsidR="009A1317" w:rsidRPr="009A1317" w:rsidRDefault="000406F1" w:rsidP="009A1317">
      <w:pPr>
        <w:rPr>
          <w:sz w:val="2"/>
          <w:szCs w:val="2"/>
        </w:rPr>
      </w:pPr>
      <w:r>
        <w:rPr>
          <w:noProof/>
        </w:rPr>
        <mc:AlternateContent>
          <mc:Choice Requires="wps">
            <w:drawing>
              <wp:anchor distT="0" distB="0" distL="0" distR="0" simplePos="0" relativeHeight="251658257" behindDoc="0" locked="0" layoutInCell="1" allowOverlap="1" wp14:anchorId="59BD4A6D" wp14:editId="2DCE7A35">
                <wp:simplePos x="0" y="0"/>
                <wp:positionH relativeFrom="margin">
                  <wp:posOffset>-161925</wp:posOffset>
                </wp:positionH>
                <wp:positionV relativeFrom="margin">
                  <wp:posOffset>8442960</wp:posOffset>
                </wp:positionV>
                <wp:extent cx="7038975" cy="1362075"/>
                <wp:effectExtent l="0" t="0" r="0" b="0"/>
                <wp:wrapNone/>
                <wp:docPr id="13" name="Textbox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038975" cy="1362075"/>
                        </a:xfrm>
                        <a:prstGeom prst="rect">
                          <a:avLst/>
                        </a:prstGeom>
                      </wps:spPr>
                      <wps:txbx>
                        <w:txbxContent>
                          <w:p w14:paraId="3B45FFD4" w14:textId="0ED73DBF" w:rsidR="009A1317" w:rsidRPr="00D81CC8" w:rsidRDefault="009A1317" w:rsidP="000406F1">
                            <w:pPr>
                              <w:ind w:left="20"/>
                              <w:jc w:val="both"/>
                              <w:rPr>
                                <w:b/>
                                <w:bCs/>
                                <w:color w:val="007FA9"/>
                                <w:szCs w:val="16"/>
                              </w:rPr>
                            </w:pPr>
                            <w:r w:rsidRPr="00D81CC8">
                              <w:rPr>
                                <w:b/>
                                <w:bCs/>
                                <w:color w:val="007FA9"/>
                                <w:szCs w:val="16"/>
                              </w:rPr>
                              <w:t>The aim of th</w:t>
                            </w:r>
                            <w:r w:rsidR="007818F2" w:rsidRPr="00D81CC8">
                              <w:rPr>
                                <w:b/>
                                <w:bCs/>
                                <w:color w:val="007FA9"/>
                                <w:szCs w:val="16"/>
                              </w:rPr>
                              <w:t>is</w:t>
                            </w:r>
                            <w:r w:rsidR="008805B0">
                              <w:rPr>
                                <w:b/>
                                <w:bCs/>
                                <w:color w:val="007FA9"/>
                                <w:szCs w:val="16"/>
                              </w:rPr>
                              <w:t xml:space="preserve"> workbook</w:t>
                            </w:r>
                            <w:r w:rsidRPr="00D81CC8">
                              <w:rPr>
                                <w:b/>
                                <w:bCs/>
                                <w:color w:val="007FA9"/>
                                <w:szCs w:val="16"/>
                              </w:rPr>
                              <w:t xml:space="preserve"> is to provide a practical guide </w:t>
                            </w:r>
                            <w:r w:rsidR="00F33E07" w:rsidRPr="00D81CC8">
                              <w:rPr>
                                <w:b/>
                                <w:bCs/>
                                <w:color w:val="007FA9"/>
                                <w:szCs w:val="16"/>
                              </w:rPr>
                              <w:t xml:space="preserve">to </w:t>
                            </w:r>
                            <w:r w:rsidR="00BC393D" w:rsidRPr="00D81CC8">
                              <w:rPr>
                                <w:b/>
                                <w:bCs/>
                                <w:color w:val="007FA9"/>
                                <w:szCs w:val="16"/>
                              </w:rPr>
                              <w:t xml:space="preserve">Chronic </w:t>
                            </w:r>
                            <w:r w:rsidR="007818F2" w:rsidRPr="00D81CC8">
                              <w:rPr>
                                <w:b/>
                                <w:bCs/>
                                <w:color w:val="007FA9"/>
                                <w:szCs w:val="16"/>
                              </w:rPr>
                              <w:t>Conditions</w:t>
                            </w:r>
                            <w:r w:rsidR="00BC393D" w:rsidRPr="00D81CC8">
                              <w:rPr>
                                <w:b/>
                                <w:bCs/>
                                <w:color w:val="007FA9"/>
                                <w:szCs w:val="16"/>
                              </w:rPr>
                              <w:t xml:space="preserve"> Management </w:t>
                            </w:r>
                            <w:r w:rsidRPr="00D81CC8">
                              <w:rPr>
                                <w:b/>
                                <w:bCs/>
                                <w:color w:val="007FA9"/>
                                <w:szCs w:val="16"/>
                              </w:rPr>
                              <w:t xml:space="preserve">through </w:t>
                            </w:r>
                            <w:r w:rsidR="004B7587" w:rsidRPr="00D81CC8">
                              <w:rPr>
                                <w:b/>
                                <w:bCs/>
                                <w:color w:val="007FA9"/>
                                <w:szCs w:val="16"/>
                              </w:rPr>
                              <w:t>c</w:t>
                            </w:r>
                            <w:r w:rsidRPr="00D81CC8">
                              <w:rPr>
                                <w:b/>
                                <w:bCs/>
                                <w:color w:val="007FA9"/>
                                <w:szCs w:val="16"/>
                              </w:rPr>
                              <w:t xml:space="preserve">ontinuous Quality Improvement (QI) activities. It focuses on enhancing continuity of care, improving patient outcomes, and increasing practice efficiency </w:t>
                            </w:r>
                            <w:r w:rsidR="00E20F6B" w:rsidRPr="00D81CC8">
                              <w:rPr>
                                <w:b/>
                                <w:bCs/>
                                <w:color w:val="007FA9"/>
                                <w:szCs w:val="16"/>
                              </w:rPr>
                              <w:t>th</w:t>
                            </w:r>
                            <w:r w:rsidR="001C7E27" w:rsidRPr="00D81CC8">
                              <w:rPr>
                                <w:b/>
                                <w:bCs/>
                                <w:color w:val="007FA9"/>
                                <w:szCs w:val="16"/>
                              </w:rPr>
                              <w:t>rough</w:t>
                            </w:r>
                            <w:r w:rsidRPr="00D81CC8">
                              <w:rPr>
                                <w:b/>
                                <w:bCs/>
                                <w:color w:val="007FA9"/>
                                <w:szCs w:val="16"/>
                              </w:rPr>
                              <w:t xml:space="preserve"> structured </w:t>
                            </w:r>
                            <w:r w:rsidR="00DC0751">
                              <w:rPr>
                                <w:b/>
                                <w:bCs/>
                                <w:color w:val="007FA9"/>
                                <w:szCs w:val="16"/>
                              </w:rPr>
                              <w:t>management</w:t>
                            </w:r>
                            <w:r w:rsidRPr="00D81CC8">
                              <w:rPr>
                                <w:b/>
                                <w:bCs/>
                                <w:color w:val="007FA9"/>
                                <w:szCs w:val="16"/>
                              </w:rPr>
                              <w:t xml:space="preserve"> planning and preventative care.</w:t>
                            </w:r>
                          </w:p>
                          <w:p w14:paraId="07744ED2" w14:textId="13CFA6B2" w:rsidR="009A1317" w:rsidRPr="00D81CC8" w:rsidRDefault="009A1317" w:rsidP="000406F1">
                            <w:pPr>
                              <w:ind w:left="20"/>
                              <w:jc w:val="both"/>
                              <w:rPr>
                                <w:color w:val="007FA9"/>
                                <w:szCs w:val="16"/>
                              </w:rPr>
                            </w:pPr>
                            <w:r w:rsidRPr="00D81CC8">
                              <w:rPr>
                                <w:color w:val="007FA9"/>
                                <w:szCs w:val="16"/>
                              </w:rPr>
                              <w:t>The</w:t>
                            </w:r>
                            <w:r w:rsidR="0086220A" w:rsidRPr="00D81CC8">
                              <w:rPr>
                                <w:color w:val="007FA9"/>
                                <w:szCs w:val="16"/>
                              </w:rPr>
                              <w:t xml:space="preserve"> QI</w:t>
                            </w:r>
                            <w:r w:rsidRPr="00D81CC8">
                              <w:rPr>
                                <w:color w:val="007FA9"/>
                                <w:szCs w:val="16"/>
                              </w:rPr>
                              <w:t xml:space="preserve"> </w:t>
                            </w:r>
                            <w:r w:rsidR="00EE1535">
                              <w:rPr>
                                <w:color w:val="007FA9"/>
                                <w:szCs w:val="16"/>
                              </w:rPr>
                              <w:t>workbook</w:t>
                            </w:r>
                            <w:r w:rsidRPr="00D81CC8">
                              <w:rPr>
                                <w:color w:val="007FA9"/>
                                <w:szCs w:val="16"/>
                              </w:rPr>
                              <w:t xml:space="preserve"> also links to existing resources related</w:t>
                            </w:r>
                            <w:r w:rsidR="0027160A" w:rsidRPr="00D81CC8">
                              <w:rPr>
                                <w:color w:val="007FA9"/>
                                <w:szCs w:val="16"/>
                              </w:rPr>
                              <w:t xml:space="preserve"> to</w:t>
                            </w:r>
                            <w:r w:rsidRPr="00D81CC8">
                              <w:rPr>
                                <w:color w:val="007FA9"/>
                                <w:szCs w:val="16"/>
                              </w:rPr>
                              <w:t xml:space="preserve"> MyMedicare and the </w:t>
                            </w:r>
                            <w:r w:rsidR="00BF36C4" w:rsidRPr="00D81CC8">
                              <w:rPr>
                                <w:color w:val="007FA9"/>
                                <w:szCs w:val="16"/>
                              </w:rPr>
                              <w:t>Chronic Conditions Management</w:t>
                            </w:r>
                            <w:r w:rsidRPr="00D81CC8">
                              <w:rPr>
                                <w:color w:val="007FA9"/>
                                <w:szCs w:val="16"/>
                              </w:rPr>
                              <w:t>.</w:t>
                            </w:r>
                          </w:p>
                          <w:p w14:paraId="5EEB4A82" w14:textId="0562B653" w:rsidR="00360267" w:rsidRPr="00D81CC8" w:rsidRDefault="009A1317" w:rsidP="000406F1">
                            <w:pPr>
                              <w:ind w:left="20"/>
                              <w:jc w:val="both"/>
                              <w:rPr>
                                <w:color w:val="007FA9"/>
                                <w:sz w:val="24"/>
                                <w:szCs w:val="20"/>
                              </w:rPr>
                            </w:pPr>
                            <w:r w:rsidRPr="00D81CC8">
                              <w:rPr>
                                <w:color w:val="007FA9"/>
                                <w:szCs w:val="16"/>
                              </w:rPr>
                              <w:t xml:space="preserve">This </w:t>
                            </w:r>
                            <w:r w:rsidR="00EE1535">
                              <w:rPr>
                                <w:color w:val="007FA9"/>
                                <w:szCs w:val="16"/>
                              </w:rPr>
                              <w:t>workbook</w:t>
                            </w:r>
                            <w:r w:rsidRPr="00D81CC8">
                              <w:rPr>
                                <w:color w:val="007FA9"/>
                                <w:szCs w:val="16"/>
                              </w:rPr>
                              <w:t xml:space="preserve"> has been developed by Primary Health Networks through the PHN Cooperative, National Improvement Network Collaborative, and the National PHN MyMedicare Implementation Program.</w:t>
                            </w: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w:pict>
              <v:shape w14:anchorId="59BD4A6D" id="Textbox 13" o:spid="_x0000_s1037" type="#_x0000_t202" style="position:absolute;margin-left:-12.75pt;margin-top:664.8pt;width:554.25pt;height:107.25pt;z-index:251658257;visibility:visible;mso-wrap-style:square;mso-width-percent:0;mso-height-percent:0;mso-wrap-distance-left:0;mso-wrap-distance-top:0;mso-wrap-distance-right:0;mso-wrap-distance-bottom:0;mso-position-horizontal:absolute;mso-position-horizontal-relative:margin;mso-position-vertical:absolute;mso-position-vertical-relative:margin;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FmupmgEAACMDAAAOAAAAZHJzL2Uyb0RvYy54bWysUsFu2zAMvQ/YPwi6L3bSre2MOMXaYsOA&#10;Yi3Q7QMUWYqNWaJGKrHz96MUJxnaW7ELTVLU83uPWt6Mrhc7g9SBr+V8VkphvIam85ta/vr59cO1&#10;FBSVb1QP3tRyb0jerN6/Ww6hMgtooW8MCgbxVA2hlm2MoSoK0q1ximYQjOdDC+hU5BI3RYNqYHTX&#10;F4uyvCwGwCYgaEPE3fvDoVxlfGuNjo/WkomiryVzizlijusUi9VSVRtUoe30REO9gYVTneefnqDu&#10;VVRii90rKNdpBAIbZxpcAdZ22mQNrGZevlDz3KpgshY2h8LJJvp/sPrH7jk8oYjjLYy8wCyCwgPo&#10;38TeFEOgappJnlJFPJ2EjhZd+rIEwRfZ2/3JTzNGobl5VV5cf776JIXms/nF5aLkIqGerwek+M2A&#10;EympJfLCMgW1e6B4GD2OTGwOBBKVOK5H0TW1/JhAU2cNzZ7FDLzPWtKfrUIjRf/ds2Fp+ccEj8n6&#10;mGDs7yA/kaTJw5dtBNtlAmfciQBvIkuYXk1a9b91njq/7dVfAAAA//8DAFBLAwQUAAYACAAAACEA&#10;6Sx4suMAAAAOAQAADwAAAGRycy9kb3ducmV2LnhtbEyPwW7CMBBE75X6D9Yi9QY2gUQQ4iBUtadK&#10;VUN66NFJTGIRr9PYQPr3XU7tbUfzNDuT7Sfbs6sevXEoYbkQwDTWrjHYSvgsX+cbYD4obFTvUEv4&#10;0R72+eNDptLG3bDQ12NoGYWgT5WELoQh5dzXnbbKL9ygkbyTG60KJMeWN6O6UbjteSREwq0ySB86&#10;NejnTtfn48VKOHxh8WK+36uP4lSYstwKfEvOUj7NpsMOWNBT+IPhXp+qQ06dKnfBxrNewjyKY0LJ&#10;WEXbBNgdEZsV7avoitfrJfA84/9n5L8AAAD//wMAUEsBAi0AFAAGAAgAAAAhALaDOJL+AAAA4QEA&#10;ABMAAAAAAAAAAAAAAAAAAAAAAFtDb250ZW50X1R5cGVzXS54bWxQSwECLQAUAAYACAAAACEAOP0h&#10;/9YAAACUAQAACwAAAAAAAAAAAAAAAAAvAQAAX3JlbHMvLnJlbHNQSwECLQAUAAYACAAAACEAWBZr&#10;qZoBAAAjAwAADgAAAAAAAAAAAAAAAAAuAgAAZHJzL2Uyb0RvYy54bWxQSwECLQAUAAYACAAAACEA&#10;6Sx4suMAAAAOAQAADwAAAAAAAAAAAAAAAAD0AwAAZHJzL2Rvd25yZXYueG1sUEsFBgAAAAAEAAQA&#10;8wAAAAQFAAAAAA==&#10;" filled="f" stroked="f">
                <v:textbox inset="0,0,0,0">
                  <w:txbxContent>
                    <w:p w14:paraId="3B45FFD4" w14:textId="0ED73DBF" w:rsidR="009A1317" w:rsidRPr="00D81CC8" w:rsidRDefault="009A1317" w:rsidP="000406F1">
                      <w:pPr>
                        <w:ind w:left="20"/>
                        <w:jc w:val="both"/>
                        <w:rPr>
                          <w:b/>
                          <w:bCs/>
                          <w:color w:val="007FA9"/>
                          <w:szCs w:val="16"/>
                        </w:rPr>
                      </w:pPr>
                      <w:r w:rsidRPr="00D81CC8">
                        <w:rPr>
                          <w:b/>
                          <w:bCs/>
                          <w:color w:val="007FA9"/>
                          <w:szCs w:val="16"/>
                        </w:rPr>
                        <w:t>The aim of th</w:t>
                      </w:r>
                      <w:r w:rsidR="007818F2" w:rsidRPr="00D81CC8">
                        <w:rPr>
                          <w:b/>
                          <w:bCs/>
                          <w:color w:val="007FA9"/>
                          <w:szCs w:val="16"/>
                        </w:rPr>
                        <w:t>is</w:t>
                      </w:r>
                      <w:r w:rsidR="008805B0">
                        <w:rPr>
                          <w:b/>
                          <w:bCs/>
                          <w:color w:val="007FA9"/>
                          <w:szCs w:val="16"/>
                        </w:rPr>
                        <w:t xml:space="preserve"> workbook</w:t>
                      </w:r>
                      <w:r w:rsidRPr="00D81CC8">
                        <w:rPr>
                          <w:b/>
                          <w:bCs/>
                          <w:color w:val="007FA9"/>
                          <w:szCs w:val="16"/>
                        </w:rPr>
                        <w:t xml:space="preserve"> is to provide a practical guide </w:t>
                      </w:r>
                      <w:r w:rsidR="00F33E07" w:rsidRPr="00D81CC8">
                        <w:rPr>
                          <w:b/>
                          <w:bCs/>
                          <w:color w:val="007FA9"/>
                          <w:szCs w:val="16"/>
                        </w:rPr>
                        <w:t xml:space="preserve">to </w:t>
                      </w:r>
                      <w:r w:rsidR="00BC393D" w:rsidRPr="00D81CC8">
                        <w:rPr>
                          <w:b/>
                          <w:bCs/>
                          <w:color w:val="007FA9"/>
                          <w:szCs w:val="16"/>
                        </w:rPr>
                        <w:t xml:space="preserve">Chronic </w:t>
                      </w:r>
                      <w:r w:rsidR="007818F2" w:rsidRPr="00D81CC8">
                        <w:rPr>
                          <w:b/>
                          <w:bCs/>
                          <w:color w:val="007FA9"/>
                          <w:szCs w:val="16"/>
                        </w:rPr>
                        <w:t>Conditions</w:t>
                      </w:r>
                      <w:r w:rsidR="00BC393D" w:rsidRPr="00D81CC8">
                        <w:rPr>
                          <w:b/>
                          <w:bCs/>
                          <w:color w:val="007FA9"/>
                          <w:szCs w:val="16"/>
                        </w:rPr>
                        <w:t xml:space="preserve"> Management </w:t>
                      </w:r>
                      <w:r w:rsidRPr="00D81CC8">
                        <w:rPr>
                          <w:b/>
                          <w:bCs/>
                          <w:color w:val="007FA9"/>
                          <w:szCs w:val="16"/>
                        </w:rPr>
                        <w:t xml:space="preserve">through </w:t>
                      </w:r>
                      <w:r w:rsidR="004B7587" w:rsidRPr="00D81CC8">
                        <w:rPr>
                          <w:b/>
                          <w:bCs/>
                          <w:color w:val="007FA9"/>
                          <w:szCs w:val="16"/>
                        </w:rPr>
                        <w:t>c</w:t>
                      </w:r>
                      <w:r w:rsidRPr="00D81CC8">
                        <w:rPr>
                          <w:b/>
                          <w:bCs/>
                          <w:color w:val="007FA9"/>
                          <w:szCs w:val="16"/>
                        </w:rPr>
                        <w:t xml:space="preserve">ontinuous Quality Improvement (QI) activities. It focuses on enhancing continuity of care, improving patient outcomes, and increasing practice efficiency </w:t>
                      </w:r>
                      <w:r w:rsidR="00E20F6B" w:rsidRPr="00D81CC8">
                        <w:rPr>
                          <w:b/>
                          <w:bCs/>
                          <w:color w:val="007FA9"/>
                          <w:szCs w:val="16"/>
                        </w:rPr>
                        <w:t>th</w:t>
                      </w:r>
                      <w:r w:rsidR="001C7E27" w:rsidRPr="00D81CC8">
                        <w:rPr>
                          <w:b/>
                          <w:bCs/>
                          <w:color w:val="007FA9"/>
                          <w:szCs w:val="16"/>
                        </w:rPr>
                        <w:t>rough</w:t>
                      </w:r>
                      <w:r w:rsidRPr="00D81CC8">
                        <w:rPr>
                          <w:b/>
                          <w:bCs/>
                          <w:color w:val="007FA9"/>
                          <w:szCs w:val="16"/>
                        </w:rPr>
                        <w:t xml:space="preserve"> structured </w:t>
                      </w:r>
                      <w:r w:rsidR="00DC0751">
                        <w:rPr>
                          <w:b/>
                          <w:bCs/>
                          <w:color w:val="007FA9"/>
                          <w:szCs w:val="16"/>
                        </w:rPr>
                        <w:t>management</w:t>
                      </w:r>
                      <w:r w:rsidRPr="00D81CC8">
                        <w:rPr>
                          <w:b/>
                          <w:bCs/>
                          <w:color w:val="007FA9"/>
                          <w:szCs w:val="16"/>
                        </w:rPr>
                        <w:t xml:space="preserve"> planning and preventative care.</w:t>
                      </w:r>
                    </w:p>
                    <w:p w14:paraId="07744ED2" w14:textId="13CFA6B2" w:rsidR="009A1317" w:rsidRPr="00D81CC8" w:rsidRDefault="009A1317" w:rsidP="000406F1">
                      <w:pPr>
                        <w:ind w:left="20"/>
                        <w:jc w:val="both"/>
                        <w:rPr>
                          <w:color w:val="007FA9"/>
                          <w:szCs w:val="16"/>
                        </w:rPr>
                      </w:pPr>
                      <w:r w:rsidRPr="00D81CC8">
                        <w:rPr>
                          <w:color w:val="007FA9"/>
                          <w:szCs w:val="16"/>
                        </w:rPr>
                        <w:t>The</w:t>
                      </w:r>
                      <w:r w:rsidR="0086220A" w:rsidRPr="00D81CC8">
                        <w:rPr>
                          <w:color w:val="007FA9"/>
                          <w:szCs w:val="16"/>
                        </w:rPr>
                        <w:t xml:space="preserve"> QI</w:t>
                      </w:r>
                      <w:r w:rsidRPr="00D81CC8">
                        <w:rPr>
                          <w:color w:val="007FA9"/>
                          <w:szCs w:val="16"/>
                        </w:rPr>
                        <w:t xml:space="preserve"> </w:t>
                      </w:r>
                      <w:r w:rsidR="00EE1535">
                        <w:rPr>
                          <w:color w:val="007FA9"/>
                          <w:szCs w:val="16"/>
                        </w:rPr>
                        <w:t>workbook</w:t>
                      </w:r>
                      <w:r w:rsidRPr="00D81CC8">
                        <w:rPr>
                          <w:color w:val="007FA9"/>
                          <w:szCs w:val="16"/>
                        </w:rPr>
                        <w:t xml:space="preserve"> also links to existing resources related</w:t>
                      </w:r>
                      <w:r w:rsidR="0027160A" w:rsidRPr="00D81CC8">
                        <w:rPr>
                          <w:color w:val="007FA9"/>
                          <w:szCs w:val="16"/>
                        </w:rPr>
                        <w:t xml:space="preserve"> to</w:t>
                      </w:r>
                      <w:r w:rsidRPr="00D81CC8">
                        <w:rPr>
                          <w:color w:val="007FA9"/>
                          <w:szCs w:val="16"/>
                        </w:rPr>
                        <w:t xml:space="preserve"> MyMedicare and the </w:t>
                      </w:r>
                      <w:r w:rsidR="00BF36C4" w:rsidRPr="00D81CC8">
                        <w:rPr>
                          <w:color w:val="007FA9"/>
                          <w:szCs w:val="16"/>
                        </w:rPr>
                        <w:t>Chronic Conditions Management</w:t>
                      </w:r>
                      <w:r w:rsidRPr="00D81CC8">
                        <w:rPr>
                          <w:color w:val="007FA9"/>
                          <w:szCs w:val="16"/>
                        </w:rPr>
                        <w:t>.</w:t>
                      </w:r>
                    </w:p>
                    <w:p w14:paraId="5EEB4A82" w14:textId="0562B653" w:rsidR="00360267" w:rsidRPr="00D81CC8" w:rsidRDefault="009A1317" w:rsidP="000406F1">
                      <w:pPr>
                        <w:ind w:left="20"/>
                        <w:jc w:val="both"/>
                        <w:rPr>
                          <w:color w:val="007FA9"/>
                          <w:sz w:val="24"/>
                          <w:szCs w:val="20"/>
                        </w:rPr>
                      </w:pPr>
                      <w:r w:rsidRPr="00D81CC8">
                        <w:rPr>
                          <w:color w:val="007FA9"/>
                          <w:szCs w:val="16"/>
                        </w:rPr>
                        <w:t xml:space="preserve">This </w:t>
                      </w:r>
                      <w:r w:rsidR="00EE1535">
                        <w:rPr>
                          <w:color w:val="007FA9"/>
                          <w:szCs w:val="16"/>
                        </w:rPr>
                        <w:t>workbook</w:t>
                      </w:r>
                      <w:r w:rsidRPr="00D81CC8">
                        <w:rPr>
                          <w:color w:val="007FA9"/>
                          <w:szCs w:val="16"/>
                        </w:rPr>
                        <w:t xml:space="preserve"> has been developed by Primary Health Networks through the PHN Cooperative, National Improvement Network Collaborative, and the National PHN MyMedicare Implementation Program.</w:t>
                      </w:r>
                    </w:p>
                  </w:txbxContent>
                </v:textbox>
                <w10:wrap anchorx="margin" anchory="margin"/>
              </v:shape>
            </w:pict>
          </mc:Fallback>
        </mc:AlternateContent>
      </w:r>
    </w:p>
    <w:p w14:paraId="7A1E4334" w14:textId="52C239B7" w:rsidR="009A1317" w:rsidRPr="009A1317" w:rsidRDefault="009A1317" w:rsidP="009A1317">
      <w:pPr>
        <w:rPr>
          <w:sz w:val="2"/>
          <w:szCs w:val="2"/>
        </w:rPr>
        <w:sectPr w:rsidR="009A1317" w:rsidRPr="009A1317" w:rsidSect="00F7757C">
          <w:footerReference w:type="default" r:id="rId18"/>
          <w:type w:val="continuous"/>
          <w:pgSz w:w="11910" w:h="16840"/>
          <w:pgMar w:top="0" w:right="580" w:bottom="280" w:left="600" w:header="720" w:footer="92" w:gutter="0"/>
          <w:cols w:space="720"/>
        </w:sectPr>
      </w:pPr>
    </w:p>
    <w:p w14:paraId="5CCD0B04" w14:textId="1522ECFB" w:rsidR="001A2849" w:rsidRPr="001E2692" w:rsidRDefault="001A2849" w:rsidP="001E2692">
      <w:pPr>
        <w:rPr>
          <w:b/>
          <w:bCs/>
          <w:sz w:val="24"/>
          <w:szCs w:val="28"/>
        </w:rPr>
      </w:pPr>
      <w:r w:rsidRPr="001E2692">
        <w:rPr>
          <w:b/>
          <w:bCs/>
          <w:sz w:val="24"/>
          <w:szCs w:val="28"/>
        </w:rPr>
        <w:lastRenderedPageBreak/>
        <w:t>Acknowledgement</w:t>
      </w:r>
    </w:p>
    <w:p w14:paraId="7BBDB33F" w14:textId="56A7110D" w:rsidR="009A1317" w:rsidRPr="00DF6561" w:rsidRDefault="007A7E88" w:rsidP="001B4C9E">
      <w:pPr>
        <w:spacing w:after="0"/>
        <w:rPr>
          <w:lang w:val="nn-NO"/>
        </w:rPr>
      </w:pPr>
      <w:hyperlink r:id="rId19" w:history="1">
        <w:r w:rsidRPr="00DF6561">
          <w:rPr>
            <w:rStyle w:val="Hyperlink"/>
            <w:lang w:val="nn-NO"/>
          </w:rPr>
          <w:t>https://www.health.gov.au/resources/apps-and-tools/primary-health-network-locator</w:t>
        </w:r>
      </w:hyperlink>
      <w:r w:rsidRPr="00DF6561">
        <w:rPr>
          <w:lang w:val="nn-NO"/>
        </w:rPr>
        <w:t xml:space="preserve"> </w:t>
      </w:r>
    </w:p>
    <w:p w14:paraId="04E36E63" w14:textId="7F29A577" w:rsidR="001B4C9E" w:rsidRPr="00DF6561" w:rsidRDefault="000D1790" w:rsidP="001B4C9E">
      <w:pPr>
        <w:spacing w:after="0"/>
        <w:rPr>
          <w:lang w:val="nn-NO"/>
        </w:rPr>
      </w:pPr>
      <w:r w:rsidRPr="00DF6561">
        <w:rPr>
          <w:lang w:val="nn-NO"/>
        </w:rPr>
        <w:t xml:space="preserve"> </w:t>
      </w:r>
    </w:p>
    <w:p w14:paraId="0A89C28D" w14:textId="58A1F7BB" w:rsidR="009A1317" w:rsidRPr="009A1317" w:rsidRDefault="009A1317" w:rsidP="00121B24">
      <w:pPr>
        <w:jc w:val="both"/>
        <w:rPr>
          <w:rFonts w:cs="Calibri"/>
          <w:sz w:val="18"/>
          <w:szCs w:val="18"/>
        </w:rPr>
      </w:pPr>
      <w:r w:rsidRPr="009A1317">
        <w:rPr>
          <w:rFonts w:cs="Calibri"/>
          <w:sz w:val="18"/>
          <w:szCs w:val="18"/>
        </w:rPr>
        <w:t>This</w:t>
      </w:r>
      <w:r w:rsidR="008A4654">
        <w:rPr>
          <w:rFonts w:cs="Calibri"/>
          <w:sz w:val="18"/>
          <w:szCs w:val="18"/>
        </w:rPr>
        <w:t xml:space="preserve"> QI</w:t>
      </w:r>
      <w:r w:rsidRPr="009A1317">
        <w:rPr>
          <w:rFonts w:cs="Calibri"/>
          <w:sz w:val="18"/>
          <w:szCs w:val="18"/>
        </w:rPr>
        <w:t xml:space="preserve"> </w:t>
      </w:r>
      <w:r w:rsidR="005D7ADF">
        <w:rPr>
          <w:rFonts w:cs="Calibri"/>
          <w:sz w:val="18"/>
          <w:szCs w:val="18"/>
        </w:rPr>
        <w:t>workbook</w:t>
      </w:r>
      <w:r w:rsidRPr="009A1317">
        <w:rPr>
          <w:rFonts w:cs="Calibri"/>
          <w:sz w:val="18"/>
          <w:szCs w:val="18"/>
        </w:rPr>
        <w:t xml:space="preserve"> has been developed by PHN’s nationally through the </w:t>
      </w:r>
      <w:hyperlink r:id="rId20" w:history="1">
        <w:r w:rsidRPr="009A1317">
          <w:rPr>
            <w:rFonts w:cs="Calibri"/>
            <w:sz w:val="18"/>
            <w:szCs w:val="18"/>
          </w:rPr>
          <w:t>PHN Cooperative</w:t>
        </w:r>
      </w:hyperlink>
      <w:r w:rsidRPr="009A1317">
        <w:rPr>
          <w:rFonts w:cs="Calibri"/>
          <w:sz w:val="18"/>
          <w:szCs w:val="18"/>
        </w:rPr>
        <w:t xml:space="preserve">, the </w:t>
      </w:r>
      <w:hyperlink r:id="rId21" w:history="1">
        <w:r w:rsidRPr="009A1317">
          <w:rPr>
            <w:rFonts w:cs="Calibri"/>
            <w:sz w:val="18"/>
            <w:szCs w:val="18"/>
          </w:rPr>
          <w:t>National Improvement Network Collaborative</w:t>
        </w:r>
      </w:hyperlink>
      <w:r w:rsidRPr="009A1317">
        <w:rPr>
          <w:rFonts w:cs="Calibri"/>
          <w:sz w:val="18"/>
          <w:szCs w:val="18"/>
        </w:rPr>
        <w:t xml:space="preserve"> (NINCo), and the National MyMedicare PHN Implementation Program. We acknowledge that some resources used or referenced within this </w:t>
      </w:r>
      <w:r w:rsidR="00EE1535">
        <w:rPr>
          <w:rFonts w:cs="Calibri"/>
          <w:sz w:val="18"/>
          <w:szCs w:val="18"/>
        </w:rPr>
        <w:t>workbook</w:t>
      </w:r>
      <w:r w:rsidRPr="009A1317">
        <w:rPr>
          <w:rFonts w:cs="Calibri"/>
          <w:sz w:val="18"/>
          <w:szCs w:val="18"/>
        </w:rPr>
        <w:t xml:space="preserve"> are from organisations including the </w:t>
      </w:r>
      <w:r w:rsidR="006F341A">
        <w:rPr>
          <w:rFonts w:cs="Calibri"/>
          <w:sz w:val="18"/>
          <w:szCs w:val="18"/>
        </w:rPr>
        <w:t>Department of Health, Disability and Ageing</w:t>
      </w:r>
      <w:r w:rsidRPr="009A1317">
        <w:rPr>
          <w:rFonts w:cs="Calibri"/>
          <w:sz w:val="18"/>
          <w:szCs w:val="18"/>
        </w:rPr>
        <w:t>, Services Australia, Royal Australian College of General Practitioners (RACGP)</w:t>
      </w:r>
      <w:r w:rsidR="00C02A2D">
        <w:rPr>
          <w:rFonts w:cs="Calibri"/>
          <w:sz w:val="18"/>
          <w:szCs w:val="18"/>
        </w:rPr>
        <w:t xml:space="preserve">, </w:t>
      </w:r>
      <w:r w:rsidRPr="009A1317">
        <w:rPr>
          <w:rFonts w:cs="Calibri"/>
          <w:sz w:val="18"/>
          <w:szCs w:val="18"/>
        </w:rPr>
        <w:t>Best Practice and Medical Director. These organisations retain copyright over their original work. Referencing of material is provided throughout. </w:t>
      </w:r>
    </w:p>
    <w:p w14:paraId="019716F1" w14:textId="77777777" w:rsidR="007929AA" w:rsidRDefault="007929AA" w:rsidP="0074495C"/>
    <w:p w14:paraId="1E213201" w14:textId="486298BF" w:rsidR="00D848EE" w:rsidRPr="0074495C" w:rsidRDefault="00AF52B3" w:rsidP="001E2692">
      <w:pPr>
        <w:rPr>
          <w:b/>
          <w:bCs/>
          <w:sz w:val="24"/>
          <w:szCs w:val="28"/>
        </w:rPr>
      </w:pPr>
      <w:r w:rsidRPr="0074495C">
        <w:rPr>
          <w:b/>
          <w:bCs/>
          <w:sz w:val="24"/>
          <w:szCs w:val="28"/>
        </w:rPr>
        <w:t xml:space="preserve">Disclaimer and </w:t>
      </w:r>
      <w:r w:rsidR="00C87259" w:rsidRPr="0074495C">
        <w:rPr>
          <w:b/>
          <w:bCs/>
          <w:sz w:val="24"/>
          <w:szCs w:val="28"/>
        </w:rPr>
        <w:t xml:space="preserve">Recognition </w:t>
      </w:r>
    </w:p>
    <w:p w14:paraId="677803FA" w14:textId="7EF415C9" w:rsidR="00664CD6" w:rsidRPr="006B2773" w:rsidRDefault="00664CD6" w:rsidP="00664CD6">
      <w:pPr>
        <w:pStyle w:val="paragraph"/>
        <w:spacing w:before="0" w:beforeAutospacing="0" w:after="0" w:afterAutospacing="0"/>
        <w:ind w:left="15"/>
        <w:jc w:val="both"/>
        <w:textAlignment w:val="baseline"/>
        <w:rPr>
          <w:rFonts w:ascii="Karla" w:eastAsia="Karla" w:hAnsi="Karla" w:cs="Calibri"/>
          <w:color w:val="3E3E3E" w:themeColor="accent6"/>
          <w:sz w:val="18"/>
          <w:szCs w:val="18"/>
          <w:lang w:eastAsia="en-US"/>
        </w:rPr>
      </w:pPr>
      <w:r w:rsidRPr="006B2773">
        <w:rPr>
          <w:rFonts w:ascii="Karla" w:eastAsia="Karla" w:hAnsi="Karla" w:cs="Calibri"/>
          <w:color w:val="3E3E3E" w:themeColor="accent6"/>
          <w:sz w:val="18"/>
          <w:szCs w:val="18"/>
          <w:lang w:eastAsia="en-US"/>
        </w:rPr>
        <w:t xml:space="preserve">While the Australian Government </w:t>
      </w:r>
      <w:r w:rsidR="006F341A">
        <w:rPr>
          <w:rFonts w:ascii="Karla" w:eastAsia="Karla" w:hAnsi="Karla" w:cs="Calibri"/>
          <w:color w:val="3E3E3E" w:themeColor="accent6"/>
          <w:sz w:val="18"/>
          <w:szCs w:val="18"/>
          <w:lang w:eastAsia="en-US"/>
        </w:rPr>
        <w:t>Department of Health, Disability and Ageing</w:t>
      </w:r>
      <w:r w:rsidRPr="006B2773">
        <w:rPr>
          <w:rFonts w:ascii="Karla" w:eastAsia="Karla" w:hAnsi="Karla" w:cs="Calibri"/>
          <w:color w:val="3E3E3E" w:themeColor="accent6"/>
          <w:sz w:val="18"/>
          <w:szCs w:val="18"/>
          <w:lang w:eastAsia="en-US"/>
        </w:rPr>
        <w:t xml:space="preserve"> has contributed to the funding of this material, the information contained in it does not necessarily reflect the views of the Australian Government and is not advice that is provided, or information that is endorsed, by the Australian Government. The Australian Government is not responsible in negligence or otherwise for any injury, loss or damage arising from the use of or reliance on the information provided herein. </w:t>
      </w:r>
    </w:p>
    <w:p w14:paraId="2D1A884B" w14:textId="77777777" w:rsidR="00663671" w:rsidRPr="006B2773" w:rsidRDefault="00663671" w:rsidP="00664CD6">
      <w:pPr>
        <w:pStyle w:val="paragraph"/>
        <w:spacing w:before="0" w:beforeAutospacing="0" w:after="0" w:afterAutospacing="0"/>
        <w:ind w:left="15"/>
        <w:jc w:val="both"/>
        <w:textAlignment w:val="baseline"/>
        <w:rPr>
          <w:rFonts w:ascii="Karla" w:eastAsia="Karla" w:hAnsi="Karla" w:cs="Calibri"/>
          <w:color w:val="3E3E3E" w:themeColor="accent6"/>
          <w:sz w:val="18"/>
          <w:szCs w:val="18"/>
          <w:lang w:eastAsia="en-US"/>
        </w:rPr>
      </w:pPr>
    </w:p>
    <w:p w14:paraId="023D876F" w14:textId="10667395" w:rsidR="00664CD6" w:rsidRPr="006B2773" w:rsidRDefault="00664CD6" w:rsidP="00121B24">
      <w:pPr>
        <w:pStyle w:val="paragraph"/>
        <w:spacing w:before="0" w:beforeAutospacing="0" w:after="0" w:afterAutospacing="0"/>
        <w:ind w:left="15"/>
        <w:jc w:val="both"/>
        <w:textAlignment w:val="baseline"/>
        <w:rPr>
          <w:rFonts w:ascii="Karla" w:eastAsia="Karla" w:hAnsi="Karla" w:cs="Calibri"/>
          <w:color w:val="3E3E3E" w:themeColor="accent6"/>
          <w:sz w:val="18"/>
          <w:szCs w:val="18"/>
          <w:lang w:eastAsia="en-US"/>
        </w:rPr>
      </w:pPr>
      <w:r w:rsidRPr="006B2773">
        <w:rPr>
          <w:rFonts w:ascii="Karla" w:eastAsia="Karla" w:hAnsi="Karla" w:cs="Calibri"/>
          <w:color w:val="3E3E3E" w:themeColor="accent6"/>
          <w:sz w:val="18"/>
          <w:szCs w:val="18"/>
          <w:lang w:eastAsia="en-US"/>
        </w:rPr>
        <w:t xml:space="preserve">The information in this </w:t>
      </w:r>
      <w:r w:rsidR="00EE1535">
        <w:rPr>
          <w:rFonts w:ascii="Karla" w:eastAsia="Karla" w:hAnsi="Karla" w:cs="Calibri"/>
          <w:color w:val="3E3E3E" w:themeColor="accent6"/>
          <w:sz w:val="18"/>
          <w:szCs w:val="18"/>
          <w:lang w:eastAsia="en-US"/>
        </w:rPr>
        <w:t>workbook</w:t>
      </w:r>
      <w:r w:rsidRPr="006B2773">
        <w:rPr>
          <w:rFonts w:ascii="Karla" w:eastAsia="Karla" w:hAnsi="Karla" w:cs="Calibri"/>
          <w:color w:val="3E3E3E" w:themeColor="accent6"/>
          <w:sz w:val="18"/>
          <w:szCs w:val="18"/>
          <w:lang w:eastAsia="en-US"/>
        </w:rPr>
        <w:t xml:space="preserve"> does not constitute medical </w:t>
      </w:r>
      <w:r w:rsidR="00071464">
        <w:rPr>
          <w:rFonts w:ascii="Karla" w:eastAsia="Karla" w:hAnsi="Karla" w:cs="Calibri"/>
          <w:color w:val="3E3E3E" w:themeColor="accent6"/>
          <w:sz w:val="18"/>
          <w:szCs w:val="18"/>
          <w:lang w:eastAsia="en-US"/>
        </w:rPr>
        <w:t xml:space="preserve">or business </w:t>
      </w:r>
      <w:r w:rsidRPr="006B2773">
        <w:rPr>
          <w:rFonts w:ascii="Karla" w:eastAsia="Karla" w:hAnsi="Karla" w:cs="Calibri"/>
          <w:color w:val="3E3E3E" w:themeColor="accent6"/>
          <w:sz w:val="18"/>
          <w:szCs w:val="18"/>
          <w:lang w:eastAsia="en-US"/>
        </w:rPr>
        <w:t>advice and</w:t>
      </w:r>
      <w:r w:rsidR="000B2761">
        <w:rPr>
          <w:rFonts w:ascii="Karla" w:eastAsia="Karla" w:hAnsi="Karla" w:cs="Calibri"/>
          <w:color w:val="3E3E3E" w:themeColor="accent6"/>
          <w:sz w:val="18"/>
          <w:szCs w:val="18"/>
          <w:lang w:eastAsia="en-US"/>
        </w:rPr>
        <w:t xml:space="preserve"> the </w:t>
      </w:r>
      <w:r w:rsidRPr="006B2773">
        <w:rPr>
          <w:rFonts w:ascii="Karla" w:eastAsia="Karla" w:hAnsi="Karla" w:cs="Calibri"/>
          <w:color w:val="3E3E3E" w:themeColor="accent6"/>
          <w:sz w:val="18"/>
          <w:szCs w:val="18"/>
          <w:lang w:eastAsia="en-US"/>
        </w:rPr>
        <w:t xml:space="preserve">PHN </w:t>
      </w:r>
      <w:r w:rsidR="000B2761">
        <w:rPr>
          <w:rFonts w:ascii="Karla" w:eastAsia="Karla" w:hAnsi="Karla" w:cs="Calibri"/>
          <w:color w:val="3E3E3E" w:themeColor="accent6"/>
          <w:sz w:val="18"/>
          <w:szCs w:val="18"/>
          <w:lang w:eastAsia="en-US"/>
        </w:rPr>
        <w:t xml:space="preserve">Cooperative </w:t>
      </w:r>
      <w:r w:rsidRPr="006B2773">
        <w:rPr>
          <w:rFonts w:ascii="Karla" w:eastAsia="Karla" w:hAnsi="Karla" w:cs="Calibri"/>
          <w:color w:val="3E3E3E" w:themeColor="accent6"/>
          <w:sz w:val="18"/>
          <w:szCs w:val="18"/>
          <w:lang w:eastAsia="en-US"/>
        </w:rPr>
        <w:t xml:space="preserve">accepts no responsibility for the way in which information in this </w:t>
      </w:r>
      <w:r w:rsidR="00EE1535">
        <w:rPr>
          <w:rFonts w:ascii="Karla" w:eastAsia="Karla" w:hAnsi="Karla" w:cs="Calibri"/>
          <w:color w:val="3E3E3E" w:themeColor="accent6"/>
          <w:sz w:val="18"/>
          <w:szCs w:val="18"/>
          <w:lang w:eastAsia="en-US"/>
        </w:rPr>
        <w:t>workbook</w:t>
      </w:r>
      <w:r w:rsidRPr="006B2773">
        <w:rPr>
          <w:rFonts w:ascii="Karla" w:eastAsia="Karla" w:hAnsi="Karla" w:cs="Calibri"/>
          <w:color w:val="3E3E3E" w:themeColor="accent6"/>
          <w:sz w:val="18"/>
          <w:szCs w:val="18"/>
          <w:lang w:eastAsia="en-US"/>
        </w:rPr>
        <w:t xml:space="preserve"> is interpreted or used. </w:t>
      </w:r>
    </w:p>
    <w:p w14:paraId="0D81593C" w14:textId="392D9740" w:rsidR="00664CD6" w:rsidRPr="006B2773" w:rsidRDefault="00664CD6" w:rsidP="00121B24">
      <w:pPr>
        <w:pStyle w:val="paragraph"/>
        <w:spacing w:before="0" w:beforeAutospacing="0" w:after="0" w:afterAutospacing="0"/>
        <w:ind w:left="15"/>
        <w:jc w:val="both"/>
        <w:textAlignment w:val="baseline"/>
        <w:rPr>
          <w:rFonts w:ascii="Karla" w:eastAsia="Karla" w:hAnsi="Karla" w:cs="Calibri"/>
          <w:color w:val="3E3E3E" w:themeColor="accent6"/>
          <w:sz w:val="18"/>
          <w:szCs w:val="18"/>
          <w:lang w:eastAsia="en-US"/>
        </w:rPr>
      </w:pPr>
      <w:r w:rsidRPr="006B2773">
        <w:rPr>
          <w:rFonts w:ascii="Karla" w:eastAsia="Karla" w:hAnsi="Karla" w:cs="Calibri"/>
          <w:color w:val="3E3E3E" w:themeColor="accent6"/>
          <w:sz w:val="18"/>
          <w:szCs w:val="18"/>
          <w:lang w:eastAsia="en-US"/>
        </w:rPr>
        <w:t xml:space="preserve">Unless otherwise indicated, material in this booklet is owned by </w:t>
      </w:r>
      <w:r w:rsidR="00F07F63">
        <w:rPr>
          <w:rFonts w:ascii="Karla" w:eastAsia="Karla" w:hAnsi="Karla" w:cs="Calibri"/>
          <w:color w:val="3E3E3E" w:themeColor="accent6"/>
          <w:sz w:val="18"/>
          <w:szCs w:val="18"/>
          <w:lang w:eastAsia="en-US"/>
        </w:rPr>
        <w:t xml:space="preserve">the </w:t>
      </w:r>
      <w:r w:rsidR="00F07F63" w:rsidRPr="006B2773">
        <w:rPr>
          <w:rFonts w:ascii="Karla" w:eastAsia="Karla" w:hAnsi="Karla" w:cs="Calibri"/>
          <w:color w:val="3E3E3E" w:themeColor="accent6"/>
          <w:sz w:val="18"/>
          <w:szCs w:val="18"/>
          <w:lang w:eastAsia="en-US"/>
        </w:rPr>
        <w:t>PHN</w:t>
      </w:r>
      <w:r w:rsidR="000B2761">
        <w:rPr>
          <w:rFonts w:ascii="Karla" w:eastAsia="Karla" w:hAnsi="Karla" w:cs="Calibri"/>
          <w:color w:val="3E3E3E" w:themeColor="accent6"/>
          <w:sz w:val="18"/>
          <w:szCs w:val="18"/>
          <w:lang w:eastAsia="en-US"/>
        </w:rPr>
        <w:t xml:space="preserve"> Cooperative</w:t>
      </w:r>
      <w:r w:rsidRPr="006B2773">
        <w:rPr>
          <w:rFonts w:ascii="Karla" w:eastAsia="Karla" w:hAnsi="Karla" w:cs="Calibri"/>
          <w:color w:val="3E3E3E" w:themeColor="accent6"/>
          <w:sz w:val="18"/>
          <w:szCs w:val="18"/>
          <w:lang w:eastAsia="en-US"/>
        </w:rPr>
        <w:t xml:space="preserve">. You are free to copy and communicate the work in its current form, </w:t>
      </w:r>
      <w:proofErr w:type="gramStart"/>
      <w:r w:rsidRPr="006B2773">
        <w:rPr>
          <w:rFonts w:ascii="Karla" w:eastAsia="Karla" w:hAnsi="Karla" w:cs="Calibri"/>
          <w:color w:val="3E3E3E" w:themeColor="accent6"/>
          <w:sz w:val="18"/>
          <w:szCs w:val="18"/>
          <w:lang w:eastAsia="en-US"/>
        </w:rPr>
        <w:t>as long as</w:t>
      </w:r>
      <w:proofErr w:type="gramEnd"/>
      <w:r w:rsidRPr="006B2773">
        <w:rPr>
          <w:rFonts w:ascii="Karla" w:eastAsia="Karla" w:hAnsi="Karla" w:cs="Calibri"/>
          <w:color w:val="3E3E3E" w:themeColor="accent6"/>
          <w:sz w:val="18"/>
          <w:szCs w:val="18"/>
          <w:lang w:eastAsia="en-US"/>
        </w:rPr>
        <w:t xml:space="preserve"> you attribute NINCo</w:t>
      </w:r>
      <w:r w:rsidR="00D51A7B">
        <w:rPr>
          <w:rFonts w:ascii="Karla" w:eastAsia="Karla" w:hAnsi="Karla" w:cs="Calibri"/>
          <w:color w:val="3E3E3E" w:themeColor="accent6"/>
          <w:sz w:val="18"/>
          <w:szCs w:val="18"/>
          <w:lang w:eastAsia="en-US"/>
        </w:rPr>
        <w:t xml:space="preserve"> and the PHN Cooperative</w:t>
      </w:r>
      <w:r w:rsidRPr="006B2773">
        <w:rPr>
          <w:rFonts w:ascii="Karla" w:eastAsia="Karla" w:hAnsi="Karla" w:cs="Calibri"/>
          <w:color w:val="3E3E3E" w:themeColor="accent6"/>
          <w:sz w:val="18"/>
          <w:szCs w:val="18"/>
          <w:lang w:eastAsia="en-US"/>
        </w:rPr>
        <w:t xml:space="preserve"> as the source of the copyright material. </w:t>
      </w:r>
    </w:p>
    <w:p w14:paraId="7C665875" w14:textId="77777777" w:rsidR="00663671" w:rsidRPr="006B2773" w:rsidRDefault="00663671" w:rsidP="00121B24">
      <w:pPr>
        <w:pStyle w:val="paragraph"/>
        <w:spacing w:before="0" w:beforeAutospacing="0" w:after="0" w:afterAutospacing="0"/>
        <w:ind w:left="15"/>
        <w:jc w:val="both"/>
        <w:textAlignment w:val="baseline"/>
        <w:rPr>
          <w:rFonts w:ascii="Karla" w:eastAsia="Karla" w:hAnsi="Karla" w:cs="Calibri"/>
          <w:color w:val="3E3E3E" w:themeColor="accent6"/>
          <w:sz w:val="18"/>
          <w:szCs w:val="18"/>
          <w:lang w:eastAsia="en-US"/>
        </w:rPr>
      </w:pPr>
    </w:p>
    <w:p w14:paraId="64C406B8" w14:textId="77777777" w:rsidR="004D1B20" w:rsidRDefault="00664CD6" w:rsidP="00121B24">
      <w:pPr>
        <w:pStyle w:val="paragraph"/>
        <w:spacing w:before="0" w:beforeAutospacing="0" w:after="0" w:afterAutospacing="0"/>
        <w:ind w:left="15"/>
        <w:jc w:val="both"/>
        <w:textAlignment w:val="baseline"/>
        <w:rPr>
          <w:rFonts w:ascii="Karla" w:eastAsia="Karla" w:hAnsi="Karla" w:cs="Calibri"/>
          <w:color w:val="3E3E3E" w:themeColor="accent6"/>
          <w:sz w:val="18"/>
          <w:szCs w:val="18"/>
          <w:lang w:eastAsia="en-US"/>
        </w:rPr>
      </w:pPr>
      <w:r w:rsidRPr="006B2773">
        <w:rPr>
          <w:rFonts w:ascii="Karla" w:eastAsia="Karla" w:hAnsi="Karla" w:cs="Calibri"/>
          <w:color w:val="3E3E3E" w:themeColor="accent6"/>
          <w:sz w:val="18"/>
          <w:szCs w:val="18"/>
          <w:lang w:eastAsia="en-US"/>
        </w:rPr>
        <w:t xml:space="preserve">Due to constant developments in research and health guidelines, the information in this document will need to be updated regularly. Please contact </w:t>
      </w:r>
      <w:r w:rsidR="006C68B8">
        <w:rPr>
          <w:rFonts w:ascii="Karla" w:eastAsia="Karla" w:hAnsi="Karla" w:cs="Calibri"/>
          <w:color w:val="3E3E3E" w:themeColor="accent6"/>
          <w:sz w:val="18"/>
          <w:szCs w:val="18"/>
          <w:lang w:eastAsia="en-US"/>
        </w:rPr>
        <w:t xml:space="preserve">your local </w:t>
      </w:r>
      <w:r w:rsidRPr="006B2773">
        <w:rPr>
          <w:rFonts w:ascii="Karla" w:eastAsia="Karla" w:hAnsi="Karla" w:cs="Calibri"/>
          <w:color w:val="3E3E3E" w:themeColor="accent6"/>
          <w:sz w:val="18"/>
          <w:szCs w:val="18"/>
          <w:lang w:eastAsia="en-US"/>
        </w:rPr>
        <w:t>PHN if you have any feedback regarding the content of this document. </w:t>
      </w:r>
    </w:p>
    <w:p w14:paraId="1177CD98" w14:textId="77777777" w:rsidR="004D1B20" w:rsidRDefault="004D1B20" w:rsidP="00121B24">
      <w:pPr>
        <w:pStyle w:val="paragraph"/>
        <w:spacing w:before="0" w:beforeAutospacing="0" w:after="0" w:afterAutospacing="0"/>
        <w:ind w:left="15"/>
        <w:jc w:val="both"/>
        <w:textAlignment w:val="baseline"/>
        <w:rPr>
          <w:rFonts w:ascii="Karla" w:eastAsia="Karla" w:hAnsi="Karla" w:cs="Calibri"/>
          <w:color w:val="3E3E3E" w:themeColor="accent6"/>
          <w:sz w:val="18"/>
          <w:szCs w:val="18"/>
          <w:lang w:eastAsia="en-US"/>
        </w:rPr>
      </w:pPr>
    </w:p>
    <w:p w14:paraId="143A3B99" w14:textId="3869FB49" w:rsidR="00EA6008" w:rsidRPr="003F2290" w:rsidRDefault="004D1B20" w:rsidP="00EA6008">
      <w:pPr>
        <w:pStyle w:val="NormalWeb"/>
        <w:spacing w:before="0" w:beforeAutospacing="0" w:after="0" w:afterAutospacing="0" w:line="280" w:lineRule="exact"/>
        <w:jc w:val="both"/>
        <w:rPr>
          <w:rFonts w:ascii="Karla" w:hAnsi="Karla"/>
          <w:sz w:val="18"/>
          <w:szCs w:val="18"/>
        </w:rPr>
      </w:pPr>
      <w:r w:rsidRPr="00D55BC5">
        <w:rPr>
          <w:rFonts w:ascii="Karla" w:eastAsia="Karla" w:hAnsi="Karla" w:cs="Calibri"/>
          <w:color w:val="3E3E3E" w:themeColor="accent6"/>
          <w:sz w:val="18"/>
          <w:szCs w:val="18"/>
          <w:lang w:eastAsia="en-US"/>
        </w:rPr>
        <w:t>All MBS billings must be for clinically relevant services. GPs should use their clinical judgement in relation to what individual patients require</w:t>
      </w:r>
      <w:r w:rsidR="00EA6008" w:rsidRPr="00D55BC5">
        <w:rPr>
          <w:rFonts w:ascii="Karla" w:eastAsia="Karla" w:hAnsi="Karla" w:cs="Calibri"/>
          <w:color w:val="3E3E3E" w:themeColor="accent6"/>
          <w:sz w:val="18"/>
          <w:szCs w:val="18"/>
          <w:lang w:eastAsia="en-US"/>
        </w:rPr>
        <w:t xml:space="preserve">. </w:t>
      </w:r>
      <w:r w:rsidR="00EA6008" w:rsidRPr="003F2290">
        <w:rPr>
          <w:rFonts w:ascii="Karla" w:eastAsia="Canva Sans" w:hAnsi="Karla" w:cs="Canva Sans"/>
          <w:color w:val="000000"/>
          <w:kern w:val="24"/>
          <w:sz w:val="18"/>
          <w:szCs w:val="18"/>
          <w:lang w:val="en-US"/>
        </w:rPr>
        <w:t>Please refer to MBS online for the most current and detailed information on all MBS items.</w:t>
      </w:r>
      <w:hyperlink r:id="rId22" w:history="1">
        <w:r w:rsidR="00EA6008" w:rsidRPr="003F2290">
          <w:rPr>
            <w:rFonts w:ascii="Karla" w:eastAsia="Canva Sans" w:hAnsi="Karla" w:cs="Canva Sans"/>
            <w:color w:val="0000FF"/>
            <w:kern w:val="24"/>
            <w:sz w:val="18"/>
            <w:szCs w:val="18"/>
            <w:u w:val="single"/>
            <w:lang w:val="en-US"/>
          </w:rPr>
          <w:t xml:space="preserve"> </w:t>
        </w:r>
      </w:hyperlink>
      <w:hyperlink r:id="rId23" w:history="1">
        <w:r w:rsidR="00EA6008" w:rsidRPr="003F2290">
          <w:rPr>
            <w:rFonts w:ascii="Karla" w:eastAsia="Canva Sans" w:hAnsi="Karla" w:cs="Canva Sans"/>
            <w:color w:val="0291B1" w:themeColor="accent1"/>
            <w:kern w:val="24"/>
            <w:sz w:val="18"/>
            <w:szCs w:val="18"/>
            <w:u w:val="single"/>
            <w:lang w:val="en-US"/>
          </w:rPr>
          <w:t>https://www.mbsonline.gov.au/</w:t>
        </w:r>
      </w:hyperlink>
      <w:r w:rsidR="00EA6008" w:rsidRPr="003F2290">
        <w:rPr>
          <w:rFonts w:ascii="Karla" w:eastAsia="Canva Sans" w:hAnsi="Karla" w:cs="Canva Sans"/>
          <w:color w:val="0291B1" w:themeColor="accent1"/>
          <w:kern w:val="24"/>
          <w:sz w:val="18"/>
          <w:szCs w:val="18"/>
          <w:lang w:val="en-US"/>
        </w:rPr>
        <w:t xml:space="preserve"> </w:t>
      </w:r>
    </w:p>
    <w:p w14:paraId="3D7DAA9A" w14:textId="3748D49F" w:rsidR="75689180" w:rsidRPr="006B2773" w:rsidRDefault="75689180" w:rsidP="00121B24">
      <w:pPr>
        <w:spacing w:before="100" w:after="100"/>
        <w:jc w:val="both"/>
        <w:rPr>
          <w:rFonts w:cs="Calibri"/>
          <w:sz w:val="18"/>
          <w:szCs w:val="18"/>
        </w:rPr>
      </w:pPr>
      <w:r w:rsidRPr="006B2773">
        <w:rPr>
          <w:rFonts w:cs="Calibri"/>
          <w:sz w:val="18"/>
          <w:szCs w:val="18"/>
        </w:rPr>
        <w:t>R</w:t>
      </w:r>
      <w:r w:rsidR="00664CD6" w:rsidRPr="006B2773">
        <w:rPr>
          <w:rFonts w:cs="Calibri"/>
          <w:sz w:val="18"/>
          <w:szCs w:val="18"/>
        </w:rPr>
        <w:t xml:space="preserve">esources </w:t>
      </w:r>
      <w:r w:rsidR="287C4B6F" w:rsidRPr="006B2773">
        <w:rPr>
          <w:sz w:val="18"/>
          <w:szCs w:val="18"/>
        </w:rPr>
        <w:t xml:space="preserve">included in this </w:t>
      </w:r>
      <w:r w:rsidR="008A4654">
        <w:rPr>
          <w:sz w:val="18"/>
          <w:szCs w:val="18"/>
        </w:rPr>
        <w:t xml:space="preserve">QI </w:t>
      </w:r>
      <w:r w:rsidR="00EE1535">
        <w:rPr>
          <w:sz w:val="18"/>
          <w:szCs w:val="18"/>
        </w:rPr>
        <w:t>workbook</w:t>
      </w:r>
      <w:r w:rsidR="287C4B6F" w:rsidRPr="006B2773">
        <w:rPr>
          <w:sz w:val="18"/>
          <w:szCs w:val="18"/>
        </w:rPr>
        <w:t xml:space="preserve"> not developed by</w:t>
      </w:r>
      <w:r w:rsidR="00D31582">
        <w:rPr>
          <w:sz w:val="18"/>
          <w:szCs w:val="18"/>
        </w:rPr>
        <w:t xml:space="preserve"> </w:t>
      </w:r>
      <w:r w:rsidR="00D31582">
        <w:rPr>
          <w:rFonts w:cs="Calibri"/>
          <w:sz w:val="18"/>
          <w:szCs w:val="18"/>
        </w:rPr>
        <w:t xml:space="preserve">the National </w:t>
      </w:r>
      <w:r w:rsidR="229B8436" w:rsidRPr="006B2773">
        <w:rPr>
          <w:rFonts w:cs="Calibri"/>
          <w:sz w:val="18"/>
          <w:szCs w:val="18"/>
        </w:rPr>
        <w:t>PHN</w:t>
      </w:r>
      <w:r w:rsidR="00D31582">
        <w:rPr>
          <w:rFonts w:cs="Calibri"/>
          <w:sz w:val="18"/>
          <w:szCs w:val="18"/>
        </w:rPr>
        <w:t xml:space="preserve"> MyMedicare Implementation Program or NINCo</w:t>
      </w:r>
      <w:r w:rsidR="287C4B6F" w:rsidRPr="006B2773">
        <w:rPr>
          <w:sz w:val="18"/>
          <w:szCs w:val="18"/>
        </w:rPr>
        <w:t xml:space="preserve"> have been referenced </w:t>
      </w:r>
      <w:r w:rsidR="00F07F63" w:rsidRPr="006B2773">
        <w:rPr>
          <w:sz w:val="18"/>
          <w:szCs w:val="18"/>
        </w:rPr>
        <w:t>throughout,</w:t>
      </w:r>
      <w:r w:rsidR="287C4B6F" w:rsidRPr="006B2773">
        <w:rPr>
          <w:sz w:val="18"/>
          <w:szCs w:val="18"/>
        </w:rPr>
        <w:t xml:space="preserve"> and these organisations retain copyright over their original work.</w:t>
      </w:r>
    </w:p>
    <w:p w14:paraId="60C2FD48" w14:textId="08A4792B" w:rsidR="007A7E88" w:rsidRPr="00DA3C25" w:rsidRDefault="00593F17" w:rsidP="00593F17">
      <w:pPr>
        <w:pStyle w:val="paragraph"/>
        <w:spacing w:before="0" w:beforeAutospacing="0" w:after="0" w:afterAutospacing="0"/>
        <w:ind w:left="15"/>
        <w:rPr>
          <w:rStyle w:val="normaltextrun"/>
          <w:rFonts w:ascii="Karla" w:eastAsia="Karla" w:hAnsi="Karla" w:cs="Calibri"/>
          <w:color w:val="3E3E3E" w:themeColor="accent6"/>
          <w:sz w:val="20"/>
          <w:szCs w:val="20"/>
          <w:lang w:eastAsia="en-US"/>
        </w:rPr>
      </w:pPr>
      <w:r w:rsidRPr="00DA3C25">
        <w:rPr>
          <w:rFonts w:ascii="Calibri" w:eastAsia="Calibri" w:hAnsi="Calibri" w:cs="Arial"/>
          <w:noProof/>
          <w:kern w:val="2"/>
          <w:sz w:val="22"/>
          <w:szCs w:val="22"/>
          <w:lang w:eastAsia="en-US"/>
          <w14:ligatures w14:val="standardContextual"/>
        </w:rPr>
        <mc:AlternateContent>
          <mc:Choice Requires="wps">
            <w:drawing>
              <wp:inline distT="0" distB="0" distL="0" distR="0" wp14:anchorId="74E3B568" wp14:editId="6CD4DE10">
                <wp:extent cx="5865542" cy="2114550"/>
                <wp:effectExtent l="0" t="0" r="1905" b="0"/>
                <wp:docPr id="630780684" name="Rounded Rectangle 1"/>
                <wp:cNvGraphicFramePr/>
                <a:graphic xmlns:a="http://schemas.openxmlformats.org/drawingml/2006/main">
                  <a:graphicData uri="http://schemas.microsoft.com/office/word/2010/wordprocessingShape">
                    <wps:wsp>
                      <wps:cNvSpPr/>
                      <wps:spPr>
                        <a:xfrm>
                          <a:off x="0" y="0"/>
                          <a:ext cx="5865542" cy="2114550"/>
                        </a:xfrm>
                        <a:prstGeom prst="roundRect">
                          <a:avLst>
                            <a:gd name="adj" fmla="val 4818"/>
                          </a:avLst>
                        </a:prstGeom>
                        <a:solidFill>
                          <a:srgbClr val="4472C4">
                            <a:lumMod val="20000"/>
                            <a:lumOff val="80000"/>
                          </a:srgbClr>
                        </a:solidFill>
                        <a:ln w="12700" cap="flat" cmpd="sng" algn="ctr">
                          <a:noFill/>
                          <a:prstDash val="solid"/>
                          <a:miter lim="800000"/>
                        </a:ln>
                        <a:effectLst/>
                      </wps:spPr>
                      <wps:txbx>
                        <w:txbxContent>
                          <w:p w14:paraId="60E6EFB5" w14:textId="77777777" w:rsidR="00593F17" w:rsidRPr="002B1BDF" w:rsidRDefault="00593F17" w:rsidP="00593F17">
                            <w:pPr>
                              <w:rPr>
                                <w:b/>
                                <w:bCs/>
                                <w:sz w:val="32"/>
                                <w:szCs w:val="36"/>
                              </w:rPr>
                            </w:pPr>
                            <w:r w:rsidRPr="002B1BDF">
                              <w:rPr>
                                <w:b/>
                                <w:bCs/>
                                <w:sz w:val="32"/>
                                <w:szCs w:val="36"/>
                              </w:rPr>
                              <w:t>Where to get help?</w:t>
                            </w:r>
                          </w:p>
                          <w:p w14:paraId="1686ED57" w14:textId="7251C06B" w:rsidR="00593F17" w:rsidRPr="003663F9" w:rsidRDefault="00593F17" w:rsidP="00C049BF">
                            <w:pPr>
                              <w:numPr>
                                <w:ilvl w:val="0"/>
                                <w:numId w:val="51"/>
                              </w:numPr>
                            </w:pPr>
                            <w:r w:rsidRPr="003663F9">
                              <w:rPr>
                                <w:b/>
                                <w:bCs/>
                              </w:rPr>
                              <w:t>Kelli Babovic</w:t>
                            </w:r>
                            <w:r w:rsidRPr="003663F9">
                              <w:t xml:space="preserve">– Tweed </w:t>
                            </w:r>
                            <w:r>
                              <w:t>Valley</w:t>
                            </w:r>
                            <w:r w:rsidRPr="003663F9">
                              <w:t xml:space="preserve"> Region</w:t>
                            </w:r>
                            <w:r>
                              <w:t xml:space="preserve">. E: </w:t>
                            </w:r>
                            <w:hyperlink r:id="rId24" w:history="1">
                              <w:r w:rsidR="00C049BF" w:rsidRPr="008C4367">
                                <w:rPr>
                                  <w:rStyle w:val="Hyperlink"/>
                                </w:rPr>
                                <w:t>kbabovic@hnc.org.au</w:t>
                              </w:r>
                            </w:hyperlink>
                            <w:r w:rsidR="00C049BF">
                              <w:t xml:space="preserve"> </w:t>
                            </w:r>
                            <w:r>
                              <w:t xml:space="preserve"> </w:t>
                            </w:r>
                          </w:p>
                          <w:p w14:paraId="514BDC60" w14:textId="7A753991" w:rsidR="00593F17" w:rsidRPr="003663F9" w:rsidRDefault="00593F17" w:rsidP="00C049BF">
                            <w:pPr>
                              <w:numPr>
                                <w:ilvl w:val="0"/>
                                <w:numId w:val="51"/>
                              </w:numPr>
                            </w:pPr>
                            <w:r w:rsidRPr="003663F9">
                              <w:rPr>
                                <w:b/>
                                <w:bCs/>
                              </w:rPr>
                              <w:t>Charlotte Barry</w:t>
                            </w:r>
                            <w:r w:rsidRPr="003663F9">
                              <w:t>– Byron and Ballina Regions</w:t>
                            </w:r>
                            <w:r>
                              <w:t xml:space="preserve">. E: </w:t>
                            </w:r>
                            <w:hyperlink r:id="rId25" w:history="1">
                              <w:r w:rsidRPr="008C4367">
                                <w:rPr>
                                  <w:rStyle w:val="Hyperlink"/>
                                </w:rPr>
                                <w:t>cbarry@hnc.org.au</w:t>
                              </w:r>
                            </w:hyperlink>
                            <w:r>
                              <w:t xml:space="preserve"> </w:t>
                            </w:r>
                            <w:r w:rsidRPr="003663F9">
                              <w:t> </w:t>
                            </w:r>
                          </w:p>
                          <w:p w14:paraId="66522A6F" w14:textId="13EAD796" w:rsidR="00593F17" w:rsidRPr="003663F9" w:rsidRDefault="00593F17" w:rsidP="00C049BF">
                            <w:pPr>
                              <w:numPr>
                                <w:ilvl w:val="0"/>
                                <w:numId w:val="51"/>
                              </w:numPr>
                            </w:pPr>
                            <w:r w:rsidRPr="003663F9">
                              <w:rPr>
                                <w:b/>
                                <w:bCs/>
                              </w:rPr>
                              <w:t>Rowena Terone</w:t>
                            </w:r>
                            <w:r w:rsidRPr="003663F9">
                              <w:t>– Lismore, Richmond Valley, Kyogle, and Lower Clarence Regions</w:t>
                            </w:r>
                            <w:r>
                              <w:t xml:space="preserve">: E: </w:t>
                            </w:r>
                            <w:hyperlink r:id="rId26" w:history="1">
                              <w:r w:rsidRPr="008C4367">
                                <w:rPr>
                                  <w:rStyle w:val="Hyperlink"/>
                                </w:rPr>
                                <w:t>rterone@hnc.org.au</w:t>
                              </w:r>
                            </w:hyperlink>
                            <w:r>
                              <w:t xml:space="preserve"> </w:t>
                            </w:r>
                          </w:p>
                          <w:p w14:paraId="7932E32D" w14:textId="77777777" w:rsidR="00593F17" w:rsidRPr="003663F9" w:rsidRDefault="00593F17" w:rsidP="00C049BF">
                            <w:pPr>
                              <w:numPr>
                                <w:ilvl w:val="0"/>
                                <w:numId w:val="51"/>
                              </w:numPr>
                            </w:pPr>
                            <w:r w:rsidRPr="003663F9">
                              <w:rPr>
                                <w:b/>
                                <w:bCs/>
                              </w:rPr>
                              <w:t>Lauren Bugler</w:t>
                            </w:r>
                            <w:r w:rsidRPr="003663F9">
                              <w:t>– Coffs Harbour and South Grafton Regions</w:t>
                            </w:r>
                            <w:r>
                              <w:t xml:space="preserve">. E: </w:t>
                            </w:r>
                            <w:hyperlink r:id="rId27" w:history="1">
                              <w:r w:rsidRPr="008C4367">
                                <w:rPr>
                                  <w:rStyle w:val="Hyperlink"/>
                                </w:rPr>
                                <w:t>lbugler@hnc.org.au</w:t>
                              </w:r>
                            </w:hyperlink>
                            <w:r>
                              <w:t xml:space="preserve"> </w:t>
                            </w:r>
                          </w:p>
                          <w:p w14:paraId="3042230B" w14:textId="77777777" w:rsidR="00593F17" w:rsidRPr="003663F9" w:rsidRDefault="00593F17" w:rsidP="00C049BF">
                            <w:pPr>
                              <w:numPr>
                                <w:ilvl w:val="0"/>
                                <w:numId w:val="51"/>
                              </w:numPr>
                            </w:pPr>
                            <w:r w:rsidRPr="003663F9">
                              <w:rPr>
                                <w:b/>
                                <w:bCs/>
                              </w:rPr>
                              <w:t>Ally Pope</w:t>
                            </w:r>
                            <w:r w:rsidRPr="003663F9">
                              <w:t>– Kempsey and Nambucca Regions</w:t>
                            </w:r>
                            <w:r>
                              <w:t xml:space="preserve">. E: </w:t>
                            </w:r>
                            <w:hyperlink r:id="rId28" w:history="1">
                              <w:r w:rsidRPr="008C4367">
                                <w:rPr>
                                  <w:rStyle w:val="Hyperlink"/>
                                </w:rPr>
                                <w:t>apope@hnc.org.au</w:t>
                              </w:r>
                            </w:hyperlink>
                            <w:r>
                              <w:t xml:space="preserve"> </w:t>
                            </w:r>
                          </w:p>
                          <w:p w14:paraId="744733D6" w14:textId="4E225C82" w:rsidR="00593F17" w:rsidRPr="003663F9" w:rsidRDefault="00593F17" w:rsidP="00C049BF">
                            <w:pPr>
                              <w:numPr>
                                <w:ilvl w:val="0"/>
                                <w:numId w:val="51"/>
                              </w:numPr>
                            </w:pPr>
                            <w:r w:rsidRPr="003663F9">
                              <w:rPr>
                                <w:b/>
                                <w:bCs/>
                              </w:rPr>
                              <w:t>Victoria Bradford</w:t>
                            </w:r>
                            <w:r w:rsidRPr="003663F9">
                              <w:t>– Port Macquarie Region</w:t>
                            </w:r>
                            <w:r>
                              <w:t xml:space="preserve">. E: </w:t>
                            </w:r>
                            <w:hyperlink r:id="rId29" w:history="1">
                              <w:r w:rsidRPr="008C4367">
                                <w:rPr>
                                  <w:rStyle w:val="Hyperlink"/>
                                </w:rPr>
                                <w:t>vbradford@hnc.org.au</w:t>
                              </w:r>
                            </w:hyperlink>
                            <w:r>
                              <w:t xml:space="preserve"> </w:t>
                            </w:r>
                          </w:p>
                          <w:p w14:paraId="6A9C8696" w14:textId="77777777" w:rsidR="00593F17" w:rsidRDefault="00593F17" w:rsidP="00593F17"/>
                        </w:txbxContent>
                      </wps:txbx>
                      <wps:bodyPr rot="0" spcFirstLastPara="0" vertOverflow="overflow" horzOverflow="overflow" vert="horz" wrap="square" lIns="180000" tIns="108000" rIns="180000" bIns="108000" numCol="1" spcCol="0" rtlCol="0" fromWordArt="0" anchor="t" anchorCtr="0" forceAA="0" compatLnSpc="1">
                        <a:prstTxWarp prst="textNoShape">
                          <a:avLst/>
                        </a:prstTxWarp>
                        <a:noAutofit/>
                      </wps:bodyPr>
                    </wps:wsp>
                  </a:graphicData>
                </a:graphic>
              </wp:inline>
            </w:drawing>
          </mc:Choice>
          <mc:Fallback>
            <w:pict>
              <v:roundrect w14:anchorId="74E3B568" id="Rounded Rectangle 1" o:spid="_x0000_s1038" style="width:461.85pt;height:166.5pt;visibility:visible;mso-wrap-style:square;mso-left-percent:-10001;mso-top-percent:-10001;mso-position-horizontal:absolute;mso-position-horizontal-relative:char;mso-position-vertical:absolute;mso-position-vertical-relative:line;mso-left-percent:-10001;mso-top-percent:-10001;v-text-anchor:top" arcsize="3158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nkw/kwIAACAFAAAOAAAAZHJzL2Uyb0RvYy54bWysVFFv2yAQfp+0/4B4Xx1HSRtFdaooUaZJ&#10;XVstnfpMMMRMwDEgsbtfvwM7ybrtadqLfdzBd3cf33F71xlNjsIHBbai5dWIEmE51MruK/r1efNh&#10;RkmIzNZMgxUVfRWB3i3ev7tt3VyMoQFdC08QxIZ56yraxOjmRRF4IwwLV+CExaAEb1jEpd8XtWct&#10;ohtdjEej66IFXzsPXISA3nUfpIuML6Xg8VHKICLRFcXaYv76/N2lb7G4ZfO9Z65RfCiD/UMVhimL&#10;Sc9QaxYZOXj1B5RR3EMAGa84mAKkVFzkHrCbcvRbN9uGOZF7QXKCO9MU/h8sfzhu3ZNHGloX5gHN&#10;1EUnvUl/rI90mazXM1mii4Sjczq7nk4nY0o4xsZlOZlOM53F5bjzIX4UYEgyKurhYOsveCWZKXa8&#10;DzFTVhPLDGqD1d8okUbjBRyZJpNZOUv3g4DDXrROkOlgAK3qjdI6L/x+t9Ke4MmKTiY349Ukp9EH&#10;8xnq3o2CGQ1Xjm4URu+endyIH3qYnPUNvrakRYGPbxCBcIZSlZpFNI2rKxrsnhKm9zgDPPqc2EIq&#10;LesrFb1moenTZdheeEZFVL9WpqK5iBOB2qaWRNYvspRIuFxPsmK364jCxNMElDw7qF+fPPHQSzw4&#10;vlGY9p6F+MQ8Uopl45zGR/xIDdgLDBYlDfgff/On/Sg1jFLS4oxgn98PzAtK9CeLIix75kjsV6O0&#10;pMS/ie3exOzBrAAvqMRXwfFsphNRn0zpwbzgSC9TZgwxyzF/RZHp3lzFfnrxSeBiucybcJQci/d2&#10;63iCTtwlyp+7F+bdIL6Iun2A00QNkurVddmbTlpYHiJIdWa9Z3a4AhzDrI3hyUhz/us677o8bIuf&#10;AAAA//8DAFBLAwQUAAYACAAAACEAH+9fL9wAAAAFAQAADwAAAGRycy9kb3ducmV2LnhtbEyPQUvD&#10;QBCF74L/YRnBm93YiK0xm6JCEQTBttLzNjvNBrOzYXebxH/v6KVeBh7v8d435WpynRgwxNaTgttZ&#10;BgKp9qalRsHnbn2zBBGTJqM7T6jgGyOsqsuLUhfGj7TBYZsawSUUC63AptQXUsbaotNx5nsk9o4+&#10;OJ1YhkaaoEcud52cZ9m9dLolXrC6xxeL9df25BQslh/v63YfxuHtbmN2bm+P5vVZqeur6ekRRMIp&#10;ncPwi8/oUDHTwZ/IRNEp4EfS32XvYZ4vQBwU5HmegaxK+Z+++gEAAP//AwBQSwECLQAUAAYACAAA&#10;ACEAtoM4kv4AAADhAQAAEwAAAAAAAAAAAAAAAAAAAAAAW0NvbnRlbnRfVHlwZXNdLnhtbFBLAQIt&#10;ABQABgAIAAAAIQA4/SH/1gAAAJQBAAALAAAAAAAAAAAAAAAAAC8BAABfcmVscy8ucmVsc1BLAQIt&#10;ABQABgAIAAAAIQBEnkw/kwIAACAFAAAOAAAAAAAAAAAAAAAAAC4CAABkcnMvZTJvRG9jLnhtbFBL&#10;AQItABQABgAIAAAAIQAf718v3AAAAAUBAAAPAAAAAAAAAAAAAAAAAO0EAABkcnMvZG93bnJldi54&#10;bWxQSwUGAAAAAAQABADzAAAA9gUAAAAA&#10;" fillcolor="#dae3f3" stroked="f" strokeweight="1pt">
                <v:stroke joinstyle="miter"/>
                <v:textbox inset="5mm,3mm,5mm,3mm">
                  <w:txbxContent>
                    <w:p w14:paraId="60E6EFB5" w14:textId="77777777" w:rsidR="00593F17" w:rsidRPr="002B1BDF" w:rsidRDefault="00593F17" w:rsidP="00593F17">
                      <w:pPr>
                        <w:rPr>
                          <w:b/>
                          <w:bCs/>
                          <w:sz w:val="32"/>
                          <w:szCs w:val="36"/>
                        </w:rPr>
                      </w:pPr>
                      <w:r w:rsidRPr="002B1BDF">
                        <w:rPr>
                          <w:b/>
                          <w:bCs/>
                          <w:sz w:val="32"/>
                          <w:szCs w:val="36"/>
                        </w:rPr>
                        <w:t>Where to get help?</w:t>
                      </w:r>
                    </w:p>
                    <w:p w14:paraId="1686ED57" w14:textId="7251C06B" w:rsidR="00593F17" w:rsidRPr="003663F9" w:rsidRDefault="00593F17" w:rsidP="00C049BF">
                      <w:pPr>
                        <w:numPr>
                          <w:ilvl w:val="0"/>
                          <w:numId w:val="51"/>
                        </w:numPr>
                      </w:pPr>
                      <w:r w:rsidRPr="003663F9">
                        <w:rPr>
                          <w:b/>
                          <w:bCs/>
                        </w:rPr>
                        <w:t>Kelli Babovic</w:t>
                      </w:r>
                      <w:r w:rsidRPr="003663F9">
                        <w:t xml:space="preserve">– Tweed </w:t>
                      </w:r>
                      <w:r>
                        <w:t>Valley</w:t>
                      </w:r>
                      <w:r w:rsidRPr="003663F9">
                        <w:t xml:space="preserve"> Region</w:t>
                      </w:r>
                      <w:r>
                        <w:t xml:space="preserve">. E: </w:t>
                      </w:r>
                      <w:hyperlink r:id="rId30" w:history="1">
                        <w:r w:rsidR="00C049BF" w:rsidRPr="008C4367">
                          <w:rPr>
                            <w:rStyle w:val="Hyperlink"/>
                          </w:rPr>
                          <w:t>kbabovic@hnc.org.au</w:t>
                        </w:r>
                      </w:hyperlink>
                      <w:r w:rsidR="00C049BF">
                        <w:t xml:space="preserve"> </w:t>
                      </w:r>
                      <w:r>
                        <w:t xml:space="preserve"> </w:t>
                      </w:r>
                    </w:p>
                    <w:p w14:paraId="514BDC60" w14:textId="7A753991" w:rsidR="00593F17" w:rsidRPr="003663F9" w:rsidRDefault="00593F17" w:rsidP="00C049BF">
                      <w:pPr>
                        <w:numPr>
                          <w:ilvl w:val="0"/>
                          <w:numId w:val="51"/>
                        </w:numPr>
                      </w:pPr>
                      <w:r w:rsidRPr="003663F9">
                        <w:rPr>
                          <w:b/>
                          <w:bCs/>
                        </w:rPr>
                        <w:t>Charlotte Barry</w:t>
                      </w:r>
                      <w:r w:rsidRPr="003663F9">
                        <w:t>– Byron and Ballina Regions</w:t>
                      </w:r>
                      <w:r>
                        <w:t xml:space="preserve">. E: </w:t>
                      </w:r>
                      <w:hyperlink r:id="rId31" w:history="1">
                        <w:r w:rsidRPr="008C4367">
                          <w:rPr>
                            <w:rStyle w:val="Hyperlink"/>
                          </w:rPr>
                          <w:t>cbarry@hnc.org.au</w:t>
                        </w:r>
                      </w:hyperlink>
                      <w:r>
                        <w:t xml:space="preserve"> </w:t>
                      </w:r>
                      <w:r w:rsidRPr="003663F9">
                        <w:t> </w:t>
                      </w:r>
                    </w:p>
                    <w:p w14:paraId="66522A6F" w14:textId="13EAD796" w:rsidR="00593F17" w:rsidRPr="003663F9" w:rsidRDefault="00593F17" w:rsidP="00C049BF">
                      <w:pPr>
                        <w:numPr>
                          <w:ilvl w:val="0"/>
                          <w:numId w:val="51"/>
                        </w:numPr>
                      </w:pPr>
                      <w:r w:rsidRPr="003663F9">
                        <w:rPr>
                          <w:b/>
                          <w:bCs/>
                        </w:rPr>
                        <w:t>Rowena Terone</w:t>
                      </w:r>
                      <w:r w:rsidRPr="003663F9">
                        <w:t>– Lismore, Richmond Valley, Kyogle, and Lower Clarence Regions</w:t>
                      </w:r>
                      <w:r>
                        <w:t xml:space="preserve">: E: </w:t>
                      </w:r>
                      <w:hyperlink r:id="rId32" w:history="1">
                        <w:r w:rsidRPr="008C4367">
                          <w:rPr>
                            <w:rStyle w:val="Hyperlink"/>
                          </w:rPr>
                          <w:t>rterone@hnc.org.au</w:t>
                        </w:r>
                      </w:hyperlink>
                      <w:r>
                        <w:t xml:space="preserve"> </w:t>
                      </w:r>
                    </w:p>
                    <w:p w14:paraId="7932E32D" w14:textId="77777777" w:rsidR="00593F17" w:rsidRPr="003663F9" w:rsidRDefault="00593F17" w:rsidP="00C049BF">
                      <w:pPr>
                        <w:numPr>
                          <w:ilvl w:val="0"/>
                          <w:numId w:val="51"/>
                        </w:numPr>
                      </w:pPr>
                      <w:r w:rsidRPr="003663F9">
                        <w:rPr>
                          <w:b/>
                          <w:bCs/>
                        </w:rPr>
                        <w:t>Lauren Bugler</w:t>
                      </w:r>
                      <w:r w:rsidRPr="003663F9">
                        <w:t>– Coffs Harbour and South Grafton Regions</w:t>
                      </w:r>
                      <w:r>
                        <w:t xml:space="preserve">. E: </w:t>
                      </w:r>
                      <w:hyperlink r:id="rId33" w:history="1">
                        <w:r w:rsidRPr="008C4367">
                          <w:rPr>
                            <w:rStyle w:val="Hyperlink"/>
                          </w:rPr>
                          <w:t>lbugler@hnc.org.au</w:t>
                        </w:r>
                      </w:hyperlink>
                      <w:r>
                        <w:t xml:space="preserve"> </w:t>
                      </w:r>
                    </w:p>
                    <w:p w14:paraId="3042230B" w14:textId="77777777" w:rsidR="00593F17" w:rsidRPr="003663F9" w:rsidRDefault="00593F17" w:rsidP="00C049BF">
                      <w:pPr>
                        <w:numPr>
                          <w:ilvl w:val="0"/>
                          <w:numId w:val="51"/>
                        </w:numPr>
                      </w:pPr>
                      <w:r w:rsidRPr="003663F9">
                        <w:rPr>
                          <w:b/>
                          <w:bCs/>
                        </w:rPr>
                        <w:t>Ally Pope</w:t>
                      </w:r>
                      <w:r w:rsidRPr="003663F9">
                        <w:t>– Kempsey and Nambucca Regions</w:t>
                      </w:r>
                      <w:r>
                        <w:t xml:space="preserve">. E: </w:t>
                      </w:r>
                      <w:hyperlink r:id="rId34" w:history="1">
                        <w:r w:rsidRPr="008C4367">
                          <w:rPr>
                            <w:rStyle w:val="Hyperlink"/>
                          </w:rPr>
                          <w:t>apope@hnc.org.au</w:t>
                        </w:r>
                      </w:hyperlink>
                      <w:r>
                        <w:t xml:space="preserve"> </w:t>
                      </w:r>
                    </w:p>
                    <w:p w14:paraId="744733D6" w14:textId="4E225C82" w:rsidR="00593F17" w:rsidRPr="003663F9" w:rsidRDefault="00593F17" w:rsidP="00C049BF">
                      <w:pPr>
                        <w:numPr>
                          <w:ilvl w:val="0"/>
                          <w:numId w:val="51"/>
                        </w:numPr>
                      </w:pPr>
                      <w:r w:rsidRPr="003663F9">
                        <w:rPr>
                          <w:b/>
                          <w:bCs/>
                        </w:rPr>
                        <w:t>Victoria Bradford</w:t>
                      </w:r>
                      <w:r w:rsidRPr="003663F9">
                        <w:t>– Port Macquarie Region</w:t>
                      </w:r>
                      <w:r>
                        <w:t xml:space="preserve">. E: </w:t>
                      </w:r>
                      <w:hyperlink r:id="rId35" w:history="1">
                        <w:r w:rsidRPr="008C4367">
                          <w:rPr>
                            <w:rStyle w:val="Hyperlink"/>
                          </w:rPr>
                          <w:t>vbradford@hnc.org.au</w:t>
                        </w:r>
                      </w:hyperlink>
                      <w:r>
                        <w:t xml:space="preserve"> </w:t>
                      </w:r>
                    </w:p>
                    <w:p w14:paraId="6A9C8696" w14:textId="77777777" w:rsidR="00593F17" w:rsidRDefault="00593F17" w:rsidP="00593F17"/>
                  </w:txbxContent>
                </v:textbox>
                <w10:anchorlock/>
              </v:roundrect>
            </w:pict>
          </mc:Fallback>
        </mc:AlternateContent>
      </w:r>
    </w:p>
    <w:p w14:paraId="24357E44" w14:textId="77777777" w:rsidR="00A12435" w:rsidRDefault="00AE78CE" w:rsidP="00A12435">
      <w:pPr>
        <w:pStyle w:val="NormalWeb"/>
        <w:rPr>
          <w:rFonts w:ascii="Aptos" w:hAnsi="Aptos"/>
        </w:rPr>
      </w:pPr>
      <w:r>
        <w:rPr>
          <w:noProof/>
        </w:rPr>
        <w:drawing>
          <wp:anchor distT="0" distB="0" distL="114300" distR="114300" simplePos="0" relativeHeight="251658270" behindDoc="1" locked="0" layoutInCell="1" allowOverlap="1" wp14:anchorId="7BA6CE62" wp14:editId="6DBBEFFB">
            <wp:simplePos x="0" y="0"/>
            <wp:positionH relativeFrom="margin">
              <wp:align>right</wp:align>
            </wp:positionH>
            <wp:positionV relativeFrom="paragraph">
              <wp:posOffset>346710</wp:posOffset>
            </wp:positionV>
            <wp:extent cx="2505075" cy="514985"/>
            <wp:effectExtent l="0" t="0" r="9525" b="0"/>
            <wp:wrapNone/>
            <wp:docPr id="961549631" name="Picture 1" descr="A logo with text and blue 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1549631" name="Picture 1" descr="A logo with text and blue text&#10;&#10;Description automatically generated with medium confidence"/>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2505075" cy="514985"/>
                    </a:xfrm>
                    <a:prstGeom prst="rect">
                      <a:avLst/>
                    </a:prstGeom>
                    <a:noFill/>
                    <a:ln>
                      <a:noFill/>
                    </a:ln>
                  </pic:spPr>
                </pic:pic>
              </a:graphicData>
            </a:graphic>
          </wp:anchor>
        </w:drawing>
      </w:r>
      <w:r w:rsidR="00F41002">
        <w:rPr>
          <w:noProof/>
        </w:rPr>
        <w:drawing>
          <wp:inline distT="0" distB="0" distL="0" distR="0" wp14:anchorId="75E833E5" wp14:editId="15636471">
            <wp:extent cx="3452501" cy="943234"/>
            <wp:effectExtent l="0" t="0" r="0" b="9525"/>
            <wp:docPr id="51925820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3481235" cy="951084"/>
                    </a:xfrm>
                    <a:prstGeom prst="rect">
                      <a:avLst/>
                    </a:prstGeom>
                    <a:noFill/>
                    <a:ln>
                      <a:noFill/>
                    </a:ln>
                  </pic:spPr>
                </pic:pic>
              </a:graphicData>
            </a:graphic>
          </wp:inline>
        </w:drawing>
      </w:r>
    </w:p>
    <w:p w14:paraId="1404A6F8" w14:textId="268091FB" w:rsidR="00AF408D" w:rsidRPr="004E7130" w:rsidRDefault="00E55693" w:rsidP="00A12435">
      <w:pPr>
        <w:pStyle w:val="Heading1"/>
      </w:pPr>
      <w:r w:rsidRPr="00E55693">
        <w:rPr>
          <w:rFonts w:ascii="Arial" w:eastAsia="Arial" w:hAnsi="Arial" w:cs="Times New Roman"/>
          <w:color w:val="auto"/>
          <w:spacing w:val="0"/>
          <w:sz w:val="20"/>
          <w:szCs w:val="22"/>
        </w:rPr>
        <w:lastRenderedPageBreak/>
        <w:drawing>
          <wp:anchor distT="0" distB="0" distL="114300" distR="114300" simplePos="0" relativeHeight="251658276" behindDoc="0" locked="0" layoutInCell="1" allowOverlap="1" wp14:anchorId="6742F6B8" wp14:editId="4ED24E70">
            <wp:simplePos x="0" y="0"/>
            <wp:positionH relativeFrom="column">
              <wp:posOffset>5540779</wp:posOffset>
            </wp:positionH>
            <wp:positionV relativeFrom="page">
              <wp:posOffset>1009650</wp:posOffset>
            </wp:positionV>
            <wp:extent cx="1144123" cy="1123950"/>
            <wp:effectExtent l="0" t="0" r="0" b="0"/>
            <wp:wrapNone/>
            <wp:docPr id="1789184434" name="Picture 1" descr="A blue and black map with a paper plane and a poi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9184434" name="Picture 1" descr="A blue and black map with a paper plane and a point&#10;&#10;AI-generated content may be incorrect."/>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1145815" cy="1125612"/>
                    </a:xfrm>
                    <a:prstGeom prst="rect">
                      <a:avLst/>
                    </a:prstGeom>
                    <a:noFill/>
                  </pic:spPr>
                </pic:pic>
              </a:graphicData>
            </a:graphic>
            <wp14:sizeRelH relativeFrom="margin">
              <wp14:pctWidth>0</wp14:pctWidth>
            </wp14:sizeRelH>
            <wp14:sizeRelV relativeFrom="margin">
              <wp14:pctHeight>0</wp14:pctHeight>
            </wp14:sizeRelV>
          </wp:anchor>
        </w:drawing>
      </w:r>
      <w:r w:rsidR="004E7130" w:rsidRPr="00ED7178">
        <w:t xml:space="preserve">Navigating this </w:t>
      </w:r>
      <w:r w:rsidR="003014EF">
        <w:t>Workbook</w:t>
      </w:r>
      <w:r w:rsidR="004E7130" w:rsidRPr="00ED7178">
        <w:t xml:space="preserve"> </w:t>
      </w:r>
    </w:p>
    <w:p w14:paraId="692FD11C" w14:textId="5D77A0DF" w:rsidR="00FF428A" w:rsidRPr="00A12435" w:rsidRDefault="00FF428A" w:rsidP="007304EA">
      <w:pPr>
        <w:rPr>
          <w:sz w:val="12"/>
          <w:szCs w:val="14"/>
        </w:rPr>
      </w:pPr>
    </w:p>
    <w:p w14:paraId="6839E47E" w14:textId="1CC3EC58" w:rsidR="00910AD3" w:rsidRPr="007304EA" w:rsidRDefault="00656800" w:rsidP="007304EA">
      <w:pPr>
        <w:pStyle w:val="BodyText"/>
      </w:pPr>
      <w:r w:rsidRPr="00656800">
        <w:rPr>
          <w:noProof/>
        </w:rPr>
        <w:drawing>
          <wp:anchor distT="0" distB="0" distL="114300" distR="114300" simplePos="0" relativeHeight="251658397" behindDoc="0" locked="0" layoutInCell="1" allowOverlap="1" wp14:anchorId="0D706C3E" wp14:editId="127A2057">
            <wp:simplePos x="0" y="0"/>
            <wp:positionH relativeFrom="column">
              <wp:posOffset>6200140</wp:posOffset>
            </wp:positionH>
            <wp:positionV relativeFrom="paragraph">
              <wp:posOffset>236220</wp:posOffset>
            </wp:positionV>
            <wp:extent cx="485775" cy="476250"/>
            <wp:effectExtent l="0" t="0" r="9525" b="0"/>
            <wp:wrapNone/>
            <wp:docPr id="80782317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4"/>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485775" cy="476250"/>
                    </a:xfrm>
                    <a:prstGeom prst="rect">
                      <a:avLst/>
                    </a:prstGeom>
                    <a:noFill/>
                    <a:ln>
                      <a:noFill/>
                    </a:ln>
                  </pic:spPr>
                </pic:pic>
              </a:graphicData>
            </a:graphic>
          </wp:anchor>
        </w:drawing>
      </w:r>
      <w:r w:rsidR="00460B47">
        <w:t xml:space="preserve">   </w:t>
      </w:r>
      <w:r w:rsidR="007304EA">
        <w:t>Section</w:t>
      </w:r>
      <w:r w:rsidR="00C30554">
        <w:t xml:space="preserve"> headings</w:t>
      </w:r>
      <w:r w:rsidR="00C30554">
        <w:tab/>
      </w:r>
      <w:r w:rsidR="00C30554">
        <w:tab/>
      </w:r>
      <w:r w:rsidR="00C30554">
        <w:tab/>
      </w:r>
      <w:r w:rsidR="00C30554">
        <w:tab/>
      </w:r>
      <w:r w:rsidR="00C30554">
        <w:tab/>
      </w:r>
      <w:r w:rsidR="00EC093F">
        <w:tab/>
      </w:r>
      <w:r w:rsidR="00460B47">
        <w:t xml:space="preserve">        </w:t>
      </w:r>
      <w:r w:rsidR="00A06A39">
        <w:tab/>
      </w:r>
      <w:r w:rsidR="00A06A39">
        <w:tab/>
      </w:r>
      <w:r w:rsidR="00FF428A">
        <w:t>Page No.</w:t>
      </w:r>
    </w:p>
    <w:p w14:paraId="4C1AEB89" w14:textId="0D3FA40C" w:rsidR="00FF428A" w:rsidRDefault="00656800" w:rsidP="00C21C12">
      <w:r>
        <w:rPr>
          <w:noProof/>
          <w14:ligatures w14:val="standardContextual"/>
        </w:rPr>
        <mc:AlternateContent>
          <mc:Choice Requires="wps">
            <w:drawing>
              <wp:anchor distT="0" distB="0" distL="114300" distR="114300" simplePos="0" relativeHeight="251658396" behindDoc="0" locked="0" layoutInCell="1" allowOverlap="1" wp14:anchorId="77A3BFD8" wp14:editId="2CDF0CDE">
                <wp:simplePos x="0" y="0"/>
                <wp:positionH relativeFrom="column">
                  <wp:posOffset>5551805</wp:posOffset>
                </wp:positionH>
                <wp:positionV relativeFrom="paragraph">
                  <wp:posOffset>306705</wp:posOffset>
                </wp:positionV>
                <wp:extent cx="1181100" cy="1123950"/>
                <wp:effectExtent l="0" t="0" r="0" b="0"/>
                <wp:wrapNone/>
                <wp:docPr id="1665634511" name="Text Box 9"/>
                <wp:cNvGraphicFramePr/>
                <a:graphic xmlns:a="http://schemas.openxmlformats.org/drawingml/2006/main">
                  <a:graphicData uri="http://schemas.microsoft.com/office/word/2010/wordprocessingShape">
                    <wps:wsp>
                      <wps:cNvSpPr txBox="1"/>
                      <wps:spPr>
                        <a:xfrm>
                          <a:off x="0" y="0"/>
                          <a:ext cx="1181100" cy="1123950"/>
                        </a:xfrm>
                        <a:prstGeom prst="rect">
                          <a:avLst/>
                        </a:prstGeom>
                        <a:solidFill>
                          <a:srgbClr val="FFFFFF"/>
                        </a:solidFill>
                        <a:ln w="6350">
                          <a:noFill/>
                        </a:ln>
                      </wps:spPr>
                      <wps:txbx>
                        <w:txbxContent>
                          <w:p w14:paraId="2B0A9E84" w14:textId="04F8AE6C" w:rsidR="00656800" w:rsidRPr="00AC75BD" w:rsidRDefault="00656800" w:rsidP="00656800">
                            <w:pPr>
                              <w:rPr>
                                <w:b/>
                                <w:bCs/>
                                <w:color w:val="032C4F" w:themeColor="text2"/>
                              </w:rPr>
                            </w:pPr>
                            <w:r w:rsidRPr="00AC75BD">
                              <w:rPr>
                                <w:b/>
                                <w:bCs/>
                                <w:color w:val="032C4F" w:themeColor="text2"/>
                              </w:rPr>
                              <w:t xml:space="preserve">Click on the </w:t>
                            </w:r>
                            <w:r>
                              <w:rPr>
                                <w:b/>
                                <w:bCs/>
                                <w:color w:val="032C4F" w:themeColor="text2"/>
                              </w:rPr>
                              <w:t xml:space="preserve">section </w:t>
                            </w:r>
                            <w:r w:rsidRPr="00AC75BD">
                              <w:rPr>
                                <w:b/>
                                <w:bCs/>
                                <w:color w:val="032C4F" w:themeColor="text2"/>
                              </w:rPr>
                              <w:t>of interest or scroll through in</w:t>
                            </w:r>
                            <w:r>
                              <w:rPr>
                                <w:b/>
                                <w:bCs/>
                                <w:color w:val="032C4F" w:themeColor="text2"/>
                              </w:rPr>
                              <w:t xml:space="preserve"> the </w:t>
                            </w:r>
                            <w:r>
                              <w:rPr>
                                <w:b/>
                                <w:bCs/>
                                <w:color w:val="032C4F" w:themeColor="text2"/>
                              </w:rPr>
                              <w:br/>
                              <w:t xml:space="preserve">Workbook in order.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7A3BFD8" id="Text Box 9" o:spid="_x0000_s1039" type="#_x0000_t202" style="position:absolute;margin-left:437.15pt;margin-top:24.15pt;width:93pt;height:88.5pt;z-index:2516583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hMDLLwIAAF0EAAAOAAAAZHJzL2Uyb0RvYy54bWysVEtvGjEQvlfqf7B8L8sSkiaIJaJEVJWi&#10;JBKpcjZeL2vJ63HHhl366zv28mraU1UOZux5f9/MTu+7xrCdQq/BFjwfDDlTVkKp7abg31+Xn245&#10;80HYUhiwquB75fn97OOHaesmagQ1mFIhoyDWT1pX8DoEN8kyL2vVCD8ApywpK8BGBLriJitRtBS9&#10;MdloOLzJWsDSIUjlPb0+9Eo+S/GrSsnwXFVeBWYKTrWFdGI61/HMZlMx2aBwtZaHMsQ/VNEIbSnp&#10;KdSDCIJtUf8RqtESwUMVBhKaDKpKS5V6oG7y4btuVrVwKvVC4Hh3gsn/v7DyabdyL8hC9wU6IjAC&#10;0jo/8fQY++kqbOI/VcpITxDuT7CpLjAZnfLbPB+SSpIuz0dXd9cJ2Ozs7tCHrwoaFoWCI/GS4BK7&#10;Rx8oJZkeTWI2D0aXS21MuuBmvTDIdoI4XKZfrJJcfjMzlrUFv7mi3NHLQvTv7Ywl83NXUQrdumO6&#10;JIdjx2so9wQEQj8j3smlpmIfhQ8vAmkoqEEa9PBMR2WAcsFB4qwG/Pm392hPXJGWs5aGrOD+x1ag&#10;4sx8s8TiXT4ex6lMl/H15xFd8FKzvtTYbbMAwiCnlXIyidE+mKNYITRvtA/zmJVUwkrKXfBwFBeh&#10;H33aJ6nm82REc+hEeLQrJ2PoiF2k4rV7E+gOfAWi+gmO4ygm72jrbXvU59sAlU6cRpx7VA/w0wwn&#10;3g77Fpfk8p6szl+F2S8AAAD//wMAUEsDBBQABgAIAAAAIQDMEOjH3QAAAAsBAAAPAAAAZHJzL2Rv&#10;d25yZXYueG1sTI9NT8MwDIbvSPyHyEjcWLKujKo0nRASVyT2dc6a0FQkTpVkW7dfj3eCk2350evH&#10;zWryjp1MTENACfOZAGawC3rAXsJ28/FUAUtZoVYuoJFwMQlW7f1do2odzvhlTuvcMwrBVCsJNuex&#10;5jx11niVZmE0SLvvEL3KNMae66jOFO4dL4RYcq8GpAtWjebdmu5nffQS9r2/7nfzMVrtXYmf18tm&#10;GwYpHx+mt1dg2Uz5D4abPqlDS06HcESdmJNQvZQLQiWUFdUbIJaCuoOEonheAG8b/v+H9hcAAP//&#10;AwBQSwECLQAUAAYACAAAACEAtoM4kv4AAADhAQAAEwAAAAAAAAAAAAAAAAAAAAAAW0NvbnRlbnRf&#10;VHlwZXNdLnhtbFBLAQItABQABgAIAAAAIQA4/SH/1gAAAJQBAAALAAAAAAAAAAAAAAAAAC8BAABf&#10;cmVscy8ucmVsc1BLAQItABQABgAIAAAAIQDIhMDLLwIAAF0EAAAOAAAAAAAAAAAAAAAAAC4CAABk&#10;cnMvZTJvRG9jLnhtbFBLAQItABQABgAIAAAAIQDMEOjH3QAAAAsBAAAPAAAAAAAAAAAAAAAAAIkE&#10;AABkcnMvZG93bnJldi54bWxQSwUGAAAAAAQABADzAAAAkwUAAAAA&#10;" stroked="f" strokeweight=".5pt">
                <v:textbox>
                  <w:txbxContent>
                    <w:p w14:paraId="2B0A9E84" w14:textId="04F8AE6C" w:rsidR="00656800" w:rsidRPr="00AC75BD" w:rsidRDefault="00656800" w:rsidP="00656800">
                      <w:pPr>
                        <w:rPr>
                          <w:b/>
                          <w:bCs/>
                          <w:color w:val="032C4F" w:themeColor="text2"/>
                        </w:rPr>
                      </w:pPr>
                      <w:r w:rsidRPr="00AC75BD">
                        <w:rPr>
                          <w:b/>
                          <w:bCs/>
                          <w:color w:val="032C4F" w:themeColor="text2"/>
                        </w:rPr>
                        <w:t xml:space="preserve">Click on the </w:t>
                      </w:r>
                      <w:r>
                        <w:rPr>
                          <w:b/>
                          <w:bCs/>
                          <w:color w:val="032C4F" w:themeColor="text2"/>
                        </w:rPr>
                        <w:t xml:space="preserve">section </w:t>
                      </w:r>
                      <w:r w:rsidRPr="00AC75BD">
                        <w:rPr>
                          <w:b/>
                          <w:bCs/>
                          <w:color w:val="032C4F" w:themeColor="text2"/>
                        </w:rPr>
                        <w:t>of interest or scroll through in</w:t>
                      </w:r>
                      <w:r>
                        <w:rPr>
                          <w:b/>
                          <w:bCs/>
                          <w:color w:val="032C4F" w:themeColor="text2"/>
                        </w:rPr>
                        <w:t xml:space="preserve"> the </w:t>
                      </w:r>
                      <w:r>
                        <w:rPr>
                          <w:b/>
                          <w:bCs/>
                          <w:color w:val="032C4F" w:themeColor="text2"/>
                        </w:rPr>
                        <w:br/>
                        <w:t xml:space="preserve">Workbook in order. </w:t>
                      </w:r>
                    </w:p>
                  </w:txbxContent>
                </v:textbox>
              </v:shape>
            </w:pict>
          </mc:Fallback>
        </mc:AlternateContent>
      </w:r>
      <w:r w:rsidR="005E73B5">
        <w:rPr>
          <w:noProof/>
          <w:lang w:eastAsia="en-AU"/>
          <w14:ligatures w14:val="standardContextual"/>
        </w:rPr>
        <mc:AlternateContent>
          <mc:Choice Requires="wps">
            <w:drawing>
              <wp:anchor distT="0" distB="0" distL="114300" distR="114300" simplePos="0" relativeHeight="251658395" behindDoc="0" locked="0" layoutInCell="1" allowOverlap="1" wp14:anchorId="355F513B" wp14:editId="134CBAA4">
                <wp:simplePos x="0" y="0"/>
                <wp:positionH relativeFrom="column">
                  <wp:posOffset>970280</wp:posOffset>
                </wp:positionH>
                <wp:positionV relativeFrom="paragraph">
                  <wp:posOffset>4030980</wp:posOffset>
                </wp:positionV>
                <wp:extent cx="3638550" cy="276225"/>
                <wp:effectExtent l="0" t="0" r="0" b="0"/>
                <wp:wrapNone/>
                <wp:docPr id="1263536748" name="Text Box 19"/>
                <wp:cNvGraphicFramePr/>
                <a:graphic xmlns:a="http://schemas.openxmlformats.org/drawingml/2006/main">
                  <a:graphicData uri="http://schemas.microsoft.com/office/word/2010/wordprocessingShape">
                    <wps:wsp>
                      <wps:cNvSpPr txBox="1"/>
                      <wps:spPr>
                        <a:xfrm>
                          <a:off x="0" y="0"/>
                          <a:ext cx="3638550" cy="276225"/>
                        </a:xfrm>
                        <a:prstGeom prst="rect">
                          <a:avLst/>
                        </a:prstGeom>
                        <a:noFill/>
                        <a:ln w="6350">
                          <a:noFill/>
                        </a:ln>
                      </wps:spPr>
                      <wps:txbx>
                        <w:txbxContent>
                          <w:p w14:paraId="0209915F" w14:textId="229B2B79" w:rsidR="005E73B5" w:rsidRPr="005E73B5" w:rsidRDefault="005E73B5" w:rsidP="005E73B5">
                            <w:pPr>
                              <w:rPr>
                                <w:color w:val="FFFFFF" w:themeColor="background1"/>
                              </w:rPr>
                            </w:pPr>
                            <w:r w:rsidRPr="005E73B5">
                              <w:rPr>
                                <w:color w:val="FFFFFF" w:themeColor="background1"/>
                              </w:rPr>
                              <w:t xml:space="preserve">A full list of </w:t>
                            </w:r>
                            <w:r>
                              <w:rPr>
                                <w:color w:val="FFFFFF" w:themeColor="background1"/>
                              </w:rPr>
                              <w:t>appendices</w:t>
                            </w:r>
                            <w:r w:rsidRPr="005E73B5">
                              <w:rPr>
                                <w:color w:val="FFFFFF" w:themeColor="background1"/>
                              </w:rPr>
                              <w:t xml:space="preserve"> is at the beginning of </w:t>
                            </w:r>
                            <w:r>
                              <w:rPr>
                                <w:color w:val="FFFFFF" w:themeColor="background1"/>
                              </w:rPr>
                              <w:t>this section.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55F513B" id="Text Box 19" o:spid="_x0000_s1040" type="#_x0000_t202" style="position:absolute;margin-left:76.4pt;margin-top:317.4pt;width:286.5pt;height:21.75pt;z-index:25165839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Nfv+GgIAADMEAAAOAAAAZHJzL2Uyb0RvYy54bWysU01v2zAMvQ/YfxB0X5w4X50Rp8haZBgQ&#10;tAXSoWdFlmIDsqhJSuzs14+SnY91Ow27yKRIP5LvUYv7tlbkKKyrQOd0NBhSIjSHotL7nH5/XX+6&#10;o8R5pgumQIucnoSj98uPHxaNyUQKJahCWIIg2mWNyWnpvcmSxPFS1MwNwAiNQQm2Zh5du08KyxpE&#10;r1WSDoezpAFbGAtcOIe3j12QLiO+lIL7Zymd8ETlFHvz8bTx3IUzWS5YtrfMlBXv22D/0EXNKo1F&#10;L1CPzDNysNUfUHXFLTiQfsChTkDKios4A04zGr6bZlsyI+IsSI4zF5rc/4PlT8etebHEt1+gRQED&#10;IY1xmcPLME8rbR2+2CnBOFJ4utAmWk84Xo5n47vpFEMcY+l8lqbTAJNc/zbW+a8CahKMnFqUJbLF&#10;jhvnu9RzSiimYV0pFaVRmjQ5nY0R/rcIgiuNNa69Bsu3u5ZURU7n5zl2UJxwPAud8s7wdYU9bJjz&#10;L8yi1Ng2rq9/xkMqwFrQW5SUYH/+7T7kowIYpaTB1cmp+3FgVlCivmnU5vNoMgm7Fp3JdJ6iY28j&#10;u9uIPtQPgNs5wodieDRDvldnU1qo33DLV6EqhpjmWDun/mw++G6h8ZVwsVrFJNwuw/xGbw0P0IG7&#10;wPBr+8as6WXwKOATnJeMZe/U6HI71lcHD7KKUgWeO1Z7+nEzo9j9Kwqrf+vHrOtbX/4CAAD//wMA&#10;UEsDBBQABgAIAAAAIQDorx3w4QAAAAsBAAAPAAAAZHJzL2Rvd25yZXYueG1sTI9BT8MwDIXvSPyH&#10;yEjcWEpHt6o0naZKExIah41duKWN11Y0TmmyrfDr8U5we89+ev6crybbizOOvnOk4HEWgUCqnemo&#10;UXB43zykIHzQZHTvCBV8o4dVcXuT68y4C+3wvA+N4BLymVbQhjBkUvq6Rav9zA1IvDu60erAdmyk&#10;GfWFy20v4yhaSKs74gutHrBssf7cn6yC13LzpndVbNOfvnzZHtfD1+EjUer+blo/gwg4hb8wXPEZ&#10;HQpmqtyJjBc9+yRm9KBgMX9iwYllnLCoeLJM5yCLXP7/ofgFAAD//wMAUEsBAi0AFAAGAAgAAAAh&#10;ALaDOJL+AAAA4QEAABMAAAAAAAAAAAAAAAAAAAAAAFtDb250ZW50X1R5cGVzXS54bWxQSwECLQAU&#10;AAYACAAAACEAOP0h/9YAAACUAQAACwAAAAAAAAAAAAAAAAAvAQAAX3JlbHMvLnJlbHNQSwECLQAU&#10;AAYACAAAACEAwjX7/hoCAAAzBAAADgAAAAAAAAAAAAAAAAAuAgAAZHJzL2Uyb0RvYy54bWxQSwEC&#10;LQAUAAYACAAAACEA6K8d8OEAAAALAQAADwAAAAAAAAAAAAAAAAB0BAAAZHJzL2Rvd25yZXYueG1s&#10;UEsFBgAAAAAEAAQA8wAAAIIFAAAAAA==&#10;" filled="f" stroked="f" strokeweight=".5pt">
                <v:textbox>
                  <w:txbxContent>
                    <w:p w14:paraId="0209915F" w14:textId="229B2B79" w:rsidR="005E73B5" w:rsidRPr="005E73B5" w:rsidRDefault="005E73B5" w:rsidP="005E73B5">
                      <w:pPr>
                        <w:rPr>
                          <w:color w:val="FFFFFF" w:themeColor="background1"/>
                        </w:rPr>
                      </w:pPr>
                      <w:r w:rsidRPr="005E73B5">
                        <w:rPr>
                          <w:color w:val="FFFFFF" w:themeColor="background1"/>
                        </w:rPr>
                        <w:t xml:space="preserve">A full list of </w:t>
                      </w:r>
                      <w:r>
                        <w:rPr>
                          <w:color w:val="FFFFFF" w:themeColor="background1"/>
                        </w:rPr>
                        <w:t>appendices</w:t>
                      </w:r>
                      <w:r w:rsidRPr="005E73B5">
                        <w:rPr>
                          <w:color w:val="FFFFFF" w:themeColor="background1"/>
                        </w:rPr>
                        <w:t xml:space="preserve"> is at the beginning of </w:t>
                      </w:r>
                      <w:r>
                        <w:rPr>
                          <w:color w:val="FFFFFF" w:themeColor="background1"/>
                        </w:rPr>
                        <w:t>this section.</w:t>
                      </w:r>
                    </w:p>
                  </w:txbxContent>
                </v:textbox>
              </v:shape>
            </w:pict>
          </mc:Fallback>
        </mc:AlternateContent>
      </w:r>
      <w:r w:rsidR="005E73B5">
        <w:rPr>
          <w:noProof/>
          <w:lang w:eastAsia="en-AU"/>
        </w:rPr>
        <mc:AlternateContent>
          <mc:Choice Requires="wps">
            <w:drawing>
              <wp:anchor distT="0" distB="0" distL="114300" distR="114300" simplePos="0" relativeHeight="251658280" behindDoc="0" locked="0" layoutInCell="1" allowOverlap="1" wp14:anchorId="2889783C" wp14:editId="7127E876">
                <wp:simplePos x="0" y="0"/>
                <wp:positionH relativeFrom="margin">
                  <wp:posOffset>941705</wp:posOffset>
                </wp:positionH>
                <wp:positionV relativeFrom="paragraph">
                  <wp:posOffset>3773805</wp:posOffset>
                </wp:positionV>
                <wp:extent cx="3924300" cy="285750"/>
                <wp:effectExtent l="0" t="0" r="0" b="0"/>
                <wp:wrapNone/>
                <wp:docPr id="1546868897" name="Text Box 1"/>
                <wp:cNvGraphicFramePr/>
                <a:graphic xmlns:a="http://schemas.openxmlformats.org/drawingml/2006/main">
                  <a:graphicData uri="http://schemas.microsoft.com/office/word/2010/wordprocessingShape">
                    <wps:wsp>
                      <wps:cNvSpPr txBox="1"/>
                      <wps:spPr>
                        <a:xfrm>
                          <a:off x="0" y="0"/>
                          <a:ext cx="3924300" cy="285750"/>
                        </a:xfrm>
                        <a:prstGeom prst="rect">
                          <a:avLst/>
                        </a:prstGeom>
                        <a:noFill/>
                        <a:ln w="6350">
                          <a:noFill/>
                        </a:ln>
                      </wps:spPr>
                      <wps:txbx>
                        <w:txbxContent>
                          <w:p w14:paraId="3BF9E5D5" w14:textId="2617F7B2" w:rsidR="00D45726" w:rsidRPr="00EC093F" w:rsidRDefault="003C19F5" w:rsidP="00D45726">
                            <w:pPr>
                              <w:pStyle w:val="TableHeading"/>
                              <w:rPr>
                                <w:rFonts w:ascii="Aptos" w:hAnsi="Aptos"/>
                                <w:color w:val="044277" w:themeColor="text1" w:themeTint="E6"/>
                                <w:sz w:val="24"/>
                                <w:szCs w:val="28"/>
                              </w:rPr>
                            </w:pPr>
                            <w:hyperlink w:anchor="_Appendices" w:history="1">
                              <w:r w:rsidRPr="00EC093F">
                                <w:rPr>
                                  <w:rStyle w:val="Hyperlink"/>
                                  <w:rFonts w:ascii="Aptos" w:hAnsi="Aptos"/>
                                  <w:color w:val="044277" w:themeColor="text1" w:themeTint="E6"/>
                                  <w:sz w:val="24"/>
                                  <w:szCs w:val="28"/>
                                </w:rPr>
                                <w:t xml:space="preserve">Appendices </w:t>
                              </w:r>
                            </w:hyperlink>
                            <w:r w:rsidR="00D45726" w:rsidRPr="00EC093F">
                              <w:rPr>
                                <w:rFonts w:ascii="Aptos" w:hAnsi="Aptos"/>
                                <w:color w:val="044277" w:themeColor="text1" w:themeTint="E6"/>
                                <w:sz w:val="24"/>
                                <w:szCs w:val="28"/>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889783C" id="Text Box 1" o:spid="_x0000_s1041" type="#_x0000_t202" style="position:absolute;margin-left:74.15pt;margin-top:297.15pt;width:309pt;height:22.5pt;z-index:2516582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P0y8GgIAADMEAAAOAAAAZHJzL2Uyb0RvYy54bWysU9tuGyEQfa/Uf0C81+tr4qy8jtxEripZ&#10;SSSnyjNmwYvEMhSwd92v78D6lrRPVV9gYIa5nHOY3be1JnvhvAJT0EGvT4kwHEpltgX98br8MqXE&#10;B2ZKpsGIgh6Ep/fzz59mjc3FECrQpXAEkxifN7agVQg2zzLPK1Ez3wMrDDoluJoFPLptVjrWYPZa&#10;Z8N+/yZrwJXWARfe4+1j56TzlF9KwcOzlF4EoguKvYW0urRu4prNZyzfOmYrxY9tsH/oombKYNFz&#10;qkcWGNk59UeqWnEHHmTocagzkFJxkWbAaQb9D9OsK2ZFmgXB8fYMk/9/afnTfm1fHAntV2iRwAhI&#10;Y33u8TLO00pXxx07JehHCA9n2EQbCMfL0d1wPOqji6NvOJ3cThKu2eW1dT58E1CTaBTUIS0JLbZf&#10;+YAVMfQUEosZWCqtEzXakKagNyNM+c6DL7TBh5deoxXaTUtUWdDpaY4NlAccz0HHvLd8qbCHFfPh&#10;hTmkGttG+YZnXKQGrAVHi5IK3K+/3cd4ZAC9lDQonYL6nzvmBCX6u0Fu7gbjcdRaOownt0M8uGvP&#10;5tpjdvUDoDoH+FEsT2aMD/pkSgf1G6p8EauiixmOtQsaTuZD6ASNv4SLxSIFobosCyuztjymjthF&#10;hF/bN+bskYaABD7BSWQs/8BGF9uhvtgFkCpRFXHuUD3Cj8pMDB5/UZT+9TlFXf76/DcAAAD//wMA&#10;UEsDBBQABgAIAAAAIQDKK1Yu4gAAAAsBAAAPAAAAZHJzL2Rvd25yZXYueG1sTI/BTsMwEETvSPyD&#10;tUjcqEPThjTEqapIFRKCQ0sv3Daxm0TE6xC7beDrWU5wm9E+zc7k68n24mxG3zlScD+LQBiqne6o&#10;UXB4296lIHxA0tg7Mgq+jId1cX2VY6bdhXbmvA+N4BDyGSpoQxgyKX3dGot+5gZDfDu60WJgOzZS&#10;j3jhcNvLeRQl0mJH/KHFwZStqT/2J6vgudy+4q6a2/S7L59ejpvh8/C+VOr2Zto8gghmCn8w/Nbn&#10;6lBwp8qdSHvRs1+kMaMKlqsFCyYekoRFpSCJVzHIIpf/NxQ/AAAA//8DAFBLAQItABQABgAIAAAA&#10;IQC2gziS/gAAAOEBAAATAAAAAAAAAAAAAAAAAAAAAABbQ29udGVudF9UeXBlc10ueG1sUEsBAi0A&#10;FAAGAAgAAAAhADj9If/WAAAAlAEAAAsAAAAAAAAAAAAAAAAALwEAAF9yZWxzLy5yZWxzUEsBAi0A&#10;FAAGAAgAAAAhACo/TLwaAgAAMwQAAA4AAAAAAAAAAAAAAAAALgIAAGRycy9lMm9Eb2MueG1sUEsB&#10;Ai0AFAAGAAgAAAAhAMorVi7iAAAACwEAAA8AAAAAAAAAAAAAAAAAdAQAAGRycy9kb3ducmV2Lnht&#10;bFBLBQYAAAAABAAEAPMAAACDBQAAAAA=&#10;" filled="f" stroked="f" strokeweight=".5pt">
                <v:textbox>
                  <w:txbxContent>
                    <w:p w14:paraId="3BF9E5D5" w14:textId="2617F7B2" w:rsidR="00D45726" w:rsidRPr="00EC093F" w:rsidRDefault="003C19F5" w:rsidP="00D45726">
                      <w:pPr>
                        <w:pStyle w:val="TableHeading"/>
                        <w:rPr>
                          <w:rFonts w:ascii="Aptos" w:hAnsi="Aptos"/>
                          <w:color w:val="044277" w:themeColor="text1" w:themeTint="E6"/>
                          <w:sz w:val="24"/>
                          <w:szCs w:val="28"/>
                        </w:rPr>
                      </w:pPr>
                      <w:hyperlink w:anchor="_Appendices" w:history="1">
                        <w:r w:rsidRPr="00EC093F">
                          <w:rPr>
                            <w:rStyle w:val="Hyperlink"/>
                            <w:rFonts w:ascii="Aptos" w:hAnsi="Aptos"/>
                            <w:color w:val="044277" w:themeColor="text1" w:themeTint="E6"/>
                            <w:sz w:val="24"/>
                            <w:szCs w:val="28"/>
                          </w:rPr>
                          <w:t xml:space="preserve">Appendices </w:t>
                        </w:r>
                      </w:hyperlink>
                      <w:r w:rsidR="00D45726" w:rsidRPr="00EC093F">
                        <w:rPr>
                          <w:rFonts w:ascii="Aptos" w:hAnsi="Aptos"/>
                          <w:color w:val="044277" w:themeColor="text1" w:themeTint="E6"/>
                          <w:sz w:val="24"/>
                          <w:szCs w:val="28"/>
                        </w:rPr>
                        <w:t xml:space="preserve"> </w:t>
                      </w:r>
                    </w:p>
                  </w:txbxContent>
                </v:textbox>
                <w10:wrap anchorx="margin"/>
              </v:shape>
            </w:pict>
          </mc:Fallback>
        </mc:AlternateContent>
      </w:r>
      <w:r w:rsidR="005E73B5">
        <w:rPr>
          <w:noProof/>
          <w:lang w:eastAsia="en-AU"/>
        </w:rPr>
        <mc:AlternateContent>
          <mc:Choice Requires="wps">
            <w:drawing>
              <wp:anchor distT="0" distB="0" distL="114300" distR="114300" simplePos="0" relativeHeight="251658290" behindDoc="0" locked="0" layoutInCell="1" allowOverlap="1" wp14:anchorId="49036773" wp14:editId="692679A7">
                <wp:simplePos x="0" y="0"/>
                <wp:positionH relativeFrom="margin">
                  <wp:posOffset>941705</wp:posOffset>
                </wp:positionH>
                <wp:positionV relativeFrom="paragraph">
                  <wp:posOffset>3021330</wp:posOffset>
                </wp:positionV>
                <wp:extent cx="3924300" cy="304800"/>
                <wp:effectExtent l="0" t="0" r="0" b="0"/>
                <wp:wrapNone/>
                <wp:docPr id="1676438708" name="Text Box 1"/>
                <wp:cNvGraphicFramePr/>
                <a:graphic xmlns:a="http://schemas.openxmlformats.org/drawingml/2006/main">
                  <a:graphicData uri="http://schemas.microsoft.com/office/word/2010/wordprocessingShape">
                    <wps:wsp>
                      <wps:cNvSpPr txBox="1"/>
                      <wps:spPr>
                        <a:xfrm>
                          <a:off x="0" y="0"/>
                          <a:ext cx="3924300" cy="304800"/>
                        </a:xfrm>
                        <a:prstGeom prst="rect">
                          <a:avLst/>
                        </a:prstGeom>
                        <a:noFill/>
                        <a:ln w="6350">
                          <a:noFill/>
                        </a:ln>
                      </wps:spPr>
                      <wps:txbx>
                        <w:txbxContent>
                          <w:p w14:paraId="7C68C6CF" w14:textId="266E9530" w:rsidR="004463A6" w:rsidRPr="00EC093F" w:rsidRDefault="002F1873" w:rsidP="004463A6">
                            <w:pPr>
                              <w:pStyle w:val="TableHeading"/>
                              <w:rPr>
                                <w:rFonts w:ascii="Aptos" w:hAnsi="Aptos"/>
                                <w:color w:val="044277" w:themeColor="text1" w:themeTint="E6"/>
                                <w:sz w:val="24"/>
                                <w:szCs w:val="28"/>
                              </w:rPr>
                            </w:pPr>
                            <w:hyperlink w:anchor="_Section_5_–_1" w:history="1">
                              <w:r w:rsidRPr="00EC093F">
                                <w:rPr>
                                  <w:rStyle w:val="Hyperlink"/>
                                  <w:rFonts w:ascii="Aptos" w:hAnsi="Aptos"/>
                                  <w:color w:val="044277" w:themeColor="text1" w:themeTint="E6"/>
                                  <w:sz w:val="24"/>
                                  <w:szCs w:val="28"/>
                                </w:rPr>
                                <w:t>Resources</w:t>
                              </w:r>
                              <w:r w:rsidR="00744B1A" w:rsidRPr="00EC093F">
                                <w:rPr>
                                  <w:rStyle w:val="Hyperlink"/>
                                  <w:rFonts w:ascii="Aptos" w:hAnsi="Aptos"/>
                                  <w:color w:val="044277" w:themeColor="text1" w:themeTint="E6"/>
                                  <w:sz w:val="24"/>
                                  <w:szCs w:val="28"/>
                                </w:rPr>
                                <w:t xml:space="preserve"> - Best Practice Care for CCM</w:t>
                              </w:r>
                            </w:hyperlink>
                            <w:r w:rsidR="00744B1A" w:rsidRPr="00EC093F">
                              <w:rPr>
                                <w:rFonts w:ascii="Aptos" w:hAnsi="Aptos"/>
                                <w:color w:val="044277" w:themeColor="text1" w:themeTint="E6"/>
                                <w:sz w:val="24"/>
                                <w:szCs w:val="28"/>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9036773" id="_x0000_s1042" type="#_x0000_t202" style="position:absolute;margin-left:74.15pt;margin-top:237.9pt;width:309pt;height:24pt;z-index:25165829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YokKGgIAADMEAAAOAAAAZHJzL2Uyb0RvYy54bWysU8lu2zAQvRfoPxC815KXpLFgOXATuChg&#10;JAGcIGeaIi0CFIclaUvu13dIeUPaU9ELNcMZzfLe4+y+azTZC+cVmJIOBzklwnColNmW9O11+eWO&#10;Eh+YqZgGI0p6EJ7ezz9/mrW2ECOoQVfCESxifNHaktYh2CLLPK9Fw/wArDAYlOAaFtB126xyrMXq&#10;jc5GeX6bteAq64AL7/H2sQ/SeaovpeDhWUovAtElxdlCOl06N/HM5jNWbB2zteLHMdg/TNEwZbDp&#10;udQjC4zsnPqjVKO4Aw8yDDg0GUipuEg74DbD/MM265pZkXZBcLw9w+T/X1n+tF/bF0dC9w06JDAC&#10;0lpfeLyM+3TSNfGLkxKMI4SHM2yiC4Tj5Xg6moxzDHGMjfPJHdpYJrv8bZ0P3wU0JBoldUhLQovt&#10;Vz70qaeU2MzAUmmdqNGGtCW9Hd/k6YdzBItrgz0us0YrdJuOqKqk09MeG6gOuJ6Dnnlv+VLhDCvm&#10;wwtzSDWOjfINz3hIDdgLjhYlNbhff7uP+cgARilpUTol9T93zAlK9A+D3EyHk0nUWnImN19H6Ljr&#10;yOY6YnbNA6A6h/hQLE9mzA/6ZEoHzTuqfBG7YogZjr1LGk7mQ+gFja+Ei8UiJaG6LAsrs7Y8lo6o&#10;RoRfu3fm7JGGgAQ+wUlkrPjARp/b87HYBZAqURVx7lE9wo/KTGQfX1GU/rWfsi5vff4bAAD//wMA&#10;UEsDBBQABgAIAAAAIQCBq4G04gAAAAsBAAAPAAAAZHJzL2Rvd25yZXYueG1sTI/NTsMwEITvSLyD&#10;tUjcqNO0SaMQp6oiVUgIDi29cNvEbhLVPyF228DTs5zKcWY/zc4U68lodlGj750VMJ9FwJRtnOxt&#10;K+DwsX3KgPmAVqJ2Vgn4Vh7W5f1dgbl0V7tTl31oGYVYn6OALoQh59w3nTLoZ25Qlm5HNxoMJMeW&#10;yxGvFG40j6Mo5QZ7Sx86HFTVqea0PxsBr9X2HXd1bLIfXb28HTfD1+EzEeLxYdo8AwtqCjcY/upT&#10;dSipU+3OVnqmSS+zBaEClquENhCxSlNyagFJvMiAlwX/v6H8BQAA//8DAFBLAQItABQABgAIAAAA&#10;IQC2gziS/gAAAOEBAAATAAAAAAAAAAAAAAAAAAAAAABbQ29udGVudF9UeXBlc10ueG1sUEsBAi0A&#10;FAAGAAgAAAAhADj9If/WAAAAlAEAAAsAAAAAAAAAAAAAAAAALwEAAF9yZWxzLy5yZWxzUEsBAi0A&#10;FAAGAAgAAAAhANdiiQoaAgAAMwQAAA4AAAAAAAAAAAAAAAAALgIAAGRycy9lMm9Eb2MueG1sUEsB&#10;Ai0AFAAGAAgAAAAhAIGrgbTiAAAACwEAAA8AAAAAAAAAAAAAAAAAdAQAAGRycy9kb3ducmV2Lnht&#10;bFBLBQYAAAAABAAEAPMAAACDBQAAAAA=&#10;" filled="f" stroked="f" strokeweight=".5pt">
                <v:textbox>
                  <w:txbxContent>
                    <w:p w14:paraId="7C68C6CF" w14:textId="266E9530" w:rsidR="004463A6" w:rsidRPr="00EC093F" w:rsidRDefault="002F1873" w:rsidP="004463A6">
                      <w:pPr>
                        <w:pStyle w:val="TableHeading"/>
                        <w:rPr>
                          <w:rFonts w:ascii="Aptos" w:hAnsi="Aptos"/>
                          <w:color w:val="044277" w:themeColor="text1" w:themeTint="E6"/>
                          <w:sz w:val="24"/>
                          <w:szCs w:val="28"/>
                        </w:rPr>
                      </w:pPr>
                      <w:hyperlink w:anchor="_Section_5_–_1" w:history="1">
                        <w:r w:rsidRPr="00EC093F">
                          <w:rPr>
                            <w:rStyle w:val="Hyperlink"/>
                            <w:rFonts w:ascii="Aptos" w:hAnsi="Aptos"/>
                            <w:color w:val="044277" w:themeColor="text1" w:themeTint="E6"/>
                            <w:sz w:val="24"/>
                            <w:szCs w:val="28"/>
                          </w:rPr>
                          <w:t>Resources</w:t>
                        </w:r>
                        <w:r w:rsidR="00744B1A" w:rsidRPr="00EC093F">
                          <w:rPr>
                            <w:rStyle w:val="Hyperlink"/>
                            <w:rFonts w:ascii="Aptos" w:hAnsi="Aptos"/>
                            <w:color w:val="044277" w:themeColor="text1" w:themeTint="E6"/>
                            <w:sz w:val="24"/>
                            <w:szCs w:val="28"/>
                          </w:rPr>
                          <w:t xml:space="preserve"> - Best Practice Care for CCM</w:t>
                        </w:r>
                      </w:hyperlink>
                      <w:r w:rsidR="00744B1A" w:rsidRPr="00EC093F">
                        <w:rPr>
                          <w:rFonts w:ascii="Aptos" w:hAnsi="Aptos"/>
                          <w:color w:val="044277" w:themeColor="text1" w:themeTint="E6"/>
                          <w:sz w:val="24"/>
                          <w:szCs w:val="28"/>
                        </w:rPr>
                        <w:t xml:space="preserve"> </w:t>
                      </w:r>
                    </w:p>
                  </w:txbxContent>
                </v:textbox>
                <w10:wrap anchorx="margin"/>
              </v:shape>
            </w:pict>
          </mc:Fallback>
        </mc:AlternateContent>
      </w:r>
      <w:r w:rsidR="005E73B5">
        <w:rPr>
          <w:noProof/>
          <w:lang w:eastAsia="en-AU"/>
          <w14:ligatures w14:val="standardContextual"/>
        </w:rPr>
        <mc:AlternateContent>
          <mc:Choice Requires="wps">
            <w:drawing>
              <wp:anchor distT="0" distB="0" distL="114300" distR="114300" simplePos="0" relativeHeight="251658394" behindDoc="0" locked="0" layoutInCell="1" allowOverlap="1" wp14:anchorId="2FCF1769" wp14:editId="53B51A17">
                <wp:simplePos x="0" y="0"/>
                <wp:positionH relativeFrom="column">
                  <wp:posOffset>922655</wp:posOffset>
                </wp:positionH>
                <wp:positionV relativeFrom="paragraph">
                  <wp:posOffset>3316605</wp:posOffset>
                </wp:positionV>
                <wp:extent cx="3505200" cy="276225"/>
                <wp:effectExtent l="0" t="0" r="0" b="0"/>
                <wp:wrapNone/>
                <wp:docPr id="1995758232" name="Text Box 19"/>
                <wp:cNvGraphicFramePr/>
                <a:graphic xmlns:a="http://schemas.openxmlformats.org/drawingml/2006/main">
                  <a:graphicData uri="http://schemas.microsoft.com/office/word/2010/wordprocessingShape">
                    <wps:wsp>
                      <wps:cNvSpPr txBox="1"/>
                      <wps:spPr>
                        <a:xfrm>
                          <a:off x="0" y="0"/>
                          <a:ext cx="3505200" cy="276225"/>
                        </a:xfrm>
                        <a:prstGeom prst="rect">
                          <a:avLst/>
                        </a:prstGeom>
                        <a:noFill/>
                        <a:ln w="6350">
                          <a:noFill/>
                        </a:ln>
                      </wps:spPr>
                      <wps:txbx>
                        <w:txbxContent>
                          <w:p w14:paraId="607EA0ED" w14:textId="01A0D696" w:rsidR="005E73B5" w:rsidRPr="005E73B5" w:rsidRDefault="005E73B5" w:rsidP="005E73B5">
                            <w:pPr>
                              <w:rPr>
                                <w:color w:val="FFFFFF" w:themeColor="background1"/>
                              </w:rPr>
                            </w:pPr>
                            <w:r w:rsidRPr="005E73B5">
                              <w:rPr>
                                <w:color w:val="FFFFFF" w:themeColor="background1"/>
                              </w:rPr>
                              <w:t xml:space="preserve">A full list of </w:t>
                            </w:r>
                            <w:r>
                              <w:rPr>
                                <w:color w:val="FFFFFF" w:themeColor="background1"/>
                              </w:rPr>
                              <w:t>resources</w:t>
                            </w:r>
                            <w:r w:rsidRPr="005E73B5">
                              <w:rPr>
                                <w:color w:val="FFFFFF" w:themeColor="background1"/>
                              </w:rPr>
                              <w:t xml:space="preserve"> is at the beginning of Section </w:t>
                            </w:r>
                            <w:r>
                              <w:rPr>
                                <w:color w:val="FFFFFF" w:themeColor="background1"/>
                              </w:rPr>
                              <w:t>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FCF1769" id="_x0000_s1043" type="#_x0000_t202" style="position:absolute;margin-left:72.65pt;margin-top:261.15pt;width:276pt;height:21.75pt;z-index:25165839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pvORGQIAADQEAAAOAAAAZHJzL2Uyb0RvYy54bWysU8tu2zAQvBfoPxC817JV20kFy4GbwEUB&#10;IwngFDnTFGkJILksSVtyv75Lyi+kOQW9UMvd1T5mhrO7TiuyF843YEo6GgwpEYZD1ZhtSX+9LL/c&#10;UuIDMxVTYERJD8LTu/nnT7PWFiKHGlQlHMEixhetLWkdgi2yzPNaaOYHYIXBoASnWcCr22aVYy1W&#10;1yrLh8Np1oKrrAMuvEfvQx+k81RfSsHDk5ReBKJKirOFdLp0buKZzWes2Dpm64Yfx2AfmEKzxmDT&#10;c6kHFhjZueafUrrhDjzIMOCgM5Cy4SLtgNuMhm+2WdfMirQLguPtGSb//8ryx/3aPjsSuu/QIYER&#10;kNb6wqMz7tNJp+MXJyUYRwgPZ9hEFwhH59fJcIJcUMIxlt9M83wSy2SXv63z4YcATaJRUoe0JLTY&#10;fuVDn3pKic0MLBulEjXKkLakU2yRfjhHsLgy2OMya7RCt+lIU+Eeidno2kB1wP0c9NR7y5cNDrFi&#10;Pjwzh1zj3Kjf8ISHVIDN4GhRUoP7854/5iMFGKWkRe2U1P/eMScoUT8NkvNtNB5HsaXLeHKT48Vd&#10;RzbXEbPT94DyHOFLsTyZMT+okykd6FeU+SJ2xRAzHHuXNJzM+9ArGp8JF4tFSkJ5WRZWZm15LB1h&#10;jRC/dK/M2SMPARl8hJPKWPGGjj63J2SxCyCbxNUF1SP+KM3E9vEZRe1f31PW5bHP/wIAAP//AwBQ&#10;SwMEFAAGAAgAAAAhAAAdLrjhAAAACwEAAA8AAABkcnMvZG93bnJldi54bWxMj0FPg0AQhe8m/ofN&#10;mHiziyiIyNI0JI2JsYfWXrwN7BSI7C6y2xb99Y4nvb038/Lmm2I5m0GcaPK9swpuFxEIso3TvW0V&#10;7N/WNxkIH9BqHJwlBV/kYVleXhSYa3e2WzrtQiu4xPocFXQhjLmUvunIoF+4kSzvDm4yGNhOrdQT&#10;nrncDDKOolQa7C1f6HCkqqPmY3c0Cl6q9Qa3dWyy76F6fj2sxs/9e6LU9dW8egIRaA5/YfjFZ3Qo&#10;mal2R6u9GNjfJ3ccVZDEMQtOpI8PLGqepEkGsizk/x/KHwAAAP//AwBQSwECLQAUAAYACAAAACEA&#10;toM4kv4AAADhAQAAEwAAAAAAAAAAAAAAAAAAAAAAW0NvbnRlbnRfVHlwZXNdLnhtbFBLAQItABQA&#10;BgAIAAAAIQA4/SH/1gAAAJQBAAALAAAAAAAAAAAAAAAAAC8BAABfcmVscy8ucmVsc1BLAQItABQA&#10;BgAIAAAAIQBOpvORGQIAADQEAAAOAAAAAAAAAAAAAAAAAC4CAABkcnMvZTJvRG9jLnhtbFBLAQIt&#10;ABQABgAIAAAAIQAAHS644QAAAAsBAAAPAAAAAAAAAAAAAAAAAHMEAABkcnMvZG93bnJldi54bWxQ&#10;SwUGAAAAAAQABADzAAAAgQUAAAAA&#10;" filled="f" stroked="f" strokeweight=".5pt">
                <v:textbox>
                  <w:txbxContent>
                    <w:p w14:paraId="607EA0ED" w14:textId="01A0D696" w:rsidR="005E73B5" w:rsidRPr="005E73B5" w:rsidRDefault="005E73B5" w:rsidP="005E73B5">
                      <w:pPr>
                        <w:rPr>
                          <w:color w:val="FFFFFF" w:themeColor="background1"/>
                        </w:rPr>
                      </w:pPr>
                      <w:r w:rsidRPr="005E73B5">
                        <w:rPr>
                          <w:color w:val="FFFFFF" w:themeColor="background1"/>
                        </w:rPr>
                        <w:t xml:space="preserve">A full list of </w:t>
                      </w:r>
                      <w:r>
                        <w:rPr>
                          <w:color w:val="FFFFFF" w:themeColor="background1"/>
                        </w:rPr>
                        <w:t>resources</w:t>
                      </w:r>
                      <w:r w:rsidRPr="005E73B5">
                        <w:rPr>
                          <w:color w:val="FFFFFF" w:themeColor="background1"/>
                        </w:rPr>
                        <w:t xml:space="preserve"> is at the beginning of Section </w:t>
                      </w:r>
                      <w:r>
                        <w:rPr>
                          <w:color w:val="FFFFFF" w:themeColor="background1"/>
                        </w:rPr>
                        <w:t>5.</w:t>
                      </w:r>
                    </w:p>
                  </w:txbxContent>
                </v:textbox>
              </v:shape>
            </w:pict>
          </mc:Fallback>
        </mc:AlternateContent>
      </w:r>
      <w:r w:rsidR="005E73B5">
        <w:rPr>
          <w:noProof/>
          <w:lang w:eastAsia="en-AU"/>
          <w14:ligatures w14:val="standardContextual"/>
        </w:rPr>
        <mc:AlternateContent>
          <mc:Choice Requires="wps">
            <w:drawing>
              <wp:anchor distT="0" distB="0" distL="114300" distR="114300" simplePos="0" relativeHeight="251658393" behindDoc="0" locked="0" layoutInCell="1" allowOverlap="1" wp14:anchorId="0838EAE9" wp14:editId="43A79A60">
                <wp:simplePos x="0" y="0"/>
                <wp:positionH relativeFrom="column">
                  <wp:posOffset>951230</wp:posOffset>
                </wp:positionH>
                <wp:positionV relativeFrom="paragraph">
                  <wp:posOffset>2573655</wp:posOffset>
                </wp:positionV>
                <wp:extent cx="3505200" cy="276225"/>
                <wp:effectExtent l="0" t="0" r="0" b="0"/>
                <wp:wrapNone/>
                <wp:docPr id="1270017887" name="Text Box 19"/>
                <wp:cNvGraphicFramePr/>
                <a:graphic xmlns:a="http://schemas.openxmlformats.org/drawingml/2006/main">
                  <a:graphicData uri="http://schemas.microsoft.com/office/word/2010/wordprocessingShape">
                    <wps:wsp>
                      <wps:cNvSpPr txBox="1"/>
                      <wps:spPr>
                        <a:xfrm>
                          <a:off x="0" y="0"/>
                          <a:ext cx="3505200" cy="276225"/>
                        </a:xfrm>
                        <a:prstGeom prst="rect">
                          <a:avLst/>
                        </a:prstGeom>
                        <a:noFill/>
                        <a:ln w="6350">
                          <a:noFill/>
                        </a:ln>
                      </wps:spPr>
                      <wps:txbx>
                        <w:txbxContent>
                          <w:p w14:paraId="096F5344" w14:textId="1254E407" w:rsidR="005E73B5" w:rsidRPr="005E73B5" w:rsidRDefault="005E73B5">
                            <w:pPr>
                              <w:rPr>
                                <w:color w:val="FFFFFF" w:themeColor="background1"/>
                              </w:rPr>
                            </w:pPr>
                            <w:r w:rsidRPr="005E73B5">
                              <w:rPr>
                                <w:color w:val="FFFFFF" w:themeColor="background1"/>
                              </w:rPr>
                              <w:t>A full list of activities is at the beginning of Section 4</w:t>
                            </w:r>
                            <w:r>
                              <w:rPr>
                                <w:color w:val="FFFFFF" w:themeColor="background1"/>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838EAE9" id="_x0000_s1044" type="#_x0000_t202" style="position:absolute;margin-left:74.9pt;margin-top:202.65pt;width:276pt;height:21.75pt;z-index:25165839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FLxEGgIAADQEAAAOAAAAZHJzL2Uyb0RvYy54bWysU8tu2zAQvBfoPxC817JV20kFy4GbwEUB&#10;IwngFDnTFGkRoLgsSVtyv75Lyi+kOQW9ULvc1T5mhrO7rtFkL5xXYEo6GgwpEYZDpcy2pL9ell9u&#10;KfGBmYppMKKkB+Hp3fzzp1lrC5FDDboSjmAR44vWlrQOwRZZ5nktGuYHYIXBoATXsICu22aVYy1W&#10;b3SWD4fTrAVXWQdceI+3D32QzlN9KQUPT1J6EYguKc4W0unSuYlnNp+xYuuYrRU/jsE+MEXDlMGm&#10;51IPLDCyc+qfUo3iDjzIMODQZCCl4iLtgNuMhm+2WdfMirQLguPtGSb//8ryx/3aPjsSuu/QIYER&#10;kNb6wuNl3KeTrolfnJRgHCE8nGETXSAcL79OhhPkghKOsfxmmueTWCa7/G2dDz8ENCQaJXVIS0KL&#10;7Vc+9KmnlNjMwFJpnajRhrQlnWKL9MM5gsW1wR6XWaMVuk1HVIV7nBfZQHXA/Rz01HvLlwqHWDEf&#10;nplDrnFu1G94wkNqwGZwtCipwf157z7mIwUYpaRF7ZTU/94xJyjRPw2S8200HkexJWc8ucnRcdeR&#10;zXXE7Jp7QHmO8KVYnsyYH/TJlA6aV5T5InbFEDMce5c0nMz70CsanwkXi0VKQnlZFlZmbXksHWGN&#10;EL90r8zZIw8BGXyEk8pY8YaOPrcnZLELIFXiKgLdo3rEH6WZ2D4+o6j9az9lXR77/C8AAAD//wMA&#10;UEsDBBQABgAIAAAAIQB3LDcG4QAAAAsBAAAPAAAAZHJzL2Rvd25yZXYueG1sTI/BTsMwEETvSPyD&#10;tUjcqN2SQghxqipShYTg0NILt03sJhHxOsRuG/h6lhMcZ3Y0+yZfTa4XJzuGzpOG+UyBsFR701Gj&#10;Yf+2uUlBhIhksPdkNXzZAKvi8iLHzPgzbe1pFxvBJRQy1NDGOGRShrq1DsPMD5b4dvCjw8hybKQZ&#10;8czlrpcLpe6kw474Q4uDLVtbf+yOTsNzuXnFbbVw6XdfPr0c1sPn/n2p9fXVtH4EEe0U/8Lwi8/o&#10;UDBT5Y9kguhZJw+MHjUkankLghP3as5OxU6SpiCLXP7fUPwAAAD//wMAUEsBAi0AFAAGAAgAAAAh&#10;ALaDOJL+AAAA4QEAABMAAAAAAAAAAAAAAAAAAAAAAFtDb250ZW50X1R5cGVzXS54bWxQSwECLQAU&#10;AAYACAAAACEAOP0h/9YAAACUAQAACwAAAAAAAAAAAAAAAAAvAQAAX3JlbHMvLnJlbHNQSwECLQAU&#10;AAYACAAAACEAMRS8RBoCAAA0BAAADgAAAAAAAAAAAAAAAAAuAgAAZHJzL2Uyb0RvYy54bWxQSwEC&#10;LQAUAAYACAAAACEAdyw3BuEAAAALAQAADwAAAAAAAAAAAAAAAAB0BAAAZHJzL2Rvd25yZXYueG1s&#10;UEsFBgAAAAAEAAQA8wAAAIIFAAAAAA==&#10;" filled="f" stroked="f" strokeweight=".5pt">
                <v:textbox>
                  <w:txbxContent>
                    <w:p w14:paraId="096F5344" w14:textId="1254E407" w:rsidR="005E73B5" w:rsidRPr="005E73B5" w:rsidRDefault="005E73B5">
                      <w:pPr>
                        <w:rPr>
                          <w:color w:val="FFFFFF" w:themeColor="background1"/>
                        </w:rPr>
                      </w:pPr>
                      <w:r w:rsidRPr="005E73B5">
                        <w:rPr>
                          <w:color w:val="FFFFFF" w:themeColor="background1"/>
                        </w:rPr>
                        <w:t>A full list of activities is at the beginning of Section 4</w:t>
                      </w:r>
                      <w:r>
                        <w:rPr>
                          <w:color w:val="FFFFFF" w:themeColor="background1"/>
                        </w:rPr>
                        <w:t>.</w:t>
                      </w:r>
                    </w:p>
                  </w:txbxContent>
                </v:textbox>
              </v:shape>
            </w:pict>
          </mc:Fallback>
        </mc:AlternateContent>
      </w:r>
      <w:r w:rsidR="005E73B5">
        <w:rPr>
          <w:noProof/>
          <w:lang w:eastAsia="en-AU"/>
        </w:rPr>
        <mc:AlternateContent>
          <mc:Choice Requires="wps">
            <w:drawing>
              <wp:anchor distT="0" distB="0" distL="114300" distR="114300" simplePos="0" relativeHeight="251658309" behindDoc="0" locked="0" layoutInCell="1" allowOverlap="1" wp14:anchorId="207D9C49" wp14:editId="7BFA48FB">
                <wp:simplePos x="0" y="0"/>
                <wp:positionH relativeFrom="margin">
                  <wp:posOffset>904240</wp:posOffset>
                </wp:positionH>
                <wp:positionV relativeFrom="paragraph">
                  <wp:posOffset>2290445</wp:posOffset>
                </wp:positionV>
                <wp:extent cx="3924300" cy="457200"/>
                <wp:effectExtent l="0" t="0" r="0" b="0"/>
                <wp:wrapNone/>
                <wp:docPr id="418929542" name="Text Box 1"/>
                <wp:cNvGraphicFramePr/>
                <a:graphic xmlns:a="http://schemas.openxmlformats.org/drawingml/2006/main">
                  <a:graphicData uri="http://schemas.microsoft.com/office/word/2010/wordprocessingShape">
                    <wps:wsp>
                      <wps:cNvSpPr txBox="1"/>
                      <wps:spPr>
                        <a:xfrm>
                          <a:off x="0" y="0"/>
                          <a:ext cx="3924300" cy="457200"/>
                        </a:xfrm>
                        <a:prstGeom prst="rect">
                          <a:avLst/>
                        </a:prstGeom>
                        <a:noFill/>
                        <a:ln w="6350">
                          <a:noFill/>
                        </a:ln>
                      </wps:spPr>
                      <wps:txbx>
                        <w:txbxContent>
                          <w:p w14:paraId="77F2CF7E" w14:textId="596BFA08" w:rsidR="002F1873" w:rsidRPr="00C27116" w:rsidRDefault="00744B1A" w:rsidP="002F1873">
                            <w:pPr>
                              <w:pStyle w:val="TableHeading"/>
                              <w:rPr>
                                <w:rFonts w:ascii="Aptos" w:hAnsi="Aptos"/>
                                <w:color w:val="044277" w:themeColor="text1" w:themeTint="E6"/>
                                <w:sz w:val="24"/>
                                <w:szCs w:val="28"/>
                              </w:rPr>
                            </w:pPr>
                            <w:hyperlink w:anchor="_Section_4_-_1" w:history="1">
                              <w:r w:rsidRPr="00C27116">
                                <w:rPr>
                                  <w:rStyle w:val="Hyperlink"/>
                                  <w:rFonts w:ascii="Aptos" w:hAnsi="Aptos"/>
                                  <w:color w:val="044277" w:themeColor="text1" w:themeTint="E6"/>
                                  <w:sz w:val="24"/>
                                  <w:szCs w:val="28"/>
                                </w:rPr>
                                <w:t xml:space="preserve">Activities - </w:t>
                              </w:r>
                              <w:r w:rsidR="00D45726" w:rsidRPr="00C27116">
                                <w:rPr>
                                  <w:rStyle w:val="Hyperlink"/>
                                  <w:rFonts w:ascii="Aptos" w:hAnsi="Aptos"/>
                                  <w:color w:val="044277" w:themeColor="text1" w:themeTint="E6"/>
                                  <w:sz w:val="24"/>
                                  <w:szCs w:val="28"/>
                                </w:rPr>
                                <w:t>Implement in Your Practice</w:t>
                              </w:r>
                            </w:hyperlink>
                            <w:r w:rsidR="00D45726" w:rsidRPr="00C27116">
                              <w:rPr>
                                <w:rFonts w:ascii="Aptos" w:hAnsi="Aptos"/>
                                <w:color w:val="044277" w:themeColor="text1" w:themeTint="E6"/>
                                <w:sz w:val="24"/>
                                <w:szCs w:val="28"/>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07D9C49" id="_x0000_s1045" type="#_x0000_t202" style="position:absolute;margin-left:71.2pt;margin-top:180.35pt;width:309pt;height:36pt;z-index:251658309;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Dq6tGQIAADQEAAAOAAAAZHJzL2Uyb0RvYy54bWysU9tuGyEQfa/Uf0C81+tb0mbldeQmclXJ&#10;SiI5VZ4xC96VWIYO2Lvu13dgfVPap6ovMDDDXM45zO67xrC9Ql+DLfhoMORMWQllbbcF//G6/PSF&#10;Mx+ELYUBqwp+UJ7fzz9+mLUuV2OowJQKGSWxPm9dwasQXJ5lXlaqEX4ATllyasBGBDriNitRtJS9&#10;Mdl4OLzNWsDSIUjlPd0+9k4+T/m1VjI8a+1VYKbg1FtIK6Z1E9dsPhP5FoWranlsQ/xDF42oLRU9&#10;p3oUQbAd1n+kamqJ4EGHgYQmA61rqdIMNM1o+G6adSWcSrMQON6dYfL/L6182q/dC7LQfYWOCIyA&#10;tM7nni7jPJ3GJu7UKSM/QXg4w6a6wCRdTu7G08mQXJJ805vPxEtMk11eO/Thm4KGRaPgSLQktMR+&#10;5UMfegqJxSwsa2MSNcaytuC3k5thenD2UHJjqcal12iFbtOxuqQ5xqdBNlAeaD6Ennrv5LKmJlbC&#10;hxeBxDX1TfoNz7RoA1QMjhZnFeCvv93HeKKAvJy1pJ2C+587gYoz890SOXej6TSKLR0SIJzhtWdz&#10;7bG75gFIniP6KU4mkx5jMCdTIzRvJPNFrEouYSXVLng4mQ+hVzR9E6kWixRE8nIirOzayZg6whoh&#10;fu3eBLojD4EYfIKTykT+jo4+tidksQug68RVBLpH9Yg/STOxffxGUfvX5xR1+ezz3wAAAP//AwBQ&#10;SwMEFAAGAAgAAAAhALN7Lo7iAAAACwEAAA8AAABkcnMvZG93bnJldi54bWxMj8tOwzAQRfdI/IM1&#10;SOyoTRqSKsSpqkgVEoJFSzfsnHiaRPgRYrcNfD3DCpZ35ujOmXI9W8POOIXBOwn3CwEMXev14DoJ&#10;h7ft3QpYiMppZbxDCV8YYF1dX5Wq0P7idnjex45RiQuFktDHOBach7ZHq8LCj+hod/STVZHi1HE9&#10;qQuVW8MTITJu1eDoQq9GrHtsP/YnK+G53r6qXZPY1bepn16Om/Hz8P4g5e3NvHkEFnGOfzD86pM6&#10;VOTU+JPTgRnKaZISKmGZiRwYEXkmaNJISJdJDrwq+f8fqh8AAAD//wMAUEsBAi0AFAAGAAgAAAAh&#10;ALaDOJL+AAAA4QEAABMAAAAAAAAAAAAAAAAAAAAAAFtDb250ZW50X1R5cGVzXS54bWxQSwECLQAU&#10;AAYACAAAACEAOP0h/9YAAACUAQAACwAAAAAAAAAAAAAAAAAvAQAAX3JlbHMvLnJlbHNQSwECLQAU&#10;AAYACAAAACEANw6urRkCAAA0BAAADgAAAAAAAAAAAAAAAAAuAgAAZHJzL2Uyb0RvYy54bWxQSwEC&#10;LQAUAAYACAAAACEAs3sujuIAAAALAQAADwAAAAAAAAAAAAAAAABzBAAAZHJzL2Rvd25yZXYueG1s&#10;UEsFBgAAAAAEAAQA8wAAAIIFAAAAAA==&#10;" filled="f" stroked="f" strokeweight=".5pt">
                <v:textbox>
                  <w:txbxContent>
                    <w:p w14:paraId="77F2CF7E" w14:textId="596BFA08" w:rsidR="002F1873" w:rsidRPr="00C27116" w:rsidRDefault="00744B1A" w:rsidP="002F1873">
                      <w:pPr>
                        <w:pStyle w:val="TableHeading"/>
                        <w:rPr>
                          <w:rFonts w:ascii="Aptos" w:hAnsi="Aptos"/>
                          <w:color w:val="044277" w:themeColor="text1" w:themeTint="E6"/>
                          <w:sz w:val="24"/>
                          <w:szCs w:val="28"/>
                        </w:rPr>
                      </w:pPr>
                      <w:hyperlink w:anchor="_Section_4_-_1" w:history="1">
                        <w:r w:rsidRPr="00C27116">
                          <w:rPr>
                            <w:rStyle w:val="Hyperlink"/>
                            <w:rFonts w:ascii="Aptos" w:hAnsi="Aptos"/>
                            <w:color w:val="044277" w:themeColor="text1" w:themeTint="E6"/>
                            <w:sz w:val="24"/>
                            <w:szCs w:val="28"/>
                          </w:rPr>
                          <w:t xml:space="preserve">Activities - </w:t>
                        </w:r>
                        <w:r w:rsidR="00D45726" w:rsidRPr="00C27116">
                          <w:rPr>
                            <w:rStyle w:val="Hyperlink"/>
                            <w:rFonts w:ascii="Aptos" w:hAnsi="Aptos"/>
                            <w:color w:val="044277" w:themeColor="text1" w:themeTint="E6"/>
                            <w:sz w:val="24"/>
                            <w:szCs w:val="28"/>
                          </w:rPr>
                          <w:t>Implement in Your Practice</w:t>
                        </w:r>
                      </w:hyperlink>
                      <w:r w:rsidR="00D45726" w:rsidRPr="00C27116">
                        <w:rPr>
                          <w:rFonts w:ascii="Aptos" w:hAnsi="Aptos"/>
                          <w:color w:val="044277" w:themeColor="text1" w:themeTint="E6"/>
                          <w:sz w:val="24"/>
                          <w:szCs w:val="28"/>
                        </w:rPr>
                        <w:t xml:space="preserve"> </w:t>
                      </w:r>
                    </w:p>
                  </w:txbxContent>
                </v:textbox>
                <w10:wrap anchorx="margin"/>
              </v:shape>
            </w:pict>
          </mc:Fallback>
        </mc:AlternateContent>
      </w:r>
      <w:r w:rsidR="00460B47">
        <w:rPr>
          <w:noProof/>
          <w:lang w:eastAsia="en-AU"/>
          <w14:ligatures w14:val="standardContextual"/>
        </w:rPr>
        <mc:AlternateContent>
          <mc:Choice Requires="wps">
            <w:drawing>
              <wp:anchor distT="0" distB="0" distL="114300" distR="114300" simplePos="0" relativeHeight="251658392" behindDoc="0" locked="0" layoutInCell="1" allowOverlap="1" wp14:anchorId="2F14DE05" wp14:editId="1F8693E7">
                <wp:simplePos x="0" y="0"/>
                <wp:positionH relativeFrom="column">
                  <wp:posOffset>4761230</wp:posOffset>
                </wp:positionH>
                <wp:positionV relativeFrom="paragraph">
                  <wp:posOffset>3869055</wp:posOffset>
                </wp:positionV>
                <wp:extent cx="790575" cy="314325"/>
                <wp:effectExtent l="0" t="0" r="0" b="0"/>
                <wp:wrapNone/>
                <wp:docPr id="1109282461" name="Text Box 18"/>
                <wp:cNvGraphicFramePr/>
                <a:graphic xmlns:a="http://schemas.openxmlformats.org/drawingml/2006/main">
                  <a:graphicData uri="http://schemas.microsoft.com/office/word/2010/wordprocessingShape">
                    <wps:wsp>
                      <wps:cNvSpPr txBox="1"/>
                      <wps:spPr>
                        <a:xfrm>
                          <a:off x="0" y="0"/>
                          <a:ext cx="790575" cy="314325"/>
                        </a:xfrm>
                        <a:prstGeom prst="rect">
                          <a:avLst/>
                        </a:prstGeom>
                        <a:noFill/>
                        <a:ln w="6350">
                          <a:noFill/>
                        </a:ln>
                      </wps:spPr>
                      <wps:txbx>
                        <w:txbxContent>
                          <w:p w14:paraId="57A82622" w14:textId="10159F63" w:rsidR="00460B47" w:rsidRPr="005C5D70" w:rsidRDefault="00460B47" w:rsidP="00460B47">
                            <w:pPr>
                              <w:rPr>
                                <w:b/>
                                <w:bCs/>
                                <w:color w:val="FFFFFF" w:themeColor="background1"/>
                              </w:rPr>
                            </w:pPr>
                            <w:r w:rsidRPr="005C5D70">
                              <w:rPr>
                                <w:b/>
                                <w:bCs/>
                                <w:color w:val="FFFFFF" w:themeColor="background1"/>
                              </w:rPr>
                              <w:t>Pg</w:t>
                            </w:r>
                            <w:r w:rsidR="00990ECE">
                              <w:rPr>
                                <w:b/>
                                <w:bCs/>
                                <w:color w:val="FFFFFF" w:themeColor="background1"/>
                              </w:rPr>
                              <w:t xml:space="preserve"> 41 - 68</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F14DE05" id="Text Box 18" o:spid="_x0000_s1046" type="#_x0000_t202" style="position:absolute;margin-left:374.9pt;margin-top:304.65pt;width:62.25pt;height:24.75pt;z-index:25165839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pdXGwIAADMEAAAOAAAAZHJzL2Uyb0RvYy54bWysU8lu2zAQvRfoPxC815K3LILlwE3gooCR&#10;BHCKnGmKtASQHJakLblf3yHlDWlPRS/UDGc0y3uPs4dOK7IXzjdgSjoc5JQIw6FqzLakP96WX+4o&#10;8YGZiikwoqQH4enD/POnWWsLMYIaVCUcwSLGF60taR2CLbLM81po5gdghcGgBKdZQNdts8qxFqtr&#10;lY3y/CZrwVXWARfe4+1TH6TzVF9KwcOLlF4EokqKs4V0unRu4pnNZ6zYOmbrhh/HYP8whWaNwabn&#10;Uk8sMLJzzR+ldMMdeJBhwEFnIGXDRdoBtxnmH7ZZ18yKtAuC4+0ZJv//yvLn/dq+OhK6r9AhgRGQ&#10;1vrC42Xcp5NOxy9OSjCOEB7OsIkuEI6Xt/f59HZKCcfQeDgZj6axSnb52TofvgnQJBoldchKAovt&#10;Vz70qaeU2MvAslEqMaMMaUt6M57m6YdzBIsrgz0uo0YrdJuONBWuMT7tsYHqgOs56Jn3li8bHGLF&#10;fHhlDqnGjVC+4QUPqQCbwdGipAb362/3MR8ZwCglLUqnpP7njjlBifpukJv74WQStZacyfR2hI67&#10;jmyuI2anHwHVOcSHYnkyY35QJ1M60O+o8kXsiiFmOPYuaTiZj6EXNL4SLhaLlITqsiyszNryWDrC&#10;GiF+696Zs0ceAhL4DCeRseIDHX1uT8hiF0A2iasIdI/qEX9UZmL7+Iqi9K/9lHV56/PfAAAA//8D&#10;AFBLAwQUAAYACAAAACEALowUmuMAAAALAQAADwAAAGRycy9kb3ducmV2LnhtbEyPzU7DMBCE70i8&#10;g7VI3KhD6Y8b4lRVpAoJwaGlF25OvE0i4nWI3Tbw9CwnuO3Ojma+zdaj68QZh9B60nA/SUAgVd62&#10;VGs4vG3vFIgQDVnTeUINXxhgnV9fZSa1/kI7PO9jLTiEQmo0NDH2qZShatCZMPE9Et+OfnAm8jrU&#10;0g7mwuGuk9MkWUhnWuKGxvRYNFh97E9Ow3OxfTW7curUd1c8vRw3/efhfa717c24eQQRcYx/ZvjF&#10;Z3TIman0J7JBdBqWsxWjRw2LZPUAgh1qOeOhZGWuFMg8k/9/yH8AAAD//wMAUEsBAi0AFAAGAAgA&#10;AAAhALaDOJL+AAAA4QEAABMAAAAAAAAAAAAAAAAAAAAAAFtDb250ZW50X1R5cGVzXS54bWxQSwEC&#10;LQAUAAYACAAAACEAOP0h/9YAAACUAQAACwAAAAAAAAAAAAAAAAAvAQAAX3JlbHMvLnJlbHNQSwEC&#10;LQAUAAYACAAAACEAdSKXVxsCAAAzBAAADgAAAAAAAAAAAAAAAAAuAgAAZHJzL2Uyb0RvYy54bWxQ&#10;SwECLQAUAAYACAAAACEALowUmuMAAAALAQAADwAAAAAAAAAAAAAAAAB1BAAAZHJzL2Rvd25yZXYu&#10;eG1sUEsFBgAAAAAEAAQA8wAAAIUFAAAAAA==&#10;" filled="f" stroked="f" strokeweight=".5pt">
                <v:textbox>
                  <w:txbxContent>
                    <w:p w14:paraId="57A82622" w14:textId="10159F63" w:rsidR="00460B47" w:rsidRPr="005C5D70" w:rsidRDefault="00460B47" w:rsidP="00460B47">
                      <w:pPr>
                        <w:rPr>
                          <w:b/>
                          <w:bCs/>
                          <w:color w:val="FFFFFF" w:themeColor="background1"/>
                        </w:rPr>
                      </w:pPr>
                      <w:r w:rsidRPr="005C5D70">
                        <w:rPr>
                          <w:b/>
                          <w:bCs/>
                          <w:color w:val="FFFFFF" w:themeColor="background1"/>
                        </w:rPr>
                        <w:t>Pg</w:t>
                      </w:r>
                      <w:r w:rsidR="00990ECE">
                        <w:rPr>
                          <w:b/>
                          <w:bCs/>
                          <w:color w:val="FFFFFF" w:themeColor="background1"/>
                        </w:rPr>
                        <w:t xml:space="preserve"> 41 - 68</w:t>
                      </w:r>
                    </w:p>
                  </w:txbxContent>
                </v:textbox>
              </v:shape>
            </w:pict>
          </mc:Fallback>
        </mc:AlternateContent>
      </w:r>
      <w:r w:rsidR="00460B47">
        <w:rPr>
          <w:noProof/>
          <w:lang w:eastAsia="en-AU"/>
          <w14:ligatures w14:val="standardContextual"/>
        </w:rPr>
        <mc:AlternateContent>
          <mc:Choice Requires="wps">
            <w:drawing>
              <wp:anchor distT="0" distB="0" distL="114300" distR="114300" simplePos="0" relativeHeight="251658391" behindDoc="0" locked="0" layoutInCell="1" allowOverlap="1" wp14:anchorId="3D15CD4F" wp14:editId="48FDEE67">
                <wp:simplePos x="0" y="0"/>
                <wp:positionH relativeFrom="column">
                  <wp:posOffset>4770755</wp:posOffset>
                </wp:positionH>
                <wp:positionV relativeFrom="paragraph">
                  <wp:posOffset>3116580</wp:posOffset>
                </wp:positionV>
                <wp:extent cx="723900" cy="314325"/>
                <wp:effectExtent l="0" t="0" r="0" b="0"/>
                <wp:wrapNone/>
                <wp:docPr id="1470783379" name="Text Box 18"/>
                <wp:cNvGraphicFramePr/>
                <a:graphic xmlns:a="http://schemas.openxmlformats.org/drawingml/2006/main">
                  <a:graphicData uri="http://schemas.microsoft.com/office/word/2010/wordprocessingShape">
                    <wps:wsp>
                      <wps:cNvSpPr txBox="1"/>
                      <wps:spPr>
                        <a:xfrm>
                          <a:off x="0" y="0"/>
                          <a:ext cx="723900" cy="314325"/>
                        </a:xfrm>
                        <a:prstGeom prst="rect">
                          <a:avLst/>
                        </a:prstGeom>
                        <a:noFill/>
                        <a:ln w="6350">
                          <a:noFill/>
                        </a:ln>
                      </wps:spPr>
                      <wps:txbx>
                        <w:txbxContent>
                          <w:p w14:paraId="40F20F83" w14:textId="51BDCDBB" w:rsidR="00460B47" w:rsidRPr="005C5D70" w:rsidRDefault="00460B47" w:rsidP="00460B47">
                            <w:pPr>
                              <w:rPr>
                                <w:b/>
                                <w:bCs/>
                                <w:color w:val="FFFFFF" w:themeColor="background1"/>
                              </w:rPr>
                            </w:pPr>
                            <w:r w:rsidRPr="005C5D70">
                              <w:rPr>
                                <w:b/>
                                <w:bCs/>
                                <w:color w:val="FFFFFF" w:themeColor="background1"/>
                              </w:rPr>
                              <w:t>Pg</w:t>
                            </w:r>
                            <w:r w:rsidR="00990ECE">
                              <w:rPr>
                                <w:b/>
                                <w:bCs/>
                                <w:color w:val="FFFFFF" w:themeColor="background1"/>
                              </w:rPr>
                              <w:t xml:space="preserve"> 37</w:t>
                            </w:r>
                            <w:r>
                              <w:rPr>
                                <w:b/>
                                <w:bCs/>
                                <w:color w:val="FFFFFF" w:themeColor="background1"/>
                              </w:rPr>
                              <w:t>-</w:t>
                            </w:r>
                            <w:r w:rsidR="00990ECE">
                              <w:rPr>
                                <w:b/>
                                <w:bCs/>
                                <w:color w:val="FFFFFF" w:themeColor="background1"/>
                              </w:rPr>
                              <w:t>40</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D15CD4F" id="_x0000_s1047" type="#_x0000_t202" style="position:absolute;margin-left:375.65pt;margin-top:245.4pt;width:57pt;height:24.75pt;z-index:25165839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C1NaGgIAADMEAAAOAAAAZHJzL2Uyb0RvYy54bWysU8lu2zAQvRfoPxC815K3LILlwE3gooCR&#10;BHCKnGmKtASQHJakLblf3yHlDWlPRS/UDGc0y3uPs4dOK7IXzjdgSjoc5JQIw6FqzLakP96WX+4o&#10;8YGZiikwoqQH4enD/POnWWsLMYIaVCUcwSLGF60taR2CLbLM81po5gdghcGgBKdZQNdts8qxFqtr&#10;lY3y/CZrwVXWARfe4+1TH6TzVF9KwcOLlF4EokqKs4V0unRu4pnNZ6zYOmbrhh/HYP8whWaNwabn&#10;Uk8sMLJzzR+ldMMdeJBhwEFnIGXDRdoBtxnmH7ZZ18yKtAuC4+0ZJv//yvLn/dq+OhK6r9AhgRGQ&#10;1vrC42Xcp5NOxy9OSjCOEB7OsIkuEI6Xt6PxfY4RjqHxcDIeTWOV7PKzdT58E6BJNErqkJUEFtuv&#10;fOhTTymxl4Flo1RiRhnSlvRmPM3TD+cIFlcGe1xGjVboNh1pKlxjctpjA9UB13PQM+8tXzY4xIr5&#10;8MocUo1zo3zDCx5SATaDo0VJDe7X3+5jPjKAUUpalE5J/c8dc4IS9d0gN/fDySRqLTmT6e0IHXcd&#10;2VxHzE4/AqpziA/F8mTG/KBOpnSg31Hli9gVQ8xw7F3ScDIfQy9ofCVcLBYpCdVlWViZteWxdIQ1&#10;QvzWvTNnjzwEJPAZTiJjxQc6+tyekMUugGwSVxHoHtUj/qjMxPbxFUXpX/sp6/LW578BAAD//wMA&#10;UEsDBBQABgAIAAAAIQAc+RYy4wAAAAsBAAAPAAAAZHJzL2Rvd25yZXYueG1sTI/LTsMwEEX3SPyD&#10;NUjsqN1HSghxqipShYRg0dINOyd2kwh7HGK3Df16pitYzszRnXPz1egsO5khdB4lTCcCmMHa6w4b&#10;CfuPzUMKLESFWlmPRsKPCbAqbm9ylWl/xq057WLDKARDpiS0MfYZ56FujVNh4nuDdDv4walI49Bw&#10;PagzhTvLZ0IsuVMd0odW9aZsTf21OzoJr+XmXW2rmUsvtnx5O6z77/1nIuX93bh+BhbNGP9guOqT&#10;OhTkVPkj6sCshMdkOidUwuJJUAci0mVCm0pCshBz4EXO/3cofgEAAP//AwBQSwECLQAUAAYACAAA&#10;ACEAtoM4kv4AAADhAQAAEwAAAAAAAAAAAAAAAAAAAAAAW0NvbnRlbnRfVHlwZXNdLnhtbFBLAQIt&#10;ABQABgAIAAAAIQA4/SH/1gAAAJQBAAALAAAAAAAAAAAAAAAAAC8BAABfcmVscy8ucmVsc1BLAQIt&#10;ABQABgAIAAAAIQDfC1NaGgIAADMEAAAOAAAAAAAAAAAAAAAAAC4CAABkcnMvZTJvRG9jLnhtbFBL&#10;AQItABQABgAIAAAAIQAc+RYy4wAAAAsBAAAPAAAAAAAAAAAAAAAAAHQEAABkcnMvZG93bnJldi54&#10;bWxQSwUGAAAAAAQABADzAAAAhAUAAAAA&#10;" filled="f" stroked="f" strokeweight=".5pt">
                <v:textbox>
                  <w:txbxContent>
                    <w:p w14:paraId="40F20F83" w14:textId="51BDCDBB" w:rsidR="00460B47" w:rsidRPr="005C5D70" w:rsidRDefault="00460B47" w:rsidP="00460B47">
                      <w:pPr>
                        <w:rPr>
                          <w:b/>
                          <w:bCs/>
                          <w:color w:val="FFFFFF" w:themeColor="background1"/>
                        </w:rPr>
                      </w:pPr>
                      <w:r w:rsidRPr="005C5D70">
                        <w:rPr>
                          <w:b/>
                          <w:bCs/>
                          <w:color w:val="FFFFFF" w:themeColor="background1"/>
                        </w:rPr>
                        <w:t>Pg</w:t>
                      </w:r>
                      <w:r w:rsidR="00990ECE">
                        <w:rPr>
                          <w:b/>
                          <w:bCs/>
                          <w:color w:val="FFFFFF" w:themeColor="background1"/>
                        </w:rPr>
                        <w:t xml:space="preserve"> 37</w:t>
                      </w:r>
                      <w:r>
                        <w:rPr>
                          <w:b/>
                          <w:bCs/>
                          <w:color w:val="FFFFFF" w:themeColor="background1"/>
                        </w:rPr>
                        <w:t>-</w:t>
                      </w:r>
                      <w:r w:rsidR="00990ECE">
                        <w:rPr>
                          <w:b/>
                          <w:bCs/>
                          <w:color w:val="FFFFFF" w:themeColor="background1"/>
                        </w:rPr>
                        <w:t>40</w:t>
                      </w:r>
                    </w:p>
                  </w:txbxContent>
                </v:textbox>
              </v:shape>
            </w:pict>
          </mc:Fallback>
        </mc:AlternateContent>
      </w:r>
      <w:r w:rsidR="00460B47">
        <w:rPr>
          <w:noProof/>
          <w:lang w:eastAsia="en-AU"/>
        </w:rPr>
        <mc:AlternateContent>
          <mc:Choice Requires="wps">
            <w:drawing>
              <wp:anchor distT="0" distB="0" distL="114300" distR="114300" simplePos="0" relativeHeight="251658281" behindDoc="0" locked="0" layoutInCell="1" allowOverlap="1" wp14:anchorId="2D27100B" wp14:editId="186C1014">
                <wp:simplePos x="0" y="0"/>
                <wp:positionH relativeFrom="column">
                  <wp:posOffset>189865</wp:posOffset>
                </wp:positionH>
                <wp:positionV relativeFrom="paragraph">
                  <wp:posOffset>13970</wp:posOffset>
                </wp:positionV>
                <wp:extent cx="400050" cy="400050"/>
                <wp:effectExtent l="0" t="0" r="0" b="0"/>
                <wp:wrapNone/>
                <wp:docPr id="522231612" name="Text Box 2"/>
                <wp:cNvGraphicFramePr/>
                <a:graphic xmlns:a="http://schemas.openxmlformats.org/drawingml/2006/main">
                  <a:graphicData uri="http://schemas.microsoft.com/office/word/2010/wordprocessingShape">
                    <wps:wsp>
                      <wps:cNvSpPr txBox="1"/>
                      <wps:spPr>
                        <a:xfrm>
                          <a:off x="0" y="0"/>
                          <a:ext cx="400050" cy="400050"/>
                        </a:xfrm>
                        <a:prstGeom prst="rect">
                          <a:avLst/>
                        </a:prstGeom>
                        <a:noFill/>
                        <a:ln w="6350">
                          <a:noFill/>
                        </a:ln>
                      </wps:spPr>
                      <wps:txbx>
                        <w:txbxContent>
                          <w:p w14:paraId="091E9BA6" w14:textId="6D1C6765" w:rsidR="003C19F5" w:rsidRPr="003C19F5" w:rsidRDefault="003C19F5">
                            <w:pPr>
                              <w:rPr>
                                <w:rFonts w:ascii="Dreaming Outloud Pro" w:hAnsi="Dreaming Outloud Pro" w:cs="Dreaming Outloud Pro"/>
                                <w:b/>
                                <w:bCs/>
                                <w:color w:val="F2F2F2" w:themeColor="background1" w:themeShade="F2"/>
                                <w:sz w:val="52"/>
                                <w:szCs w:val="52"/>
                              </w:rPr>
                            </w:pPr>
                            <w:r w:rsidRPr="003C19F5">
                              <w:rPr>
                                <w:rFonts w:ascii="Dreaming Outloud Pro" w:hAnsi="Dreaming Outloud Pro" w:cs="Dreaming Outloud Pro"/>
                                <w:b/>
                                <w:bCs/>
                                <w:color w:val="F2F2F2" w:themeColor="background1" w:themeShade="F2"/>
                                <w:sz w:val="52"/>
                                <w:szCs w:val="52"/>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D27100B" id="Text Box 2" o:spid="_x0000_s1048" type="#_x0000_t202" style="position:absolute;margin-left:14.95pt;margin-top:1.1pt;width:31.5pt;height:31.5pt;z-index:25165828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uaZbFQIAADMEAAAOAAAAZHJzL2Uyb0RvYy54bWysU01v2zAMvQ/YfxB0X+xkSdcZcYqsRYYB&#10;QVsgHXpWZCkWIIuapMTOfv0o2flYt9Owi0yK9CP5HjW/6xpNDsJ5Baak41FOiTAcKmV2Jf3+svpw&#10;S4kPzFRMgxElPQpP7xbv381bW4gJ1KAr4QiCGF+0tqR1CLbIMs9r0TA/AisMBiW4hgV03S6rHGsR&#10;vdHZJM9vshZcZR1w4T3ePvRBukj4UgoenqT0IhBdUuwtpNOlcxvPbDFnxc4xWys+tMH+oYuGKYNF&#10;z1APLDCyd+oPqEZxBx5kGHFoMpBScZFmwGnG+ZtpNjWzIs2C5Hh7psn/P1j+eNjYZ0dC9wU6FDAS&#10;0lpfeLyM83TSNfGLnRKMI4XHM22iC4Tj5TTP8xlGOIYGG1Gyy8/W+fBVQEOiUVKHqiSy2GHtQ596&#10;Som1DKyU1kkZbUhb0puPCP9bBMG1wRqXVqMVum1HVIVjzE5zbKE64ngOeuW95SuFTayZD8/ModTY&#10;N65veMJDasBiMFiU1OB+/u0+5qMCGKWkxdUpqf+xZ05Qor8Z1ObzeDqNu5ac6ezTBB13HdleR8y+&#10;uQfczjE+FMuTGfODPpnSQfOKW76MVTHEDMfaJQ0n8z70C42vhIvlMiXhdlkW1mZjeYSO5EWKX7pX&#10;5uygQ0ABH+G0ZKx4I0ef29O+3AeQKmkVie5ZHfjHzUxqD68orv61n7Iub33xCwAA//8DAFBLAwQU&#10;AAYACAAAACEAEwkh7d0AAAAGAQAADwAAAGRycy9kb3ducmV2LnhtbEyOQUvDQBSE74L/YXkFb3bT&#10;hZYmZlNKoAiih9ZevL1kX5Ngdjdmt2301/s82dMwzDDz5ZvJ9uJCY+i807CYJyDI1d50rtFwfN89&#10;rkGEiM5g7x1p+KYAm+L+LsfM+Kvb0+UQG8EjLmSooY1xyKQMdUsWw9wP5Dg7+dFiZDs20ox45XHb&#10;S5UkK2mxc/zQ4kBlS/Xn4Ww1vJS7N9xXyq5/+vL59bQdvo4fS60fZtP2CUSkKf6X4Q+f0aFgpsqf&#10;nQmi16DSlJusCgTHqWJbaVgtFcgil7f4xS8AAAD//wMAUEsBAi0AFAAGAAgAAAAhALaDOJL+AAAA&#10;4QEAABMAAAAAAAAAAAAAAAAAAAAAAFtDb250ZW50X1R5cGVzXS54bWxQSwECLQAUAAYACAAAACEA&#10;OP0h/9YAAACUAQAACwAAAAAAAAAAAAAAAAAvAQAAX3JlbHMvLnJlbHNQSwECLQAUAAYACAAAACEA&#10;DbmmWxUCAAAzBAAADgAAAAAAAAAAAAAAAAAuAgAAZHJzL2Uyb0RvYy54bWxQSwECLQAUAAYACAAA&#10;ACEAEwkh7d0AAAAGAQAADwAAAAAAAAAAAAAAAABvBAAAZHJzL2Rvd25yZXYueG1sUEsFBgAAAAAE&#10;AAQA8wAAAHkFAAAAAA==&#10;" filled="f" stroked="f" strokeweight=".5pt">
                <v:textbox>
                  <w:txbxContent>
                    <w:p w14:paraId="091E9BA6" w14:textId="6D1C6765" w:rsidR="003C19F5" w:rsidRPr="003C19F5" w:rsidRDefault="003C19F5">
                      <w:pPr>
                        <w:rPr>
                          <w:rFonts w:ascii="Dreaming Outloud Pro" w:hAnsi="Dreaming Outloud Pro" w:cs="Dreaming Outloud Pro"/>
                          <w:b/>
                          <w:bCs/>
                          <w:color w:val="F2F2F2" w:themeColor="background1" w:themeShade="F2"/>
                          <w:sz w:val="52"/>
                          <w:szCs w:val="52"/>
                        </w:rPr>
                      </w:pPr>
                      <w:r w:rsidRPr="003C19F5">
                        <w:rPr>
                          <w:rFonts w:ascii="Dreaming Outloud Pro" w:hAnsi="Dreaming Outloud Pro" w:cs="Dreaming Outloud Pro"/>
                          <w:b/>
                          <w:bCs/>
                          <w:color w:val="F2F2F2" w:themeColor="background1" w:themeShade="F2"/>
                          <w:sz w:val="52"/>
                          <w:szCs w:val="52"/>
                        </w:rPr>
                        <w:t>1</w:t>
                      </w:r>
                    </w:p>
                  </w:txbxContent>
                </v:textbox>
              </v:shape>
            </w:pict>
          </mc:Fallback>
        </mc:AlternateContent>
      </w:r>
      <w:r w:rsidR="00460B47">
        <w:rPr>
          <w:noProof/>
          <w:lang w:eastAsia="en-AU"/>
        </w:rPr>
        <mc:AlternateContent>
          <mc:Choice Requires="wps">
            <w:drawing>
              <wp:anchor distT="0" distB="0" distL="114300" distR="114300" simplePos="0" relativeHeight="251658282" behindDoc="0" locked="0" layoutInCell="1" allowOverlap="1" wp14:anchorId="66365B91" wp14:editId="15D6C697">
                <wp:simplePos x="0" y="0"/>
                <wp:positionH relativeFrom="column">
                  <wp:posOffset>180340</wp:posOffset>
                </wp:positionH>
                <wp:positionV relativeFrom="paragraph">
                  <wp:posOffset>833120</wp:posOffset>
                </wp:positionV>
                <wp:extent cx="400050" cy="400050"/>
                <wp:effectExtent l="0" t="0" r="0" b="0"/>
                <wp:wrapNone/>
                <wp:docPr id="1432720384" name="Text Box 2"/>
                <wp:cNvGraphicFramePr/>
                <a:graphic xmlns:a="http://schemas.openxmlformats.org/drawingml/2006/main">
                  <a:graphicData uri="http://schemas.microsoft.com/office/word/2010/wordprocessingShape">
                    <wps:wsp>
                      <wps:cNvSpPr txBox="1"/>
                      <wps:spPr>
                        <a:xfrm>
                          <a:off x="0" y="0"/>
                          <a:ext cx="400050" cy="400050"/>
                        </a:xfrm>
                        <a:prstGeom prst="rect">
                          <a:avLst/>
                        </a:prstGeom>
                        <a:noFill/>
                        <a:ln w="6350">
                          <a:noFill/>
                        </a:ln>
                      </wps:spPr>
                      <wps:txbx>
                        <w:txbxContent>
                          <w:p w14:paraId="467B5EFD" w14:textId="460ECC7A"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6365B91" id="_x0000_s1049" type="#_x0000_t202" style="position:absolute;margin-left:14.2pt;margin-top:65.6pt;width:31.5pt;height:31.5pt;z-index:25165828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aQf/FQIAADMEAAAOAAAAZHJzL2Uyb0RvYy54bWysU01v2zAMvQ/YfxB0X+xkadYZcYqsRYYB&#10;QVsgHXpWZCkWIIuapMTOfv0o2flYt9Owi0yK9CP5HjW/6xpNDsJ5Baak41FOiTAcKmV2Jf3+svpw&#10;S4kPzFRMgxElPQpP7xbv381bW4gJ1KAr4QiCGF+0tqR1CLbIMs9r0TA/AisMBiW4hgV03S6rHGsR&#10;vdHZJM9nWQuusg648B5vH/ogXSR8KQUPT1J6EYguKfYW0unSuY1ntpizYueYrRUf2mD/0EXDlMGi&#10;Z6gHFhjZO/UHVKO4Aw8yjDg0GUipuEgz4DTj/M00m5pZkWZBcrw90+T/Hyx/PGzssyOh+wIdChgJ&#10;aa0vPF7GeTrpmvjFTgnGkcLjmTbRBcLxcprn+Q1GOIYGG1Gyy8/W+fBVQEOiUVKHqiSy2GHtQ596&#10;Som1DKyU1kkZbUhb0tlHhP8tguDaYI1Lq9EK3bYjqsIxZqc5tlAdcTwHvfLe8pXCJtbMh2fmUGrs&#10;G9c3POEhNWAxGCxKanA//3Yf81EBjFLS4uqU1P/YMyco0d8MavN5PJ3GXUvO9ObTBB13HdleR8y+&#10;uQfczjE+FMuTGfODPpnSQfOKW76MVTHEDMfaJQ0n8z70C42vhIvlMiXhdlkW1mZjeYSO5EWKX7pX&#10;5uygQ0ABH+G0ZKx4I0ef29O+3AeQKmkVie5ZHfjHzUxqD68orv61n7Iub33xCwAA//8DAFBLAwQU&#10;AAYACAAAACEA8Tz5luAAAAAJAQAADwAAAGRycy9kb3ducmV2LnhtbEyPwU7DMAyG70i8Q2Qkbixt&#10;GKjrmk5TpQkJwWFjF25pk7XVEqc02VZ4esxpHP351+/PxWpylp3NGHqPEtJZAsxg43WPrYT9x+Yh&#10;AxaiQq2sRyPh2wRYlbc3hcq1v+DWnHexZVSCIVcSuhiHnPPQdMapMPODQdod/OhUpHFsuR7Vhcqd&#10;5SJJnrlTPdKFTg2m6kxz3J2chNdq8662tXDZj61e3g7r4Wv/+STl/d20XgKLZorXMPzpkzqU5FT7&#10;E+rArASRzSlJ/DEVwCiwSAnUBBZzAbws+P8Pyl8AAAD//wMAUEsBAi0AFAAGAAgAAAAhALaDOJL+&#10;AAAA4QEAABMAAAAAAAAAAAAAAAAAAAAAAFtDb250ZW50X1R5cGVzXS54bWxQSwECLQAUAAYACAAA&#10;ACEAOP0h/9YAAACUAQAACwAAAAAAAAAAAAAAAAAvAQAAX3JlbHMvLnJlbHNQSwECLQAUAAYACAAA&#10;ACEAzWkH/xUCAAAzBAAADgAAAAAAAAAAAAAAAAAuAgAAZHJzL2Uyb0RvYy54bWxQSwECLQAUAAYA&#10;CAAAACEA8Tz5luAAAAAJAQAADwAAAAAAAAAAAAAAAABvBAAAZHJzL2Rvd25yZXYueG1sUEsFBgAA&#10;AAAEAAQA8wAAAHwFAAAAAA==&#10;" filled="f" stroked="f" strokeweight=".5pt">
                <v:textbox>
                  <w:txbxContent>
                    <w:p w14:paraId="467B5EFD" w14:textId="460ECC7A"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2</w:t>
                      </w:r>
                    </w:p>
                  </w:txbxContent>
                </v:textbox>
              </v:shape>
            </w:pict>
          </mc:Fallback>
        </mc:AlternateContent>
      </w:r>
      <w:r w:rsidR="00460B47">
        <w:rPr>
          <w:noProof/>
          <w:lang w:eastAsia="en-AU"/>
        </w:rPr>
        <mc:AlternateContent>
          <mc:Choice Requires="wps">
            <w:drawing>
              <wp:anchor distT="0" distB="0" distL="114300" distR="114300" simplePos="0" relativeHeight="251658283" behindDoc="0" locked="0" layoutInCell="1" allowOverlap="1" wp14:anchorId="10F97E89" wp14:editId="7752C981">
                <wp:simplePos x="0" y="0"/>
                <wp:positionH relativeFrom="column">
                  <wp:posOffset>161290</wp:posOffset>
                </wp:positionH>
                <wp:positionV relativeFrom="paragraph">
                  <wp:posOffset>1528445</wp:posOffset>
                </wp:positionV>
                <wp:extent cx="400050" cy="400050"/>
                <wp:effectExtent l="0" t="0" r="0" b="0"/>
                <wp:wrapNone/>
                <wp:docPr id="1227582318" name="Text Box 2"/>
                <wp:cNvGraphicFramePr/>
                <a:graphic xmlns:a="http://schemas.openxmlformats.org/drawingml/2006/main">
                  <a:graphicData uri="http://schemas.microsoft.com/office/word/2010/wordprocessingShape">
                    <wps:wsp>
                      <wps:cNvSpPr txBox="1"/>
                      <wps:spPr>
                        <a:xfrm>
                          <a:off x="0" y="0"/>
                          <a:ext cx="400050" cy="400050"/>
                        </a:xfrm>
                        <a:prstGeom prst="rect">
                          <a:avLst/>
                        </a:prstGeom>
                        <a:noFill/>
                        <a:ln w="6350">
                          <a:noFill/>
                        </a:ln>
                      </wps:spPr>
                      <wps:txbx>
                        <w:txbxContent>
                          <w:p w14:paraId="5549F80A" w14:textId="75375CC3"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0F97E89" id="_x0000_s1050" type="#_x0000_t202" style="position:absolute;margin-left:12.7pt;margin-top:120.35pt;width:31.5pt;height:31.5pt;z-index:25165828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20gqFgIAADMEAAAOAAAAZHJzL2Uyb0RvYy54bWysU01v2zAMvQ/YfxB0X+xkabsZcYqsRYYB&#10;QVsgHXpWZCkWIIuapMTOfv0o2flY29Owi0yK9CP5HjW77RpN9sJ5Baak41FOiTAcKmW2Jf35vPz0&#10;hRIfmKmYBiNKehCe3s4/fpi1thATqEFXwhEEMb5obUnrEGyRZZ7XomF+BFYYDEpwDQvoum1WOdYi&#10;eqOzSZ5fZy24yjrgwnu8ve+DdJ7wpRQ8PErpRSC6pNhbSKdL5yae2XzGiq1jtlZ8aIP9QxcNUwaL&#10;nqDuWWBk59QbqEZxBx5kGHFoMpBScZFmwGnG+atp1jWzIs2C5Hh7osn/P1j+sF/bJ0dC9w06FDAS&#10;0lpfeLyM83TSNfGLnRKMI4WHE22iC4Tj5TTP8yuMcAwNNqJk55+t8+G7gIZEo6QOVUlksf3Khz71&#10;mBJrGVgqrZMy2pC2pNefEf6vCIJrgzXOrUYrdJuOqArHuDnOsYHqgOM56JX3li8VNrFiPjwxh1Jj&#10;37i+4REPqQGLwWBRUoP7/d59zEcFMEpJi6tTUv9rx5ygRP8wqM3X8XQady0506ubCTruMrK5jJhd&#10;cwe4nWN8KJYnM+YHfTSlg+YFt3wRq2KIGY61SxqO5l3oFxpfCReLRUrC7bIsrMza8ggdyYsUP3cv&#10;zNlBh4ACPsBxyVjxSo4+t6d9sQsgVdIqEt2zOvCPm5nUHl5RXP1LP2Wd3/r8DwAAAP//AwBQSwME&#10;FAAGAAgAAAAhAHDy19fgAAAACQEAAA8AAABkcnMvZG93bnJldi54bWxMj8FOwzAMhu9IvENkJG4s&#10;odtYVZpOU6UJCcFhYxdubuO1FU1SmmwrPD3mBCfL9qffn/P1ZHtxpjF03mm4nykQ5GpvOtdoOLxt&#10;71IQIaIz2HtHGr4owLq4vsoxM/7idnTex0ZwiAsZamhjHDIpQ92SxTDzAzneHf1oMXI7NtKMeOFw&#10;28tEqQdpsXN8ocWBypbqj/3Jangut6+4qxKbfvfl08txM3we3pda395Mm0cQkab4B8OvPqtDwU6V&#10;PzkTRK8hWS6Y5LpQKxAMpCkPKg1zNV+BLHL5/4PiBwAA//8DAFBLAQItABQABgAIAAAAIQC2gziS&#10;/gAAAOEBAAATAAAAAAAAAAAAAAAAAAAAAABbQ29udGVudF9UeXBlc10ueG1sUEsBAi0AFAAGAAgA&#10;AAAhADj9If/WAAAAlAEAAAsAAAAAAAAAAAAAAAAALwEAAF9yZWxzLy5yZWxzUEsBAi0AFAAGAAgA&#10;AAAhALLbSCoWAgAAMwQAAA4AAAAAAAAAAAAAAAAALgIAAGRycy9lMm9Eb2MueG1sUEsBAi0AFAAG&#10;AAgAAAAhAHDy19fgAAAACQEAAA8AAAAAAAAAAAAAAAAAcAQAAGRycy9kb3ducmV2LnhtbFBLBQYA&#10;AAAABAAEAPMAAAB9BQAAAAA=&#10;" filled="f" stroked="f" strokeweight=".5pt">
                <v:textbox>
                  <w:txbxContent>
                    <w:p w14:paraId="5549F80A" w14:textId="75375CC3"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3</w:t>
                      </w:r>
                    </w:p>
                  </w:txbxContent>
                </v:textbox>
              </v:shape>
            </w:pict>
          </mc:Fallback>
        </mc:AlternateContent>
      </w:r>
      <w:r w:rsidR="00460B47">
        <w:rPr>
          <w:noProof/>
          <w:lang w:eastAsia="en-AU"/>
        </w:rPr>
        <mc:AlternateContent>
          <mc:Choice Requires="wps">
            <w:drawing>
              <wp:anchor distT="0" distB="0" distL="114300" distR="114300" simplePos="0" relativeHeight="251658284" behindDoc="0" locked="0" layoutInCell="1" allowOverlap="1" wp14:anchorId="39D007E5" wp14:editId="68605A93">
                <wp:simplePos x="0" y="0"/>
                <wp:positionH relativeFrom="column">
                  <wp:posOffset>180340</wp:posOffset>
                </wp:positionH>
                <wp:positionV relativeFrom="paragraph">
                  <wp:posOffset>2280920</wp:posOffset>
                </wp:positionV>
                <wp:extent cx="400050" cy="400050"/>
                <wp:effectExtent l="0" t="0" r="0" b="0"/>
                <wp:wrapNone/>
                <wp:docPr id="239772219" name="Text Box 2"/>
                <wp:cNvGraphicFramePr/>
                <a:graphic xmlns:a="http://schemas.openxmlformats.org/drawingml/2006/main">
                  <a:graphicData uri="http://schemas.microsoft.com/office/word/2010/wordprocessingShape">
                    <wps:wsp>
                      <wps:cNvSpPr txBox="1"/>
                      <wps:spPr>
                        <a:xfrm>
                          <a:off x="0" y="0"/>
                          <a:ext cx="400050" cy="400050"/>
                        </a:xfrm>
                        <a:prstGeom prst="rect">
                          <a:avLst/>
                        </a:prstGeom>
                        <a:noFill/>
                        <a:ln w="6350">
                          <a:noFill/>
                        </a:ln>
                      </wps:spPr>
                      <wps:txbx>
                        <w:txbxContent>
                          <w:p w14:paraId="2CFFE61A" w14:textId="6FD6C078"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D007E5" id="_x0000_s1051" type="#_x0000_t202" style="position:absolute;margin-left:14.2pt;margin-top:179.6pt;width:31.5pt;height:31.5pt;z-index:2516582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Qv1xFgIAADMEAAAOAAAAZHJzL2Uyb0RvYy54bWysU01v2zAMvQ/YfxB0X+xkadcZcYqsRYYB&#10;QVsgHXpWZCkWIIuapMTOfv0o2flY29Owi0yK9CP5HjW77RpN9sJ5Baak41FOiTAcKmW2Jf35vPx0&#10;Q4kPzFRMgxElPQhPb+cfP8xaW4gJ1KAr4QiCGF+0tqR1CLbIMs9r0TA/AisMBiW4hgV03TarHGsR&#10;vdHZJM+vsxZcZR1w4T3e3vdBOk/4UgoeHqX0IhBdUuwtpNOlcxPPbD5jxdYxWys+tMH+oYuGKYNF&#10;T1D3LDCyc+oNVKO4Aw8yjDg0GUipuEgz4DTj/NU065pZkWZBcrw90eT/Hyx/2K/tkyOh+wYdChgJ&#10;aa0vPF7GeTrpmvjFTgnGkcLDiTbRBcLxcprn+RVGOIYGG1Gy88/W+fBdQEOiUVKHqiSy2H7lQ596&#10;TIm1DCyV1kkZbUhb0uvPCP9XBMG1wRrnVqMVuk1HVIVj3Bzn2EB1wPEc9Mp7y5cKm1gxH56YQ6mx&#10;b1zf8IiH1IDFYLAoqcH9fu8+5qMCGKWkxdUpqf+1Y05Qon8Y1ObreDqNu5ac6dWXCTruMrK5jJhd&#10;cwe4nWN8KJYnM+YHfTSlg+YFt3wRq2KIGY61SxqO5l3oFxpfCReLRUrC7bIsrMza8ggdyYsUP3cv&#10;zNlBh4ACPsBxyVjxSo4+t6d9sQsgVdIqEt2zOvCPm5nUHl5RXP1LP2Wd3/r8DwAAAP//AwBQSwME&#10;FAAGAAgAAAAhAJNn293gAAAACQEAAA8AAABkcnMvZG93bnJldi54bWxMj8FOwzAMhu9IvENkJG4s&#10;XdhQV5pOU6UJCcFhYxdubuO1FU1SmmwrPD3mBEfbn35/f76ebC/ONIbOOw3zWQKCXO1N5xoNh7ft&#10;XQoiRHQGe+9IwxcFWBfXVzlmxl/cjs772AgOcSFDDW2MQyZlqFuyGGZ+IMe3ox8tRh7HRpoRLxxu&#10;e6mS5EFa7Bx/aHGgsqX6Y3+yGp7L7SvuKmXT7758ejluhs/D+1Lr25tp8wgi0hT/YPjVZ3Uo2Kny&#10;J2eC6DWodMGkhvvlSoFgYDXnRaVhoZQCWeTyf4PiBwAA//8DAFBLAQItABQABgAIAAAAIQC2gziS&#10;/gAAAOEBAAATAAAAAAAAAAAAAAAAAAAAAABbQ29udGVudF9UeXBlc10ueG1sUEsBAi0AFAAGAAgA&#10;AAAhADj9If/WAAAAlAEAAAsAAAAAAAAAAAAAAAAALwEAAF9yZWxzLy5yZWxzUEsBAi0AFAAGAAgA&#10;AAAhALFC/XEWAgAAMwQAAA4AAAAAAAAAAAAAAAAALgIAAGRycy9lMm9Eb2MueG1sUEsBAi0AFAAG&#10;AAgAAAAhAJNn293gAAAACQEAAA8AAAAAAAAAAAAAAAAAcAQAAGRycy9kb3ducmV2LnhtbFBLBQYA&#10;AAAABAAEAPMAAAB9BQAAAAA=&#10;" filled="f" stroked="f" strokeweight=".5pt">
                <v:textbox>
                  <w:txbxContent>
                    <w:p w14:paraId="2CFFE61A" w14:textId="6FD6C078"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4</w:t>
                      </w:r>
                    </w:p>
                  </w:txbxContent>
                </v:textbox>
              </v:shape>
            </w:pict>
          </mc:Fallback>
        </mc:AlternateContent>
      </w:r>
      <w:r w:rsidR="00460B47">
        <w:rPr>
          <w:noProof/>
          <w:lang w:eastAsia="en-AU"/>
          <w14:ligatures w14:val="standardContextual"/>
        </w:rPr>
        <mc:AlternateContent>
          <mc:Choice Requires="wps">
            <w:drawing>
              <wp:anchor distT="0" distB="0" distL="114300" distR="114300" simplePos="0" relativeHeight="251658390" behindDoc="0" locked="0" layoutInCell="1" allowOverlap="1" wp14:anchorId="4071A635" wp14:editId="000F879F">
                <wp:simplePos x="0" y="0"/>
                <wp:positionH relativeFrom="column">
                  <wp:posOffset>4761230</wp:posOffset>
                </wp:positionH>
                <wp:positionV relativeFrom="paragraph">
                  <wp:posOffset>2411730</wp:posOffset>
                </wp:positionV>
                <wp:extent cx="723900" cy="314325"/>
                <wp:effectExtent l="0" t="0" r="0" b="0"/>
                <wp:wrapNone/>
                <wp:docPr id="1370205877" name="Text Box 18"/>
                <wp:cNvGraphicFramePr/>
                <a:graphic xmlns:a="http://schemas.openxmlformats.org/drawingml/2006/main">
                  <a:graphicData uri="http://schemas.microsoft.com/office/word/2010/wordprocessingShape">
                    <wps:wsp>
                      <wps:cNvSpPr txBox="1"/>
                      <wps:spPr>
                        <a:xfrm>
                          <a:off x="0" y="0"/>
                          <a:ext cx="723900" cy="314325"/>
                        </a:xfrm>
                        <a:prstGeom prst="rect">
                          <a:avLst/>
                        </a:prstGeom>
                        <a:noFill/>
                        <a:ln w="6350">
                          <a:noFill/>
                        </a:ln>
                      </wps:spPr>
                      <wps:txbx>
                        <w:txbxContent>
                          <w:p w14:paraId="0E59A580" w14:textId="53C12A30" w:rsidR="00460B47" w:rsidRPr="005C5D70" w:rsidRDefault="00460B47" w:rsidP="00460B47">
                            <w:pPr>
                              <w:rPr>
                                <w:b/>
                                <w:bCs/>
                                <w:color w:val="FFFFFF" w:themeColor="background1"/>
                              </w:rPr>
                            </w:pPr>
                            <w:r w:rsidRPr="005C5D70">
                              <w:rPr>
                                <w:b/>
                                <w:bCs/>
                                <w:color w:val="FFFFFF" w:themeColor="background1"/>
                              </w:rPr>
                              <w:t xml:space="preserve">Pg </w:t>
                            </w:r>
                            <w:r>
                              <w:rPr>
                                <w:b/>
                                <w:bCs/>
                                <w:color w:val="FFFFFF" w:themeColor="background1"/>
                              </w:rPr>
                              <w:t>1</w:t>
                            </w:r>
                            <w:r w:rsidR="00990ECE">
                              <w:rPr>
                                <w:b/>
                                <w:bCs/>
                                <w:color w:val="FFFFFF" w:themeColor="background1"/>
                              </w:rPr>
                              <w:t>9</w:t>
                            </w:r>
                            <w:r>
                              <w:rPr>
                                <w:b/>
                                <w:bCs/>
                                <w:color w:val="FFFFFF" w:themeColor="background1"/>
                              </w:rPr>
                              <w:t>-</w:t>
                            </w:r>
                            <w:r w:rsidR="00990ECE">
                              <w:rPr>
                                <w:b/>
                                <w:bCs/>
                                <w:color w:val="FFFFFF" w:themeColor="background1"/>
                              </w:rPr>
                              <w:t>36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071A635" id="_x0000_s1052" type="#_x0000_t202" style="position:absolute;margin-left:374.9pt;margin-top:189.9pt;width:57pt;height:24.75pt;z-index:25165839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8AhwGgIAADMEAAAOAAAAZHJzL2Uyb0RvYy54bWysU8lu2zAQvRfoPxC815K3JBYsB24CFwWC&#10;JIBT5ExTpEWA4rAkbcn9+g4pb0h7KnqhZjijWd57nN93jSZ74bwCU9LhIKdEGA6VMtuS/nhbfbmj&#10;xAdmKqbBiJIehKf3i8+f5q0txAhq0JVwBIsYX7S2pHUItsgyz2vRMD8AKwwGJbiGBXTdNqsca7F6&#10;o7NRnt9kLbjKOuDCe7x97IN0kepLKXh4kdKLQHRJcbaQTpfOTTyzxZwVW8dsrfhxDPYPUzRMGWx6&#10;LvXIAiM7p/4o1SjuwIMMAw5NBlIqLtIOuM0w/7DNumZWpF0QHG/PMPn/V5Y/79f21ZHQfYUOCYyA&#10;tNYXHi/jPp10TfzipATjCOHhDJvoAuF4eTsaz3KMcAyNh5PxaBqrZJefrfPhm4CGRKOkDllJYLH9&#10;kw996ikl9jKwUlonZrQhbUlvxtM8/XCOYHFtsMdl1GiFbtMRVeEas9MeG6gOuJ6Dnnlv+UrhEE/M&#10;h1fmkGqcG+UbXvCQGrAZHC1KanC//nYf85EBjFLSonRK6n/umBOU6O8GuZkNJ5OoteRMprcjdNx1&#10;ZHMdMbvmAVCdQ3wolicz5gd9MqWD5h1VvoxdMcQMx94lDSfzIfSCxlfCxXKZklBdloUns7Y8lo6w&#10;Rojfunfm7JGHgAQ+w0lkrPhAR5/bE7LcBZAqcRWB7lE94o/KTGwfX1GU/rWfsi5vffEbAAD//wMA&#10;UEsDBBQABgAIAAAAIQB+EYgY4wAAAAsBAAAPAAAAZHJzL2Rvd25yZXYueG1sTI/BbsIwEETvlfoP&#10;1lbqrThNKIQQB6FIqFJVDlAuvTmxSSLsdRobSPv1XU7tbVYzmnmbr0Zr2EUPvnMo4HkSAdNYO9Vh&#10;I+DwsXlKgfkgUUnjUAv41h5Wxf1dLjPlrrjTl31oGJWgz6SANoQ+49zXrbbST1yvkbyjG6wMdA4N&#10;V4O8Urk1PI6iGbeyQ1poZa/LVten/dkKeCs3W7mrYpv+mPL1/bjuvw6fL0I8PozrJbCgx/AXhhs+&#10;oUNBTJU7o/LMCJhPF4QeBCTzm6BEOktIVAKm8SIBXuT8/w/FLwAAAP//AwBQSwECLQAUAAYACAAA&#10;ACEAtoM4kv4AAADhAQAAEwAAAAAAAAAAAAAAAAAAAAAAW0NvbnRlbnRfVHlwZXNdLnhtbFBLAQIt&#10;ABQABgAIAAAAIQA4/SH/1gAAAJQBAAALAAAAAAAAAAAAAAAAAC8BAABfcmVscy8ucmVsc1BLAQIt&#10;ABQABgAIAAAAIQBj8AhwGgIAADMEAAAOAAAAAAAAAAAAAAAAAC4CAABkcnMvZTJvRG9jLnhtbFBL&#10;AQItABQABgAIAAAAIQB+EYgY4wAAAAsBAAAPAAAAAAAAAAAAAAAAAHQEAABkcnMvZG93bnJldi54&#10;bWxQSwUGAAAAAAQABADzAAAAhAUAAAAA&#10;" filled="f" stroked="f" strokeweight=".5pt">
                <v:textbox>
                  <w:txbxContent>
                    <w:p w14:paraId="0E59A580" w14:textId="53C12A30" w:rsidR="00460B47" w:rsidRPr="005C5D70" w:rsidRDefault="00460B47" w:rsidP="00460B47">
                      <w:pPr>
                        <w:rPr>
                          <w:b/>
                          <w:bCs/>
                          <w:color w:val="FFFFFF" w:themeColor="background1"/>
                        </w:rPr>
                      </w:pPr>
                      <w:r w:rsidRPr="005C5D70">
                        <w:rPr>
                          <w:b/>
                          <w:bCs/>
                          <w:color w:val="FFFFFF" w:themeColor="background1"/>
                        </w:rPr>
                        <w:t xml:space="preserve">Pg </w:t>
                      </w:r>
                      <w:r>
                        <w:rPr>
                          <w:b/>
                          <w:bCs/>
                          <w:color w:val="FFFFFF" w:themeColor="background1"/>
                        </w:rPr>
                        <w:t>1</w:t>
                      </w:r>
                      <w:r w:rsidR="00990ECE">
                        <w:rPr>
                          <w:b/>
                          <w:bCs/>
                          <w:color w:val="FFFFFF" w:themeColor="background1"/>
                        </w:rPr>
                        <w:t>9</w:t>
                      </w:r>
                      <w:r>
                        <w:rPr>
                          <w:b/>
                          <w:bCs/>
                          <w:color w:val="FFFFFF" w:themeColor="background1"/>
                        </w:rPr>
                        <w:t>-</w:t>
                      </w:r>
                      <w:r w:rsidR="00990ECE">
                        <w:rPr>
                          <w:b/>
                          <w:bCs/>
                          <w:color w:val="FFFFFF" w:themeColor="background1"/>
                        </w:rPr>
                        <w:t>36</w:t>
                      </w:r>
                    </w:p>
                  </w:txbxContent>
                </v:textbox>
              </v:shape>
            </w:pict>
          </mc:Fallback>
        </mc:AlternateContent>
      </w:r>
      <w:r w:rsidR="00460B47">
        <w:rPr>
          <w:noProof/>
          <w:lang w:eastAsia="en-AU"/>
          <w14:ligatures w14:val="standardContextual"/>
        </w:rPr>
        <mc:AlternateContent>
          <mc:Choice Requires="wps">
            <w:drawing>
              <wp:anchor distT="0" distB="0" distL="114300" distR="114300" simplePos="0" relativeHeight="251658389" behindDoc="0" locked="0" layoutInCell="1" allowOverlap="1" wp14:anchorId="43819323" wp14:editId="3AF8C7AC">
                <wp:simplePos x="0" y="0"/>
                <wp:positionH relativeFrom="column">
                  <wp:posOffset>4761230</wp:posOffset>
                </wp:positionH>
                <wp:positionV relativeFrom="paragraph">
                  <wp:posOffset>1659255</wp:posOffset>
                </wp:positionV>
                <wp:extent cx="723900" cy="314325"/>
                <wp:effectExtent l="0" t="0" r="0" b="0"/>
                <wp:wrapNone/>
                <wp:docPr id="438094524" name="Text Box 18"/>
                <wp:cNvGraphicFramePr/>
                <a:graphic xmlns:a="http://schemas.openxmlformats.org/drawingml/2006/main">
                  <a:graphicData uri="http://schemas.microsoft.com/office/word/2010/wordprocessingShape">
                    <wps:wsp>
                      <wps:cNvSpPr txBox="1"/>
                      <wps:spPr>
                        <a:xfrm>
                          <a:off x="0" y="0"/>
                          <a:ext cx="723900" cy="314325"/>
                        </a:xfrm>
                        <a:prstGeom prst="rect">
                          <a:avLst/>
                        </a:prstGeom>
                        <a:noFill/>
                        <a:ln w="6350">
                          <a:noFill/>
                        </a:ln>
                      </wps:spPr>
                      <wps:txbx>
                        <w:txbxContent>
                          <w:p w14:paraId="2FA28951" w14:textId="4321E4F5" w:rsidR="00460B47" w:rsidRPr="005C5D70" w:rsidRDefault="00460B47" w:rsidP="00460B47">
                            <w:pPr>
                              <w:rPr>
                                <w:b/>
                                <w:bCs/>
                                <w:color w:val="FFFFFF" w:themeColor="background1"/>
                              </w:rPr>
                            </w:pPr>
                            <w:r w:rsidRPr="005C5D70">
                              <w:rPr>
                                <w:b/>
                                <w:bCs/>
                                <w:color w:val="FFFFFF" w:themeColor="background1"/>
                              </w:rPr>
                              <w:t xml:space="preserve">Pg </w:t>
                            </w:r>
                            <w:r>
                              <w:rPr>
                                <w:b/>
                                <w:bCs/>
                                <w:color w:val="FFFFFF" w:themeColor="background1"/>
                              </w:rPr>
                              <w:t>13-18</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3819323" id="_x0000_s1053" type="#_x0000_t202" style="position:absolute;margin-left:374.9pt;margin-top:130.65pt;width:57pt;height:24.75pt;z-index:25165838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rU8iGQIAADMEAAAOAAAAZHJzL2Uyb0RvYy54bWysU8lu2zAQvRfoPxC815K3LILlwE3gooCR&#10;BHCKnGmKtAhQHJakLblf3yHlDWlPRS/UcN5otvc4e+gaTfbCeQWmpMNBTokwHCpltiX98bb8ckeJ&#10;D8xUTIMRJT0ITx/mnz/NWluIEdSgK+EIJjG+aG1J6xBskWWe16JhfgBWGAQluIYFvLptVjnWYvZG&#10;Z6M8v8lacJV1wIX36H3qQTpP+aUUPLxI6UUguqTYW0inS+cmntl8xoqtY7ZW/NgG+4cuGqYMFj2n&#10;emKBkZ1Tf6RqFHfgQYYBhyYDKRUXaQacZph/mGZdMyvSLLgcb89r8v8vLX/er+2rI6H7Ch0SGBfS&#10;Wl94dMZ5Ouma+MVOCeK4wsN5baILhKPzdjS+zxHhCI2Hk/FoGrNkl5+t8+GbgIZEo6QOWUnLYvuV&#10;D33oKSTWMrBUWidmtCFtSW/G0zz9cEYwuTZY49JqtEK36YiqSjpKxEbXBqoDjuegZ95bvlTYxIr5&#10;8MocUo19o3zDCx5SAxaDo0VJDe7X3/wxHhlAlJIWpVNS/3PHnKBEfzfIzf1wMolaS5fJ9Ba7Ie4a&#10;2VwjZtc8AqpziA/F8mTG+KBPpnTQvKPKF7EqQsxwrF3ScDIfQy9ofCVcLBYpCNVlWViZteUxdVxr&#10;XPFb986cPfIQkMBnOImMFR/o6GN7Qha7AFIlri5bPe4flZnYPr6iKP3re4q6vPX5bwAAAP//AwBQ&#10;SwMEFAAGAAgAAAAhAGMqb4TjAAAACwEAAA8AAABkcnMvZG93bnJldi54bWxMj81OwzAQhO9IvIO1&#10;SNyo8wMhhDhVFalCquDQ0gs3J94mEfY6xG4b+vSYExx3djTzTbmcjWYnnNxgSUC8iIAhtVYN1AnY&#10;v6/vcmDOS1JSW0IB3+hgWV1flbJQ9kxbPO18x0IIuUIK6L0fC85d26ORbmFHpPA72MlIH86p42qS&#10;5xBuNE+iKONGDhQaejli3WP7uTsaAZt6/Sa3TWLyi65fXg+r8Wv/8SDE7c28egbmcfZ/ZvjFD+hQ&#10;BabGHkk5pgU83j8FdC8gyeIUWHDkWRqURkAaRznwquT/N1Q/AAAA//8DAFBLAQItABQABgAIAAAA&#10;IQC2gziS/gAAAOEBAAATAAAAAAAAAAAAAAAAAAAAAABbQ29udGVudF9UeXBlc10ueG1sUEsBAi0A&#10;FAAGAAgAAAAhADj9If/WAAAAlAEAAAsAAAAAAAAAAAAAAAAALwEAAF9yZWxzLy5yZWxzUEsBAi0A&#10;FAAGAAgAAAAhAMGtTyIZAgAAMwQAAA4AAAAAAAAAAAAAAAAALgIAAGRycy9lMm9Eb2MueG1sUEsB&#10;Ai0AFAAGAAgAAAAhAGMqb4TjAAAACwEAAA8AAAAAAAAAAAAAAAAAcwQAAGRycy9kb3ducmV2Lnht&#10;bFBLBQYAAAAABAAEAPMAAACDBQAAAAA=&#10;" filled="f" stroked="f" strokeweight=".5pt">
                <v:textbox>
                  <w:txbxContent>
                    <w:p w14:paraId="2FA28951" w14:textId="4321E4F5" w:rsidR="00460B47" w:rsidRPr="005C5D70" w:rsidRDefault="00460B47" w:rsidP="00460B47">
                      <w:pPr>
                        <w:rPr>
                          <w:b/>
                          <w:bCs/>
                          <w:color w:val="FFFFFF" w:themeColor="background1"/>
                        </w:rPr>
                      </w:pPr>
                      <w:r w:rsidRPr="005C5D70">
                        <w:rPr>
                          <w:b/>
                          <w:bCs/>
                          <w:color w:val="FFFFFF" w:themeColor="background1"/>
                        </w:rPr>
                        <w:t xml:space="preserve">Pg </w:t>
                      </w:r>
                      <w:r>
                        <w:rPr>
                          <w:b/>
                          <w:bCs/>
                          <w:color w:val="FFFFFF" w:themeColor="background1"/>
                        </w:rPr>
                        <w:t>13-18</w:t>
                      </w:r>
                    </w:p>
                  </w:txbxContent>
                </v:textbox>
              </v:shape>
            </w:pict>
          </mc:Fallback>
        </mc:AlternateContent>
      </w:r>
      <w:r w:rsidR="00460B47">
        <w:rPr>
          <w:noProof/>
          <w:lang w:eastAsia="en-AU"/>
          <w14:ligatures w14:val="standardContextual"/>
        </w:rPr>
        <mc:AlternateContent>
          <mc:Choice Requires="wps">
            <w:drawing>
              <wp:anchor distT="0" distB="0" distL="114300" distR="114300" simplePos="0" relativeHeight="251658388" behindDoc="0" locked="0" layoutInCell="1" allowOverlap="1" wp14:anchorId="205F416C" wp14:editId="06A79A4C">
                <wp:simplePos x="0" y="0"/>
                <wp:positionH relativeFrom="column">
                  <wp:posOffset>4751705</wp:posOffset>
                </wp:positionH>
                <wp:positionV relativeFrom="paragraph">
                  <wp:posOffset>954405</wp:posOffset>
                </wp:positionV>
                <wp:extent cx="723900" cy="314325"/>
                <wp:effectExtent l="0" t="0" r="0" b="0"/>
                <wp:wrapNone/>
                <wp:docPr id="583773641" name="Text Box 18"/>
                <wp:cNvGraphicFramePr/>
                <a:graphic xmlns:a="http://schemas.openxmlformats.org/drawingml/2006/main">
                  <a:graphicData uri="http://schemas.microsoft.com/office/word/2010/wordprocessingShape">
                    <wps:wsp>
                      <wps:cNvSpPr txBox="1"/>
                      <wps:spPr>
                        <a:xfrm>
                          <a:off x="0" y="0"/>
                          <a:ext cx="723900" cy="314325"/>
                        </a:xfrm>
                        <a:prstGeom prst="rect">
                          <a:avLst/>
                        </a:prstGeom>
                        <a:noFill/>
                        <a:ln w="6350">
                          <a:noFill/>
                        </a:ln>
                      </wps:spPr>
                      <wps:txbx>
                        <w:txbxContent>
                          <w:p w14:paraId="4D8099AB" w14:textId="291E9383" w:rsidR="00460B47" w:rsidRPr="005C5D70" w:rsidRDefault="00460B47" w:rsidP="00460B47">
                            <w:pPr>
                              <w:rPr>
                                <w:b/>
                                <w:bCs/>
                                <w:color w:val="FFFFFF" w:themeColor="background1"/>
                              </w:rPr>
                            </w:pPr>
                            <w:r w:rsidRPr="005C5D70">
                              <w:rPr>
                                <w:b/>
                                <w:bCs/>
                                <w:color w:val="FFFFFF" w:themeColor="background1"/>
                              </w:rPr>
                              <w:t xml:space="preserve">Pg </w:t>
                            </w:r>
                            <w:r>
                              <w:rPr>
                                <w:b/>
                                <w:bCs/>
                                <w:color w:val="FFFFFF" w:themeColor="background1"/>
                              </w:rPr>
                              <w:t>10-12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05F416C" id="_x0000_s1054" type="#_x0000_t202" style="position:absolute;margin-left:374.15pt;margin-top:75.15pt;width:57pt;height:24.75pt;z-index:25165838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wD3GwIAADMEAAAOAAAAZHJzL2Uyb0RvYy54bWysU8lu2zAQvRfoPxC815JlO4tgOXATuChg&#10;JAGcImeaIi0BFIclaUvu13dIyQvSnopeqBnOaJb3HucPXaPIQVhXgy7oeJRSIjSHsta7gv54W325&#10;o8R5pkumQIuCHoWjD4vPn+atyUUGFahSWIJFtMtbU9DKe5MnieOVaJgbgREagxJswzy6dpeUlrVY&#10;vVFJlqY3SQu2NBa4cA5vn/ogXcT6UgruX6R0whNVUJzNx9PGcxvOZDFn+c4yU9V8GIP9wxQNqzU2&#10;PZd6Yp6Rva3/KNXU3IID6UccmgSkrLmIO+A24/TDNpuKGRF3QXCcOcPk/l9Z/nzYmFdLfPcVOiQw&#10;ANIalzu8DPt00jbhi5MSjCOExzNsovOE4+VtNrlPMcIxNBlPJ9ksVEkuPxvr/DcBDQlGQS2yEsFi&#10;h7XzfeopJfTSsKqViswoTdqC3kxmafzhHMHiSmOPy6jB8t22I3VZ0Oy8xxbKI65noWfeGb6qcYg1&#10;c/6VWaQa50b5+hc8pAJsBoNFSQX219/uQz4ygFFKWpROQd3PPbOCEvVdIzf34+k0aC0609ltho69&#10;jmyvI3rfPAKqc4wPxfBohnyvTqa00LyjypehK4aY5ti7oP5kPvpe0PhKuFguYxKqyzC/1hvDQ+kA&#10;a4D4rXtn1gw8eCTwGU4iY/kHOvrcnpDl3oOsI1cB6B7VAX9UZmR7eEVB+td+zLq89cVvAAAA//8D&#10;AFBLAwQUAAYACAAAACEA0RclzuEAAAALAQAADwAAAGRycy9kb3ducmV2LnhtbEyPQU/DMAyF70j8&#10;h8hI3FhKYaMrTaep0oSE4LCxCze3ydqKxClNthV+PeYEt2e/p+fPxWpyVpzMGHpPCm5nCQhDjdc9&#10;tQr2b5ubDESISBqtJ6PgywRYlZcXBeban2lrTrvYCi6hkKOCLsYhlzI0nXEYZn4wxN7Bjw4jj2Mr&#10;9YhnLndWpkmykA574gsdDqbqTPOxOzoFz9XmFbd16rJvWz29HNbD5/59rtT11bR+BBHNFP/C8IvP&#10;6FAyU+2PpIOwCh7uszuOsjFPWHAiW6Qsat4slxnIspD/fyh/AAAA//8DAFBLAQItABQABgAIAAAA&#10;IQC2gziS/gAAAOEBAAATAAAAAAAAAAAAAAAAAAAAAABbQ29udGVudF9UeXBlc10ueG1sUEsBAi0A&#10;FAAGAAgAAAAhADj9If/WAAAAlAEAAAsAAAAAAAAAAAAAAAAALwEAAF9yZWxzLy5yZWxzUEsBAi0A&#10;FAAGAAgAAAAhAL4fAPcbAgAAMwQAAA4AAAAAAAAAAAAAAAAALgIAAGRycy9lMm9Eb2MueG1sUEsB&#10;Ai0AFAAGAAgAAAAhANEXJc7hAAAACwEAAA8AAAAAAAAAAAAAAAAAdQQAAGRycy9kb3ducmV2Lnht&#10;bFBLBQYAAAAABAAEAPMAAACDBQAAAAA=&#10;" filled="f" stroked="f" strokeweight=".5pt">
                <v:textbox>
                  <w:txbxContent>
                    <w:p w14:paraId="4D8099AB" w14:textId="291E9383" w:rsidR="00460B47" w:rsidRPr="005C5D70" w:rsidRDefault="00460B47" w:rsidP="00460B47">
                      <w:pPr>
                        <w:rPr>
                          <w:b/>
                          <w:bCs/>
                          <w:color w:val="FFFFFF" w:themeColor="background1"/>
                        </w:rPr>
                      </w:pPr>
                      <w:r w:rsidRPr="005C5D70">
                        <w:rPr>
                          <w:b/>
                          <w:bCs/>
                          <w:color w:val="FFFFFF" w:themeColor="background1"/>
                        </w:rPr>
                        <w:t xml:space="preserve">Pg </w:t>
                      </w:r>
                      <w:r>
                        <w:rPr>
                          <w:b/>
                          <w:bCs/>
                          <w:color w:val="FFFFFF" w:themeColor="background1"/>
                        </w:rPr>
                        <w:t>10-12</w:t>
                      </w:r>
                    </w:p>
                  </w:txbxContent>
                </v:textbox>
              </v:shape>
            </w:pict>
          </mc:Fallback>
        </mc:AlternateContent>
      </w:r>
      <w:r w:rsidR="00A528D0">
        <w:rPr>
          <w:noProof/>
          <w:lang w:eastAsia="en-AU"/>
          <w14:ligatures w14:val="standardContextual"/>
        </w:rPr>
        <mc:AlternateContent>
          <mc:Choice Requires="wps">
            <w:drawing>
              <wp:anchor distT="0" distB="0" distL="114300" distR="114300" simplePos="0" relativeHeight="251658387" behindDoc="0" locked="0" layoutInCell="1" allowOverlap="1" wp14:anchorId="2046CD31" wp14:editId="584017D9">
                <wp:simplePos x="0" y="0"/>
                <wp:positionH relativeFrom="column">
                  <wp:posOffset>4713605</wp:posOffset>
                </wp:positionH>
                <wp:positionV relativeFrom="paragraph">
                  <wp:posOffset>220980</wp:posOffset>
                </wp:positionV>
                <wp:extent cx="657225" cy="314325"/>
                <wp:effectExtent l="0" t="0" r="0" b="0"/>
                <wp:wrapNone/>
                <wp:docPr id="1725045291" name="Text Box 18"/>
                <wp:cNvGraphicFramePr/>
                <a:graphic xmlns:a="http://schemas.openxmlformats.org/drawingml/2006/main">
                  <a:graphicData uri="http://schemas.microsoft.com/office/word/2010/wordprocessingShape">
                    <wps:wsp>
                      <wps:cNvSpPr txBox="1"/>
                      <wps:spPr>
                        <a:xfrm>
                          <a:off x="0" y="0"/>
                          <a:ext cx="657225" cy="314325"/>
                        </a:xfrm>
                        <a:prstGeom prst="rect">
                          <a:avLst/>
                        </a:prstGeom>
                        <a:noFill/>
                        <a:ln w="6350">
                          <a:noFill/>
                        </a:ln>
                      </wps:spPr>
                      <wps:txbx>
                        <w:txbxContent>
                          <w:p w14:paraId="7ACEEB03" w14:textId="01B4BC33" w:rsidR="00A528D0" w:rsidRPr="005C5D70" w:rsidRDefault="00A528D0">
                            <w:pPr>
                              <w:rPr>
                                <w:b/>
                                <w:bCs/>
                                <w:color w:val="FFFFFF" w:themeColor="background1"/>
                              </w:rPr>
                            </w:pPr>
                            <w:r w:rsidRPr="005C5D70">
                              <w:rPr>
                                <w:b/>
                                <w:bCs/>
                                <w:color w:val="FFFFFF" w:themeColor="background1"/>
                              </w:rPr>
                              <w:t>P</w:t>
                            </w:r>
                            <w:r w:rsidR="005C5D70" w:rsidRPr="005C5D70">
                              <w:rPr>
                                <w:b/>
                                <w:bCs/>
                                <w:color w:val="FFFFFF" w:themeColor="background1"/>
                              </w:rPr>
                              <w:t>g 5-9</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046CD31" id="_x0000_s1055" type="#_x0000_t202" style="position:absolute;margin-left:371.15pt;margin-top:17.4pt;width:51.75pt;height:24.75pt;z-index:25165838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OYNGgIAADMEAAAOAAAAZHJzL2Uyb0RvYy54bWysU8tu2zAQvBfoPxC817JlO00Fy4GbwEUB&#10;IwngFDnTFGkRoLgsSVtyv75Lyi+kOQW9ULvc1T5mhrO7rtFkL5xXYEo6GgwpEYZDpcy2pL9ell9u&#10;KfGBmYppMKKkB+Hp3fzzp1lrC5FDDboSjmAR44vWlrQOwRZZ5nktGuYHYIXBoATXsICu22aVYy1W&#10;b3SWD4c3WQuusg648B5vH/ognaf6UgoenqT0IhBdUpwtpNOlcxPPbD5jxdYxWyt+HIN9YIqGKYNN&#10;z6UeWGBk59Q/pRrFHXiQYcChyUBKxUXaAbcZDd9ss66ZFWkXBMfbM0z+/5Xlj/u1fXYkdN+hQwIj&#10;IK31hcfLuE8nXRO/OCnBOEJ4OMMmukA4Xt5Mv+b5lBKOofFoMkYbq2SXn63z4YeAhkSjpA5ZSWCx&#10;/cqHPvWUEnsZWCqtEzPakBYbjKfD9MM5gsW1wR6XUaMVuk1HVFXSPD/tsYHqgOs56Jn3li8VDrFi&#10;Pjwzh1TjRijf8ISH1IDN4GhRUoP78959zEcGMEpJi9Ipqf+9Y05Qon8a5ObbaDKJWkvOBMFBx11H&#10;NtcRs2vuAdU5wodieTJjftAnUzpoXlHli9gVQ8xw7F3ScDLvQy9ofCVcLBYpCdVlWViZteWxdIQ1&#10;QvzSvTJnjzwEJPARTiJjxRs6+tyekMUugFSJqwh0j+oRf1RmYvv4iqL0r/2UdXnr878AAAD//wMA&#10;UEsDBBQABgAIAAAAIQBAjQai4AAAAAkBAAAPAAAAZHJzL2Rvd25yZXYueG1sTI9BT4NAEIXvJv6H&#10;zZh4s4tAlSBL05A0JkYPrb14G9gtENlZZLct+uudnvT2XubLm/eK1WwHcTKT7x0puF9EIAw1TvfU&#10;Kti/b+4yED4gaRwcGQXfxsOqvL4qMNfuTFtz2oVWcAj5HBV0IYy5lL7pjEW/cKMhvh3cZDGwnVqp&#10;JzxzuB1kHEUP0mJP/KHD0VSdaT53R6vgpdq84baObfYzVM+vh/X4tf9YKnV7M6+fQAQzhz8YLvW5&#10;OpTcqXZH0l4MCh7TOGFUQZLyBAaydMmivogEZFnI/wvKXwAAAP//AwBQSwECLQAUAAYACAAAACEA&#10;toM4kv4AAADhAQAAEwAAAAAAAAAAAAAAAAAAAAAAW0NvbnRlbnRfVHlwZXNdLnhtbFBLAQItABQA&#10;BgAIAAAAIQA4/SH/1gAAAJQBAAALAAAAAAAAAAAAAAAAAC8BAABfcmVscy8ucmVsc1BLAQItABQA&#10;BgAIAAAAIQAtBOYNGgIAADMEAAAOAAAAAAAAAAAAAAAAAC4CAABkcnMvZTJvRG9jLnhtbFBLAQIt&#10;ABQABgAIAAAAIQBAjQai4AAAAAkBAAAPAAAAAAAAAAAAAAAAAHQEAABkcnMvZG93bnJldi54bWxQ&#10;SwUGAAAAAAQABADzAAAAgQUAAAAA&#10;" filled="f" stroked="f" strokeweight=".5pt">
                <v:textbox>
                  <w:txbxContent>
                    <w:p w14:paraId="7ACEEB03" w14:textId="01B4BC33" w:rsidR="00A528D0" w:rsidRPr="005C5D70" w:rsidRDefault="00A528D0">
                      <w:pPr>
                        <w:rPr>
                          <w:b/>
                          <w:bCs/>
                          <w:color w:val="FFFFFF" w:themeColor="background1"/>
                        </w:rPr>
                      </w:pPr>
                      <w:r w:rsidRPr="005C5D70">
                        <w:rPr>
                          <w:b/>
                          <w:bCs/>
                          <w:color w:val="FFFFFF" w:themeColor="background1"/>
                        </w:rPr>
                        <w:t>P</w:t>
                      </w:r>
                      <w:r w:rsidR="005C5D70" w:rsidRPr="005C5D70">
                        <w:rPr>
                          <w:b/>
                          <w:bCs/>
                          <w:color w:val="FFFFFF" w:themeColor="background1"/>
                        </w:rPr>
                        <w:t>g 5-9</w:t>
                      </w:r>
                    </w:p>
                  </w:txbxContent>
                </v:textbox>
              </v:shape>
            </w:pict>
          </mc:Fallback>
        </mc:AlternateContent>
      </w:r>
      <w:r w:rsidR="00A528D0">
        <w:rPr>
          <w:noProof/>
          <w:lang w:eastAsia="en-AU"/>
        </w:rPr>
        <mc:AlternateContent>
          <mc:Choice Requires="wps">
            <w:drawing>
              <wp:anchor distT="0" distB="0" distL="114300" distR="114300" simplePos="0" relativeHeight="251658277" behindDoc="0" locked="0" layoutInCell="1" allowOverlap="1" wp14:anchorId="4B66B528" wp14:editId="7F6B0A80">
                <wp:simplePos x="0" y="0"/>
                <wp:positionH relativeFrom="page">
                  <wp:posOffset>1685925</wp:posOffset>
                </wp:positionH>
                <wp:positionV relativeFrom="paragraph">
                  <wp:posOffset>116205</wp:posOffset>
                </wp:positionV>
                <wp:extent cx="3838575" cy="457200"/>
                <wp:effectExtent l="0" t="0" r="0" b="0"/>
                <wp:wrapNone/>
                <wp:docPr id="725338119" name="Text Box 1"/>
                <wp:cNvGraphicFramePr/>
                <a:graphic xmlns:a="http://schemas.openxmlformats.org/drawingml/2006/main">
                  <a:graphicData uri="http://schemas.microsoft.com/office/word/2010/wordprocessingShape">
                    <wps:wsp>
                      <wps:cNvSpPr txBox="1"/>
                      <wps:spPr>
                        <a:xfrm>
                          <a:off x="0" y="0"/>
                          <a:ext cx="3838575" cy="457200"/>
                        </a:xfrm>
                        <a:prstGeom prst="rect">
                          <a:avLst/>
                        </a:prstGeom>
                        <a:noFill/>
                        <a:ln w="6350">
                          <a:noFill/>
                        </a:ln>
                      </wps:spPr>
                      <wps:txbx>
                        <w:txbxContent>
                          <w:p w14:paraId="4FE0FC54" w14:textId="0414BF38" w:rsidR="000F42EE" w:rsidRPr="00781DBA" w:rsidRDefault="00C75BE2" w:rsidP="00783A05">
                            <w:pPr>
                              <w:pStyle w:val="TableHeading"/>
                              <w:rPr>
                                <w:rFonts w:ascii="Aptos" w:hAnsi="Aptos"/>
                                <w:color w:val="044277" w:themeColor="text1" w:themeTint="E6"/>
                                <w:sz w:val="24"/>
                                <w:szCs w:val="28"/>
                              </w:rPr>
                            </w:pPr>
                            <w:hyperlink w:anchor="_Section_1_-_1" w:history="1">
                              <w:r w:rsidRPr="00781DBA">
                                <w:rPr>
                                  <w:rStyle w:val="Hyperlink"/>
                                  <w:rFonts w:ascii="Aptos" w:hAnsi="Aptos"/>
                                  <w:color w:val="044277" w:themeColor="text1" w:themeTint="E6"/>
                                  <w:sz w:val="24"/>
                                  <w:szCs w:val="28"/>
                                </w:rPr>
                                <w:t>MyMedicare and Chronic Conditions Management Foundations</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B66B528" id="_x0000_s1056" type="#_x0000_t202" style="position:absolute;margin-left:132.75pt;margin-top:9.15pt;width:302.25pt;height:36pt;z-index:251658277;visibility:visible;mso-wrap-style:square;mso-width-percent:0;mso-wrap-distance-left:9pt;mso-wrap-distance-top:0;mso-wrap-distance-right:9pt;mso-wrap-distance-bottom:0;mso-position-horizontal:absolute;mso-position-horizontal-relative:page;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Byw2GgIAADQEAAAOAAAAZHJzL2Uyb0RvYy54bWysU9tuGyEQfa/Uf0C81+tr4lheR24iV5Wi&#10;JJJT5Rmz4F2JZeiAvet+fQfWN6V9qvoCAzPM5ZzD/L6tDdsr9BXYnA96fc6UlVBUdpvzH2+rL1PO&#10;fBC2EAasyvlBeX6/+Pxp3riZGkIJplDIKIn1s8blvAzBzbLMy1LVwvfAKUtODViLQEfcZgWKhrLX&#10;Jhv2+zdZA1g4BKm8p9vHzskXKb/WSoYXrb0KzOScegtpxbRu4pot5mK2ReHKSh7bEP/QRS0qS0XP&#10;qR5FEGyH1R+p6koieNChJ6HOQOtKqjQDTTPof5hmXQqn0iwEjndnmPz/Syuf92v3iiy0X6ElAiMg&#10;jfMzT5dxnlZjHXfqlJGfIDycYVNtYJIuR9PRdHI74UySbzy5JV5imuzy2qEP3xTULBo5R6IloSX2&#10;Tz50oaeQWMzCqjImUWMsa3J+M5r004Ozh5IbSzUuvUYrtJuWVUXOh6PTIBsoDjQfQke9d3JVURNP&#10;wodXgcQ1jUT6DS+0aANUDI4WZyXgr7/dx3iigLycNaSdnPufO4GKM/PdEjl3g/E4ii0dEiCc4bVn&#10;c+2xu/oBSJ4D+ilOJpMeYzAnUyPU7yTzZaxKLmEl1c55OJkPoVM0fROplssURPJyIjzZtZMxdYQ1&#10;QvzWvgt0Rx4CMfgMJ5WJ2Qc6utiOkOUugK4SVxHoDtUj/iTNxPbxG0XtX59T1OWzL34DAAD//wMA&#10;UEsDBBQABgAIAAAAIQAgzoO94QAAAAkBAAAPAAAAZHJzL2Rvd25yZXYueG1sTI/LTsMwEEX3SPyD&#10;NUjsqE2qlDSNU1WRKiQEi5Zu2DnxNInwI8RuG/h6hlVZju7RnXOL9WQNO+MYeu8kPM4EMHSN171r&#10;JRzetw8ZsBCV08p4hxK+McC6vL0pVK79xe3wvI8toxIXciWhi3HIOQ9Nh1aFmR/QUXb0o1WRzrHl&#10;elQXKreGJ0IsuFW9ow+dGrDqsPncn6yEl2r7pnZ1YrMfUz2/HjfD1+EjlfL+btqsgEWc4hWGP31S&#10;h5Kcan9yOjAjIVmkKaEUZHNgBGRPgsbVEpZiDrws+P8F5S8AAAD//wMAUEsBAi0AFAAGAAgAAAAh&#10;ALaDOJL+AAAA4QEAABMAAAAAAAAAAAAAAAAAAAAAAFtDb250ZW50X1R5cGVzXS54bWxQSwECLQAU&#10;AAYACAAAACEAOP0h/9YAAACUAQAACwAAAAAAAAAAAAAAAAAvAQAAX3JlbHMvLnJlbHNQSwECLQAU&#10;AAYACAAAACEASgcsNhoCAAA0BAAADgAAAAAAAAAAAAAAAAAuAgAAZHJzL2Uyb0RvYy54bWxQSwEC&#10;LQAUAAYACAAAACEAIM6DveEAAAAJAQAADwAAAAAAAAAAAAAAAAB0BAAAZHJzL2Rvd25yZXYueG1s&#10;UEsFBgAAAAAEAAQA8wAAAIIFAAAAAA==&#10;" filled="f" stroked="f" strokeweight=".5pt">
                <v:textbox>
                  <w:txbxContent>
                    <w:p w14:paraId="4FE0FC54" w14:textId="0414BF38" w:rsidR="000F42EE" w:rsidRPr="00781DBA" w:rsidRDefault="00C75BE2" w:rsidP="00783A05">
                      <w:pPr>
                        <w:pStyle w:val="TableHeading"/>
                        <w:rPr>
                          <w:rFonts w:ascii="Aptos" w:hAnsi="Aptos"/>
                          <w:color w:val="044277" w:themeColor="text1" w:themeTint="E6"/>
                          <w:sz w:val="24"/>
                          <w:szCs w:val="28"/>
                        </w:rPr>
                      </w:pPr>
                      <w:hyperlink w:anchor="_Section_1_-_1" w:history="1">
                        <w:r w:rsidRPr="00781DBA">
                          <w:rPr>
                            <w:rStyle w:val="Hyperlink"/>
                            <w:rFonts w:ascii="Aptos" w:hAnsi="Aptos"/>
                            <w:color w:val="044277" w:themeColor="text1" w:themeTint="E6"/>
                            <w:sz w:val="24"/>
                            <w:szCs w:val="28"/>
                          </w:rPr>
                          <w:t>MyMedicare and Chronic Conditions Management Foundations</w:t>
                        </w:r>
                      </w:hyperlink>
                    </w:p>
                  </w:txbxContent>
                </v:textbox>
                <w10:wrap anchorx="page"/>
              </v:shape>
            </w:pict>
          </mc:Fallback>
        </mc:AlternateContent>
      </w:r>
      <w:r w:rsidR="00D0774E">
        <w:rPr>
          <w:noProof/>
          <w:lang w:eastAsia="en-AU"/>
        </w:rPr>
        <mc:AlternateContent>
          <mc:Choice Requires="wps">
            <w:drawing>
              <wp:anchor distT="0" distB="0" distL="114300" distR="114300" simplePos="0" relativeHeight="251658286" behindDoc="0" locked="0" layoutInCell="1" allowOverlap="1" wp14:anchorId="652F458C" wp14:editId="1B176E53">
                <wp:simplePos x="0" y="0"/>
                <wp:positionH relativeFrom="column">
                  <wp:posOffset>123190</wp:posOffset>
                </wp:positionH>
                <wp:positionV relativeFrom="paragraph">
                  <wp:posOffset>3741420</wp:posOffset>
                </wp:positionV>
                <wp:extent cx="400050" cy="400050"/>
                <wp:effectExtent l="0" t="0" r="0" b="0"/>
                <wp:wrapNone/>
                <wp:docPr id="1026587460" name="Text Box 2"/>
                <wp:cNvGraphicFramePr/>
                <a:graphic xmlns:a="http://schemas.openxmlformats.org/drawingml/2006/main">
                  <a:graphicData uri="http://schemas.microsoft.com/office/word/2010/wordprocessingShape">
                    <wps:wsp>
                      <wps:cNvSpPr txBox="1"/>
                      <wps:spPr>
                        <a:xfrm>
                          <a:off x="0" y="0"/>
                          <a:ext cx="400050" cy="400050"/>
                        </a:xfrm>
                        <a:prstGeom prst="rect">
                          <a:avLst/>
                        </a:prstGeom>
                        <a:noFill/>
                        <a:ln w="6350">
                          <a:noFill/>
                        </a:ln>
                      </wps:spPr>
                      <wps:txbx>
                        <w:txbxContent>
                          <w:p w14:paraId="07E1C3BA" w14:textId="7E479ADE"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52F458C" id="_x0000_s1057" type="#_x0000_t202" style="position:absolute;margin-left:9.7pt;margin-top:294.6pt;width:31.5pt;height:31.5pt;z-index:25165828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aCkVFgIAADMEAAAOAAAAZHJzL2Uyb0RvYy54bWysU01v2zAMvQ/YfxB0X+xkadcZcYqsRYYB&#10;QVsgHXpWZCkWIIuapMTOfv0o2flY29Owi0yK9CP5HjW77RpN9sJ5Baak41FOiTAcKmW2Jf35vPx0&#10;Q4kPzFRMgxElPQhPb+cfP8xaW4gJ1KAr4QiCGF+0tqR1CLbIMs9r0TA/AisMBiW4hgV03TarHGsR&#10;vdHZJM+vsxZcZR1w4T3e3vdBOk/4UgoeHqX0IhBdUuwtpNOlcxPPbD5jxdYxWys+tMH+oYuGKYNF&#10;T1D3LDCyc+oNVKO4Aw8yjDg0GUipuEgz4DTj/NU065pZkWZBcrw90eT/Hyx/2K/tkyOh+wYdChgJ&#10;aa0vPF7GeTrpmvjFTgnGkcLDiTbRBcLxcprn+RVGOIYGG1Gy88/W+fBdQEOiUVKHqiSy2H7lQ596&#10;TIm1DCyV1kkZbUhb0uvPCP9XBMG1wRrnVqMVuk1HVFXSyfQ4xwaqA47noFfeW75U2MSK+fDEHEqN&#10;feP6hkc8pAYsBoNFSQ3u93v3MR8VwCglLa5OSf2vHXOCEv3DoDZfx9Np3LXkTK++TNBxl5HNZcTs&#10;mjvA7RzjQ7E8mTE/6KMpHTQvuOWLWBVDzHCsXdJwNO9Cv9D4SrhYLFISbpdlYWXWlkfoSF6k+Ll7&#10;Yc4OOgQU8AGOS8aKV3L0uT3ti10AqZJWkeie1YF/3Myk9vCK4upf+inr/NbnfwAAAP//AwBQSwME&#10;FAAGAAgAAAAhAJvjWNrfAAAACQEAAA8AAABkcnMvZG93bnJldi54bWxMj8FOwzAMhu9IvENkJG4s&#10;JaJTV5pOU6UJCcFhYxdubuO1FU1SmmwrPD3mBMff/vT7c7Ge7SDONIXeOw33iwQEucab3rUaDm/b&#10;uwxEiOgMDt6Rhi8KsC6vrwrMjb+4HZ33sRVc4kKOGroYx1zK0HRkMSz8SI53Rz9ZjBynVpoJL1xu&#10;B6mSZCkt9o4vdDhS1VHzsT9ZDc/V9hV3tbLZ91A9vRw34+fhPdX69mbePIKINMc/GH71WR1Kdqr9&#10;yZkgBs6rByY1pNlKgWAgUzyoNSxTpUCWhfz/QfkDAAD//wMAUEsBAi0AFAAGAAgAAAAhALaDOJL+&#10;AAAA4QEAABMAAAAAAAAAAAAAAAAAAAAAAFtDb250ZW50X1R5cGVzXS54bWxQSwECLQAUAAYACAAA&#10;ACEAOP0h/9YAAACUAQAACwAAAAAAAAAAAAAAAAAvAQAAX3JlbHMvLnJlbHNQSwECLQAUAAYACAAA&#10;ACEAEmgpFRYCAAAzBAAADgAAAAAAAAAAAAAAAAAuAgAAZHJzL2Uyb0RvYy54bWxQSwECLQAUAAYA&#10;CAAAACEAm+NY2t8AAAAJAQAADwAAAAAAAAAAAAAAAABwBAAAZHJzL2Rvd25yZXYueG1sUEsFBgAA&#10;AAAEAAQA8wAAAHwFAAAAAA==&#10;" filled="f" stroked="f" strokeweight=".5pt">
                <v:textbox>
                  <w:txbxContent>
                    <w:p w14:paraId="07E1C3BA" w14:textId="7E479ADE"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A</w:t>
                      </w:r>
                    </w:p>
                  </w:txbxContent>
                </v:textbox>
              </v:shape>
            </w:pict>
          </mc:Fallback>
        </mc:AlternateContent>
      </w:r>
      <w:r w:rsidR="00D0774E">
        <w:rPr>
          <w:noProof/>
          <w:lang w:eastAsia="en-AU"/>
        </w:rPr>
        <mc:AlternateContent>
          <mc:Choice Requires="wps">
            <w:drawing>
              <wp:anchor distT="0" distB="0" distL="114300" distR="114300" simplePos="0" relativeHeight="251658285" behindDoc="0" locked="0" layoutInCell="1" allowOverlap="1" wp14:anchorId="468EF44B" wp14:editId="29919374">
                <wp:simplePos x="0" y="0"/>
                <wp:positionH relativeFrom="column">
                  <wp:posOffset>132715</wp:posOffset>
                </wp:positionH>
                <wp:positionV relativeFrom="paragraph">
                  <wp:posOffset>3004820</wp:posOffset>
                </wp:positionV>
                <wp:extent cx="400050" cy="400050"/>
                <wp:effectExtent l="0" t="0" r="0" b="0"/>
                <wp:wrapNone/>
                <wp:docPr id="2011057877" name="Text Box 2"/>
                <wp:cNvGraphicFramePr/>
                <a:graphic xmlns:a="http://schemas.openxmlformats.org/drawingml/2006/main">
                  <a:graphicData uri="http://schemas.microsoft.com/office/word/2010/wordprocessingShape">
                    <wps:wsp>
                      <wps:cNvSpPr txBox="1"/>
                      <wps:spPr>
                        <a:xfrm>
                          <a:off x="0" y="0"/>
                          <a:ext cx="400050" cy="400050"/>
                        </a:xfrm>
                        <a:prstGeom prst="rect">
                          <a:avLst/>
                        </a:prstGeom>
                        <a:noFill/>
                        <a:ln w="6350">
                          <a:noFill/>
                        </a:ln>
                      </wps:spPr>
                      <wps:txbx>
                        <w:txbxContent>
                          <w:p w14:paraId="499B8A5D" w14:textId="7CDCF8AB"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68EF44B" id="_x0000_s1058" type="#_x0000_t202" style="position:absolute;margin-left:10.45pt;margin-top:236.6pt;width:31.5pt;height:31.5pt;z-index:25165828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2mbAFgIAADMEAAAOAAAAZHJzL2Uyb0RvYy54bWysU01v2zAMvQ/YfxB0X+xkSdcZcYqsRYYB&#10;QVsgHXpWZCkWIIuapMTOfv0o2flYt9Owi0yK9CP5HjW/6xpNDsJ5Baak41FOiTAcKmV2Jf3+svpw&#10;S4kPzFRMgxElPQpP7xbv381bW4gJ1KAr4QiCGF+0tqR1CLbIMs9r0TA/AisMBiW4hgV03S6rHGsR&#10;vdHZJM9vshZcZR1w4T3ePvRBukj4UgoenqT0IhBdUuwtpNOlcxvPbDFnxc4xWys+tMH+oYuGKYNF&#10;z1APLDCyd+oPqEZxBx5kGHFoMpBScZFmwGnG+ZtpNjWzIs2C5Hh7psn/P1j+eNjYZ0dC9wU6FDAS&#10;0lpfeLyM83TSNfGLnRKMI4XHM22iC4Tj5TTP8xlGOIYGG1Gyy8/W+fBVQEOiUVKHqiSy2GHtQ596&#10;Som1DKyU1kkZbUhb0puPCP9bBMG1wRqXVqMVum1HVFXSyew0xxaqI47noFfeW75S2MSa+fDMHEqN&#10;feP6hic8pAYsBoNFSQ3u59/uYz4qgFFKWlydkvofe+YEJfqbQW0+j6fTuGvJmc4+TdBx15HtdcTs&#10;m3vA7RzjQ7E8mTE/6JMpHTSvuOXLWBVDzHCsXdJwMu9Dv9D4SrhYLlMSbpdlYW02lkfoSF6k+KV7&#10;Zc4OOgQU8BFOS8aKN3L0uT3ty30AqZJWkeie1YF/3Myk9vCK4upf+ynr8tYXvwAAAP//AwBQSwME&#10;FAAGAAgAAAAhAM2V6gvhAAAACQEAAA8AAABkcnMvZG93bnJldi54bWxMj8tOwzAQRfdI/IM1SOyo&#10;g0NLmsapqkgVEoJFSzfsJrGbRPgRYrcNfD3DCpYzc3Tn3GI9WcPOegy9dxLuZwkw7RqvetdKOLxt&#10;7zJgIaJTaLzTEr50gHV5fVVgrvzF7fR5H1tGIS7kKKGLccg5D02nLYaZH7Sj29GPFiONY8vViBcK&#10;t4aLJFlwi72jDx0Ouup087E/WQnP1fYVd7Ww2bepnl6Om+Hz8D6X8vZm2qyART3FPxh+9UkdSnKq&#10;/cmpwIwEkSyJlPDwmApgBGQpLWoJ83QhgJcF/9+g/AEAAP//AwBQSwECLQAUAAYACAAAACEAtoM4&#10;kv4AAADhAQAAEwAAAAAAAAAAAAAAAAAAAAAAW0NvbnRlbnRfVHlwZXNdLnhtbFBLAQItABQABgAI&#10;AAAAIQA4/SH/1gAAAJQBAAALAAAAAAAAAAAAAAAAAC8BAABfcmVscy8ucmVsc1BLAQItABQABgAI&#10;AAAAIQBt2mbAFgIAADMEAAAOAAAAAAAAAAAAAAAAAC4CAABkcnMvZTJvRG9jLnhtbFBLAQItABQA&#10;BgAIAAAAIQDNleoL4QAAAAkBAAAPAAAAAAAAAAAAAAAAAHAEAABkcnMvZG93bnJldi54bWxQSwUG&#10;AAAAAAQABADzAAAAfgUAAAAA&#10;" filled="f" stroked="f" strokeweight=".5pt">
                <v:textbox>
                  <w:txbxContent>
                    <w:p w14:paraId="499B8A5D" w14:textId="7CDCF8AB" w:rsidR="003C19F5" w:rsidRPr="003C19F5" w:rsidRDefault="003C19F5" w:rsidP="003C19F5">
                      <w:pPr>
                        <w:rPr>
                          <w:rFonts w:ascii="Dreaming Outloud Pro" w:hAnsi="Dreaming Outloud Pro" w:cs="Dreaming Outloud Pro"/>
                          <w:b/>
                          <w:bCs/>
                          <w:color w:val="F2F2F2" w:themeColor="background1" w:themeShade="F2"/>
                          <w:sz w:val="52"/>
                          <w:szCs w:val="52"/>
                        </w:rPr>
                      </w:pPr>
                      <w:r>
                        <w:rPr>
                          <w:rFonts w:ascii="Dreaming Outloud Pro" w:hAnsi="Dreaming Outloud Pro" w:cs="Dreaming Outloud Pro"/>
                          <w:b/>
                          <w:bCs/>
                          <w:color w:val="F2F2F2" w:themeColor="background1" w:themeShade="F2"/>
                          <w:sz w:val="52"/>
                          <w:szCs w:val="52"/>
                        </w:rPr>
                        <w:t>5</w:t>
                      </w:r>
                    </w:p>
                  </w:txbxContent>
                </v:textbox>
              </v:shape>
            </w:pict>
          </mc:Fallback>
        </mc:AlternateContent>
      </w:r>
      <w:r w:rsidR="00A12435">
        <w:rPr>
          <w:noProof/>
          <w:lang w:eastAsia="en-AU"/>
        </w:rPr>
        <mc:AlternateContent>
          <mc:Choice Requires="wps">
            <w:drawing>
              <wp:anchor distT="0" distB="0" distL="114300" distR="114300" simplePos="0" relativeHeight="251658278" behindDoc="0" locked="0" layoutInCell="1" allowOverlap="1" wp14:anchorId="23AB296E" wp14:editId="68D6B92D">
                <wp:simplePos x="0" y="0"/>
                <wp:positionH relativeFrom="margin">
                  <wp:posOffset>917575</wp:posOffset>
                </wp:positionH>
                <wp:positionV relativeFrom="paragraph">
                  <wp:posOffset>880745</wp:posOffset>
                </wp:positionV>
                <wp:extent cx="3924300" cy="457200"/>
                <wp:effectExtent l="0" t="0" r="0" b="0"/>
                <wp:wrapNone/>
                <wp:docPr id="14440105" name="Text Box 1"/>
                <wp:cNvGraphicFramePr/>
                <a:graphic xmlns:a="http://schemas.openxmlformats.org/drawingml/2006/main">
                  <a:graphicData uri="http://schemas.microsoft.com/office/word/2010/wordprocessingShape">
                    <wps:wsp>
                      <wps:cNvSpPr txBox="1"/>
                      <wps:spPr>
                        <a:xfrm>
                          <a:off x="0" y="0"/>
                          <a:ext cx="3924300" cy="457200"/>
                        </a:xfrm>
                        <a:prstGeom prst="rect">
                          <a:avLst/>
                        </a:prstGeom>
                        <a:noFill/>
                        <a:ln w="6350">
                          <a:noFill/>
                        </a:ln>
                      </wps:spPr>
                      <wps:txbx>
                        <w:txbxContent>
                          <w:p w14:paraId="3E4B623E" w14:textId="405AB3C1" w:rsidR="00C53B78" w:rsidRPr="00587ABD" w:rsidRDefault="00F65F5B" w:rsidP="00C53B78">
                            <w:pPr>
                              <w:pStyle w:val="TableHeading"/>
                              <w:rPr>
                                <w:rFonts w:ascii="Aptos" w:hAnsi="Aptos"/>
                                <w:color w:val="044277" w:themeColor="text1" w:themeTint="E6"/>
                                <w:sz w:val="24"/>
                                <w:szCs w:val="28"/>
                              </w:rPr>
                            </w:pPr>
                            <w:hyperlink w:anchor="_Section_2_–_1" w:history="1">
                              <w:r w:rsidRPr="00587ABD">
                                <w:rPr>
                                  <w:rStyle w:val="Hyperlink"/>
                                  <w:rFonts w:ascii="Aptos" w:hAnsi="Aptos"/>
                                  <w:color w:val="044277" w:themeColor="text1" w:themeTint="E6"/>
                                  <w:sz w:val="24"/>
                                  <w:szCs w:val="28"/>
                                </w:rPr>
                                <w:t xml:space="preserve">Preparing your practice for CCM </w:t>
                              </w:r>
                              <w:r w:rsidR="000140ED" w:rsidRPr="00587ABD">
                                <w:rPr>
                                  <w:rStyle w:val="Hyperlink"/>
                                  <w:rFonts w:ascii="Aptos" w:hAnsi="Aptos"/>
                                  <w:color w:val="044277" w:themeColor="text1" w:themeTint="E6"/>
                                  <w:sz w:val="24"/>
                                  <w:szCs w:val="28"/>
                                </w:rPr>
                                <w:t>QI Action</w:t>
                              </w:r>
                            </w:hyperlink>
                            <w:r w:rsidR="000140ED" w:rsidRPr="00587ABD">
                              <w:rPr>
                                <w:rFonts w:ascii="Aptos" w:hAnsi="Aptos"/>
                                <w:color w:val="044277" w:themeColor="text1" w:themeTint="E6"/>
                                <w:sz w:val="24"/>
                                <w:szCs w:val="28"/>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3AB296E" id="_x0000_s1059" type="#_x0000_t202" style="position:absolute;margin-left:72.25pt;margin-top:69.35pt;width:309pt;height:36pt;z-index:251658278;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qLLVGQIAADQEAAAOAAAAZHJzL2Uyb0RvYy54bWysU9tuGyEQfa/Uf0C81+tb3GbldeQmclUp&#10;SiI5VZ4xC96VWIYO2Lvu13dgfVPap6ovMDDDXM45zO+6xrC9Ql+DLfhoMORMWQllbbcF//G6+vSF&#10;Mx+ELYUBqwp+UJ7fLT5+mLcuV2OowJQKGSWxPm9dwasQXJ5lXlaqEX4ATllyasBGBDriNitRtJS9&#10;Mdl4OJxlLWDpEKTynm4feidfpPxaKxmetfYqMFNw6i2kFdO6iWu2mIt8i8JVtTy2If6hi0bUloqe&#10;Uz2IINgO6z9SNbVE8KDDQEKTgda1VGkGmmY0fDfNuhJOpVkIHO/OMPn/l1Y+7dfuBVnovkJHBEZA&#10;WudzT5dxnk5jE3fqlJGfIDycYVNdYJIuJ7fj6WRILkm+6c1n4iWmyS6vHfrwTUHDolFwJFoSWmL/&#10;6EMfegqJxSysamMSNcaytuCzyc0wPTh7KLmxVOPSa7RCt+lYXRZ8PDsNsoHyQPMh9NR7J1c1NfEo&#10;fHgRSFxT36Tf8EyLNkDF4GhxVgH++tt9jCcKyMtZS9opuP+5E6g4M98tkXM7mk6j2NIhAcIZXns2&#10;1x67a+6B5Dmin+JkMukxBnMyNULzRjJfxqrkElZS7YKHk3kfekXTN5FquUxBJC8nwqNdOxlTR1gj&#10;xK/dm0B35CEQg09wUpnI39HRx/aELHcBdJ24ikD3qB7xJ2kmto/fKGr/+pyiLp998RsAAP//AwBQ&#10;SwMEFAAGAAgAAAAhAA5EhFviAAAACwEAAA8AAABkcnMvZG93bnJldi54bWxMj0FPwzAMhe9I/IfI&#10;SNxYurKtVWk6TZUmJASHjV24uY3XVjRJabKt8Osxp3Hzs5+ev5evJ9OLM42+c1bBfBaBIFs73dlG&#10;weF9+5CC8AGtxt5ZUvBNHtbF7U2OmXYXu6PzPjSCQ6zPUEEbwpBJ6euWDPqZG8jy7ehGg4Hl2Eg9&#10;4oXDTS/jKFpJg53lDy0OVLZUf+5PRsFLuX3DXRWb9Kcvn1+Pm+Hr8LFU6v5u2jyBCDSFqxn+8Bkd&#10;Cmaq3MlqL3rWi8WSrTw8pgkIdiSrmDeVgngeJSCLXP7vUPwCAAD//wMAUEsBAi0AFAAGAAgAAAAh&#10;ALaDOJL+AAAA4QEAABMAAAAAAAAAAAAAAAAAAAAAAFtDb250ZW50X1R5cGVzXS54bWxQSwECLQAU&#10;AAYACAAAACEAOP0h/9YAAACUAQAACwAAAAAAAAAAAAAAAAAvAQAAX3JlbHMvLnJlbHNQSwECLQAU&#10;AAYACAAAACEAKaiy1RkCAAA0BAAADgAAAAAAAAAAAAAAAAAuAgAAZHJzL2Uyb0RvYy54bWxQSwEC&#10;LQAUAAYACAAAACEADkSEW+IAAAALAQAADwAAAAAAAAAAAAAAAABzBAAAZHJzL2Rvd25yZXYueG1s&#10;UEsFBgAAAAAEAAQA8wAAAIIFAAAAAA==&#10;" filled="f" stroked="f" strokeweight=".5pt">
                <v:textbox>
                  <w:txbxContent>
                    <w:p w14:paraId="3E4B623E" w14:textId="405AB3C1" w:rsidR="00C53B78" w:rsidRPr="00587ABD" w:rsidRDefault="00F65F5B" w:rsidP="00C53B78">
                      <w:pPr>
                        <w:pStyle w:val="TableHeading"/>
                        <w:rPr>
                          <w:rFonts w:ascii="Aptos" w:hAnsi="Aptos"/>
                          <w:color w:val="044277" w:themeColor="text1" w:themeTint="E6"/>
                          <w:sz w:val="24"/>
                          <w:szCs w:val="28"/>
                        </w:rPr>
                      </w:pPr>
                      <w:hyperlink w:anchor="_Section_2_–_1" w:history="1">
                        <w:r w:rsidRPr="00587ABD">
                          <w:rPr>
                            <w:rStyle w:val="Hyperlink"/>
                            <w:rFonts w:ascii="Aptos" w:hAnsi="Aptos"/>
                            <w:color w:val="044277" w:themeColor="text1" w:themeTint="E6"/>
                            <w:sz w:val="24"/>
                            <w:szCs w:val="28"/>
                          </w:rPr>
                          <w:t xml:space="preserve">Preparing your practice for CCM </w:t>
                        </w:r>
                        <w:r w:rsidR="000140ED" w:rsidRPr="00587ABD">
                          <w:rPr>
                            <w:rStyle w:val="Hyperlink"/>
                            <w:rFonts w:ascii="Aptos" w:hAnsi="Aptos"/>
                            <w:color w:val="044277" w:themeColor="text1" w:themeTint="E6"/>
                            <w:sz w:val="24"/>
                            <w:szCs w:val="28"/>
                          </w:rPr>
                          <w:t>QI Action</w:t>
                        </w:r>
                      </w:hyperlink>
                      <w:r w:rsidR="000140ED" w:rsidRPr="00587ABD">
                        <w:rPr>
                          <w:rFonts w:ascii="Aptos" w:hAnsi="Aptos"/>
                          <w:color w:val="044277" w:themeColor="text1" w:themeTint="E6"/>
                          <w:sz w:val="24"/>
                          <w:szCs w:val="28"/>
                        </w:rPr>
                        <w:t xml:space="preserve"> </w:t>
                      </w:r>
                    </w:p>
                  </w:txbxContent>
                </v:textbox>
                <w10:wrap anchorx="margin"/>
              </v:shape>
            </w:pict>
          </mc:Fallback>
        </mc:AlternateContent>
      </w:r>
      <w:r w:rsidR="00A12435">
        <w:rPr>
          <w:noProof/>
          <w:lang w:eastAsia="en-AU"/>
        </w:rPr>
        <mc:AlternateContent>
          <mc:Choice Requires="wps">
            <w:drawing>
              <wp:anchor distT="0" distB="0" distL="114300" distR="114300" simplePos="0" relativeHeight="251658279" behindDoc="0" locked="0" layoutInCell="1" allowOverlap="1" wp14:anchorId="49FFC86B" wp14:editId="6F65EA03">
                <wp:simplePos x="0" y="0"/>
                <wp:positionH relativeFrom="margin">
                  <wp:posOffset>908050</wp:posOffset>
                </wp:positionH>
                <wp:positionV relativeFrom="paragraph">
                  <wp:posOffset>1623695</wp:posOffset>
                </wp:positionV>
                <wp:extent cx="3924300" cy="457200"/>
                <wp:effectExtent l="0" t="0" r="0" b="0"/>
                <wp:wrapNone/>
                <wp:docPr id="776688608" name="Text Box 1"/>
                <wp:cNvGraphicFramePr/>
                <a:graphic xmlns:a="http://schemas.openxmlformats.org/drawingml/2006/main">
                  <a:graphicData uri="http://schemas.microsoft.com/office/word/2010/wordprocessingShape">
                    <wps:wsp>
                      <wps:cNvSpPr txBox="1"/>
                      <wps:spPr>
                        <a:xfrm>
                          <a:off x="0" y="0"/>
                          <a:ext cx="3924300" cy="457200"/>
                        </a:xfrm>
                        <a:prstGeom prst="rect">
                          <a:avLst/>
                        </a:prstGeom>
                        <a:noFill/>
                        <a:ln w="6350">
                          <a:noFill/>
                        </a:ln>
                      </wps:spPr>
                      <wps:txbx>
                        <w:txbxContent>
                          <w:p w14:paraId="0A702E9A" w14:textId="39639503" w:rsidR="00012593" w:rsidRPr="00C27116" w:rsidRDefault="00C82335" w:rsidP="00012593">
                            <w:pPr>
                              <w:pStyle w:val="TableHeading"/>
                              <w:rPr>
                                <w:rFonts w:ascii="Aptos" w:hAnsi="Aptos"/>
                                <w:color w:val="044277" w:themeColor="text1" w:themeTint="E6"/>
                                <w:sz w:val="24"/>
                                <w:szCs w:val="28"/>
                              </w:rPr>
                            </w:pPr>
                            <w:hyperlink w:anchor="_Section_3_-_1" w:history="1">
                              <w:r w:rsidRPr="00C27116">
                                <w:rPr>
                                  <w:rStyle w:val="Hyperlink"/>
                                  <w:rFonts w:ascii="Aptos" w:hAnsi="Aptos"/>
                                  <w:color w:val="044277" w:themeColor="text1" w:themeTint="E6"/>
                                  <w:sz w:val="24"/>
                                  <w:szCs w:val="28"/>
                                </w:rPr>
                                <w:t>Delivering care to meet CCM MBS requirements</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9FFC86B" id="_x0000_s1060" type="#_x0000_t202" style="position:absolute;margin-left:71.5pt;margin-top:127.85pt;width:309pt;height:36pt;z-index:251658279;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v0AGQIAADQEAAAOAAAAZHJzL2Uyb0RvYy54bWysU8lu2zAQvRfoPxC815KXbIblwE3gokCQ&#10;BHCKnGmKtARQHHZIW3K/vkPKG9Keil7IIWc4y3uPs/uuMWyn0NdgCz4c5JwpK6Gs7abgP96WX245&#10;80HYUhiwquB75fn9/POnWeumagQVmFIhoyTWT1tX8CoEN80yLyvVCD8Apyw5NWAjAh1xk5UoWsre&#10;mGyU59dZC1g6BKm8p9vH3snnKb/WSoYXrb0KzBScegtpxbSu45rNZ2K6QeGqWh7aEP/QRSNqS0VP&#10;qR5FEGyL9R+pmloieNBhIKHJQOtaqjQDTTPMP0yzqoRTaRYCx7sTTP7/pZXPu5V7RRa6r9ARgRGQ&#10;1vmpp8s4T6exiTt1yshPEO5PsKkuMEmX47vRZJyTS5JvcnVDvMQ02fm1Qx++KWhYNAqOREtCS+ye&#10;fOhDjyGxmIVlbUyixljWFvx6fJWnBycPJTeWapx7jVbo1h2ry4KPbo6DrKHc03wIPfXeyWVNTTwJ&#10;H14FEtfUN+k3vNCiDVAxOFicVYC//nYf44kC8nLWknYK7n9uBSrOzHdL5NwNJ5MotnRIgHCGl571&#10;pcdumwcgeQ7ppziZTHqMwRxNjdC8k8wXsSq5hJVUu+DhaD6EXtH0TaRaLFIQycuJ8GRXTsbUEdYI&#10;8Vv3LtAdeAjE4DMcVSamH+joY3tCFtsAuk5cRaB7VA/4kzQT24dvFLV/eU5R588+/w0AAP//AwBQ&#10;SwMEFAAGAAgAAAAhAF/Wvt3iAAAACwEAAA8AAABkcnMvZG93bnJldi54bWxMj8FOwzAQRO9I/IO1&#10;SNyo05Q0VYhTVZEqJASHll64OfE2iYjXIXbbwNeznMpxZkezb/L1ZHtxxtF3jhTMZxEIpNqZjhoF&#10;h/ftwwqED5qM7h2hgm/0sC5ub3KdGXehHZ73oRFcQj7TCtoQhkxKX7dotZ+5AYlvRzdaHViOjTSj&#10;vnC57WUcRUtpdUf8odUDli3Wn/uTVfBSbt/0rort6qcvn1+Pm+Hr8JEodX83bZ5ABJzCNQx/+IwO&#10;BTNV7kTGi57144K3BAVxkqQgOJEu5+xUChZxmoIscvl/Q/ELAAD//wMAUEsBAi0AFAAGAAgAAAAh&#10;ALaDOJL+AAAA4QEAABMAAAAAAAAAAAAAAAAAAAAAAFtDb250ZW50X1R5cGVzXS54bWxQSwECLQAU&#10;AAYACAAAACEAOP0h/9YAAACUAQAACwAAAAAAAAAAAAAAAAAvAQAAX3JlbHMvLnJlbHNQSwECLQAU&#10;AAYACAAAACEAVhr9ABkCAAA0BAAADgAAAAAAAAAAAAAAAAAuAgAAZHJzL2Uyb0RvYy54bWxQSwEC&#10;LQAUAAYACAAAACEAX9a+3eIAAAALAQAADwAAAAAAAAAAAAAAAABzBAAAZHJzL2Rvd25yZXYueG1s&#10;UEsFBgAAAAAEAAQA8wAAAIIFAAAAAA==&#10;" filled="f" stroked="f" strokeweight=".5pt">
                <v:textbox>
                  <w:txbxContent>
                    <w:p w14:paraId="0A702E9A" w14:textId="39639503" w:rsidR="00012593" w:rsidRPr="00C27116" w:rsidRDefault="00C82335" w:rsidP="00012593">
                      <w:pPr>
                        <w:pStyle w:val="TableHeading"/>
                        <w:rPr>
                          <w:rFonts w:ascii="Aptos" w:hAnsi="Aptos"/>
                          <w:color w:val="044277" w:themeColor="text1" w:themeTint="E6"/>
                          <w:sz w:val="24"/>
                          <w:szCs w:val="28"/>
                        </w:rPr>
                      </w:pPr>
                      <w:hyperlink w:anchor="_Section_3_-_1" w:history="1">
                        <w:r w:rsidRPr="00C27116">
                          <w:rPr>
                            <w:rStyle w:val="Hyperlink"/>
                            <w:rFonts w:ascii="Aptos" w:hAnsi="Aptos"/>
                            <w:color w:val="044277" w:themeColor="text1" w:themeTint="E6"/>
                            <w:sz w:val="24"/>
                            <w:szCs w:val="28"/>
                          </w:rPr>
                          <w:t>Delivering care to meet CCM MBS requirements</w:t>
                        </w:r>
                      </w:hyperlink>
                    </w:p>
                  </w:txbxContent>
                </v:textbox>
                <w10:wrap anchorx="margin"/>
              </v:shape>
            </w:pict>
          </mc:Fallback>
        </mc:AlternateContent>
      </w:r>
      <w:r w:rsidR="00ED7178" w:rsidRPr="00ED7178">
        <w:rPr>
          <w:noProof/>
          <w:lang w:eastAsia="en-AU"/>
        </w:rPr>
        <w:drawing>
          <wp:inline distT="0" distB="0" distL="0" distR="0" wp14:anchorId="16F5130A" wp14:editId="69EAC902">
            <wp:extent cx="5553075" cy="4337685"/>
            <wp:effectExtent l="0" t="0" r="9525" b="5715"/>
            <wp:docPr id="1558799066" name="Drawing 0" descr="43625442-6b4e-4574-8ac3-b1a780f26e77.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0" descr="43625442-6b4e-4574-8ac3-b1a780f26e77.png"/>
                    <pic:cNvPicPr>
                      <a:picLocks noChangeAspect="1"/>
                    </pic:cNvPicPr>
                  </pic:nvPicPr>
                  <pic:blipFill>
                    <a:blip r:embed="rId40"/>
                    <a:stretch>
                      <a:fillRect/>
                    </a:stretch>
                  </pic:blipFill>
                  <pic:spPr>
                    <a:xfrm>
                      <a:off x="0" y="0"/>
                      <a:ext cx="5563181" cy="4345579"/>
                    </a:xfrm>
                    <a:prstGeom prst="rect">
                      <a:avLst/>
                    </a:prstGeom>
                  </pic:spPr>
                </pic:pic>
              </a:graphicData>
            </a:graphic>
          </wp:inline>
        </w:drawing>
      </w:r>
    </w:p>
    <w:p w14:paraId="6148E6F6" w14:textId="77777777" w:rsidR="00FF428A" w:rsidRPr="00B80AE5" w:rsidRDefault="00FF428A" w:rsidP="00C21C12"/>
    <w:p w14:paraId="2E37CBE5" w14:textId="1617A2AB" w:rsidR="00FF428A" w:rsidRPr="00512979" w:rsidRDefault="00FF428A" w:rsidP="00512979">
      <w:pPr>
        <w:rPr>
          <w:b/>
          <w:bCs/>
        </w:rPr>
      </w:pPr>
      <w:r w:rsidRPr="00512979">
        <w:rPr>
          <w:b/>
          <w:bCs/>
        </w:rPr>
        <w:t>Navigation Suggestions</w:t>
      </w:r>
    </w:p>
    <w:p w14:paraId="6DE228B4" w14:textId="3A822E72" w:rsidR="00536685" w:rsidRPr="00536685" w:rsidRDefault="00536685" w:rsidP="00512979">
      <w:r>
        <w:t xml:space="preserve">This workbook is </w:t>
      </w:r>
      <w:r w:rsidR="00CC47F2">
        <w:t xml:space="preserve">designed to be applied practically. </w:t>
      </w:r>
      <w:r w:rsidR="0095789E">
        <w:t>N</w:t>
      </w:r>
      <w:r w:rsidR="00CC47F2">
        <w:t>a</w:t>
      </w:r>
      <w:r w:rsidR="00B348A2">
        <w:t>vigate straight to the section that is most relevant to your practice</w:t>
      </w:r>
      <w:r w:rsidR="003828A8">
        <w:t xml:space="preserve"> and </w:t>
      </w:r>
      <w:r w:rsidR="00251A27">
        <w:t xml:space="preserve">complete activities in any order you prefer. </w:t>
      </w:r>
    </w:p>
    <w:p w14:paraId="782EFF2A" w14:textId="79C7F683" w:rsidR="00806B64" w:rsidRPr="00A12435" w:rsidRDefault="00AB3E4A" w:rsidP="00A73AA3">
      <w:pPr>
        <w:pStyle w:val="BodyText"/>
        <w:numPr>
          <w:ilvl w:val="0"/>
          <w:numId w:val="16"/>
        </w:numPr>
        <w:jc w:val="both"/>
      </w:pPr>
      <w:r>
        <w:t>S</w:t>
      </w:r>
      <w:r w:rsidRPr="00DF2075">
        <w:t>tart in</w:t>
      </w:r>
      <w:r w:rsidRPr="00A12435">
        <w:rPr>
          <w:b/>
          <w:bCs/>
        </w:rPr>
        <w:t xml:space="preserve"> Section 1 and 2</w:t>
      </w:r>
      <w:r w:rsidRPr="00A12435">
        <w:t xml:space="preserve"> </w:t>
      </w:r>
      <w:r>
        <w:t>to a</w:t>
      </w:r>
      <w:r w:rsidR="00D557C9" w:rsidRPr="00A12435">
        <w:t>ssess your practice’s readiness</w:t>
      </w:r>
      <w:r w:rsidR="008B7FEF">
        <w:t>. T</w:t>
      </w:r>
      <w:r w:rsidR="00613FD1" w:rsidRPr="00A12435">
        <w:t>h</w:t>
      </w:r>
      <w:r w:rsidR="00806B64">
        <w:t>ese</w:t>
      </w:r>
      <w:r w:rsidR="008B7FEF">
        <w:t xml:space="preserve"> section</w:t>
      </w:r>
      <w:r w:rsidR="00806B64">
        <w:t>s cover</w:t>
      </w:r>
      <w:r w:rsidR="000D63B0">
        <w:t>:</w:t>
      </w:r>
      <w:r w:rsidR="00731CDF">
        <w:t xml:space="preserve"> </w:t>
      </w:r>
      <w:r w:rsidR="000D63B0">
        <w:t xml:space="preserve">Practice </w:t>
      </w:r>
      <w:r w:rsidR="00613FD1" w:rsidRPr="00A12435">
        <w:t>MyMedicare</w:t>
      </w:r>
      <w:r w:rsidR="000D63B0">
        <w:t xml:space="preserve"> registration</w:t>
      </w:r>
      <w:r w:rsidR="001211E3">
        <w:t xml:space="preserve">; </w:t>
      </w:r>
      <w:r w:rsidR="0056187A">
        <w:t>Tracking and creating registers of e</w:t>
      </w:r>
      <w:r w:rsidR="00A17380">
        <w:t xml:space="preserve">xisting </w:t>
      </w:r>
      <w:r w:rsidR="000D63B0">
        <w:t>CCM</w:t>
      </w:r>
      <w:r w:rsidR="0056187A">
        <w:t xml:space="preserve"> patients with</w:t>
      </w:r>
      <w:r w:rsidR="00A17380">
        <w:t xml:space="preserve"> </w:t>
      </w:r>
      <w:r w:rsidR="003D6999">
        <w:t>management plan</w:t>
      </w:r>
      <w:r w:rsidR="0056187A">
        <w:t>s</w:t>
      </w:r>
      <w:r w:rsidR="001211E3">
        <w:t xml:space="preserve">; </w:t>
      </w:r>
      <w:r w:rsidR="00036D28">
        <w:t xml:space="preserve">How CCM changes and </w:t>
      </w:r>
      <w:r w:rsidR="00126F86">
        <w:t>person-centred</w:t>
      </w:r>
      <w:r w:rsidR="00036D28">
        <w:t xml:space="preserve"> care</w:t>
      </w:r>
      <w:r w:rsidR="00DB6BB6">
        <w:t xml:space="preserve"> support care continuity with MyMedicare</w:t>
      </w:r>
      <w:r w:rsidR="00076FB7">
        <w:t>,</w:t>
      </w:r>
      <w:r w:rsidR="00DB6BB6">
        <w:t xml:space="preserve"> </w:t>
      </w:r>
      <w:r w:rsidR="001211E3">
        <w:t>and p</w:t>
      </w:r>
      <w:r w:rsidR="00806B64">
        <w:t xml:space="preserve">reparing your practice for </w:t>
      </w:r>
      <w:r w:rsidR="00791A71">
        <w:t xml:space="preserve">CCM </w:t>
      </w:r>
      <w:r w:rsidR="008D6721">
        <w:t xml:space="preserve">Quality Improvement </w:t>
      </w:r>
      <w:r w:rsidR="00791A71">
        <w:t>action</w:t>
      </w:r>
    </w:p>
    <w:p w14:paraId="762B44F4" w14:textId="3E57DB47" w:rsidR="00BD3919" w:rsidRPr="00A12435" w:rsidRDefault="007704CF" w:rsidP="00A73AA3">
      <w:pPr>
        <w:pStyle w:val="BodyText"/>
        <w:numPr>
          <w:ilvl w:val="0"/>
          <w:numId w:val="16"/>
        </w:numPr>
        <w:ind w:left="284" w:hanging="284"/>
        <w:jc w:val="both"/>
      </w:pPr>
      <w:r w:rsidRPr="00A12435">
        <w:rPr>
          <w:b/>
          <w:bCs/>
        </w:rPr>
        <w:t>Section 3</w:t>
      </w:r>
      <w:r w:rsidR="002D0A70">
        <w:rPr>
          <w:b/>
          <w:bCs/>
        </w:rPr>
        <w:t xml:space="preserve"> </w:t>
      </w:r>
      <w:r w:rsidR="007D3298">
        <w:t>covers</w:t>
      </w:r>
      <w:r w:rsidR="006E25EA">
        <w:t xml:space="preserve"> </w:t>
      </w:r>
      <w:r w:rsidR="00955D5F">
        <w:t xml:space="preserve">the </w:t>
      </w:r>
      <w:r w:rsidR="00505171">
        <w:t>details</w:t>
      </w:r>
      <w:r w:rsidR="006E25EA">
        <w:t xml:space="preserve"> of </w:t>
      </w:r>
      <w:r w:rsidR="007D3298">
        <w:t xml:space="preserve">CCM </w:t>
      </w:r>
      <w:r w:rsidR="00955D5F">
        <w:t xml:space="preserve">MBS </w:t>
      </w:r>
      <w:r w:rsidR="00290FC5">
        <w:t xml:space="preserve">items and </w:t>
      </w:r>
      <w:r w:rsidR="00572D37">
        <w:t xml:space="preserve">requirements, </w:t>
      </w:r>
      <w:r w:rsidR="00AD0381">
        <w:t xml:space="preserve">CCM </w:t>
      </w:r>
      <w:r w:rsidR="00541453">
        <w:t xml:space="preserve">MBS User Guide, </w:t>
      </w:r>
      <w:r w:rsidR="00291597">
        <w:t xml:space="preserve">and </w:t>
      </w:r>
      <w:r w:rsidR="00541453">
        <w:t>prioritising reviews with patients</w:t>
      </w:r>
      <w:r w:rsidR="001E3575" w:rsidRPr="00A12435">
        <w:rPr>
          <w:b/>
          <w:bCs/>
        </w:rPr>
        <w:t>.</w:t>
      </w:r>
      <w:r w:rsidR="001E3575" w:rsidRPr="00A12435">
        <w:t xml:space="preserve"> </w:t>
      </w:r>
    </w:p>
    <w:p w14:paraId="0DA09C57" w14:textId="14F8A52B" w:rsidR="009171B9" w:rsidRPr="000904CF" w:rsidRDefault="00536685" w:rsidP="00A73AA3">
      <w:pPr>
        <w:pStyle w:val="BodyText"/>
        <w:numPr>
          <w:ilvl w:val="0"/>
          <w:numId w:val="16"/>
        </w:numPr>
        <w:ind w:left="284" w:hanging="284"/>
        <w:jc w:val="both"/>
      </w:pPr>
      <w:r w:rsidRPr="000904CF">
        <w:rPr>
          <w:b/>
          <w:bCs/>
        </w:rPr>
        <w:t>Section 4 and 5</w:t>
      </w:r>
      <w:r>
        <w:rPr>
          <w:b/>
          <w:bCs/>
        </w:rPr>
        <w:t xml:space="preserve"> </w:t>
      </w:r>
      <w:r w:rsidR="001D575D">
        <w:t>include</w:t>
      </w:r>
      <w:r w:rsidR="00A50787" w:rsidRPr="000904CF">
        <w:t xml:space="preserve"> QI activities </w:t>
      </w:r>
      <w:r w:rsidR="00A33FC5">
        <w:t>and</w:t>
      </w:r>
      <w:r w:rsidR="000904CF" w:rsidRPr="000904CF">
        <w:t xml:space="preserve"> resources </w:t>
      </w:r>
      <w:r w:rsidR="00A33FC5">
        <w:t>to enhance your delivery of CCM care</w:t>
      </w:r>
      <w:r w:rsidR="00E63548">
        <w:t xml:space="preserve">. </w:t>
      </w:r>
      <w:r w:rsidR="00392CC8">
        <w:t xml:space="preserve">Use the checklist in this section </w:t>
      </w:r>
      <w:r w:rsidR="00A87293">
        <w:t xml:space="preserve">as a tool to </w:t>
      </w:r>
      <w:r w:rsidR="00C05EF0">
        <w:t>ensure you haven’t missed any important steps in</w:t>
      </w:r>
      <w:r w:rsidR="00A50787" w:rsidRPr="000904CF">
        <w:t xml:space="preserve"> your </w:t>
      </w:r>
      <w:r w:rsidR="00C05EF0">
        <w:t xml:space="preserve">CCM QI journey! </w:t>
      </w:r>
      <w:r w:rsidR="009171B9" w:rsidRPr="000904CF">
        <w:t xml:space="preserve"> </w:t>
      </w:r>
    </w:p>
    <w:p w14:paraId="26BE6063" w14:textId="7255896D" w:rsidR="003270CA" w:rsidRPr="003069E4" w:rsidRDefault="002D0A70" w:rsidP="00536685">
      <w:pPr>
        <w:pStyle w:val="BodyText"/>
        <w:ind w:left="284"/>
        <w:jc w:val="both"/>
        <w:rPr>
          <w:rFonts w:ascii="Times New Roman" w:eastAsia="Times New Roman" w:hAnsi="Times New Roman" w:cs="Times New Roman"/>
          <w:color w:val="auto"/>
          <w:sz w:val="24"/>
          <w:szCs w:val="24"/>
          <w:lang w:eastAsia="en-AU"/>
        </w:rPr>
      </w:pPr>
      <w:r>
        <w:t xml:space="preserve"> </w:t>
      </w:r>
    </w:p>
    <w:p w14:paraId="5735C20F" w14:textId="77CC7281" w:rsidR="00AE78CE" w:rsidRPr="0032799C" w:rsidRDefault="00AE78CE" w:rsidP="0032799C">
      <w:pPr>
        <w:rPr>
          <w:b/>
          <w:bCs/>
          <w:sz w:val="24"/>
          <w:szCs w:val="28"/>
        </w:rPr>
      </w:pPr>
      <w:bookmarkStart w:id="0" w:name="_Toc183510295"/>
      <w:r w:rsidRPr="0032799C">
        <w:rPr>
          <w:b/>
          <w:bCs/>
          <w:sz w:val="24"/>
          <w:szCs w:val="28"/>
        </w:rPr>
        <w:lastRenderedPageBreak/>
        <w:t xml:space="preserve">About this </w:t>
      </w:r>
      <w:r w:rsidR="00EE1535">
        <w:rPr>
          <w:b/>
          <w:bCs/>
          <w:sz w:val="24"/>
          <w:szCs w:val="28"/>
        </w:rPr>
        <w:t>workbook</w:t>
      </w:r>
      <w:bookmarkEnd w:id="0"/>
    </w:p>
    <w:p w14:paraId="28183FEA" w14:textId="2E498F61" w:rsidR="00197DDD" w:rsidRDefault="00AE78CE" w:rsidP="0020242A">
      <w:pPr>
        <w:jc w:val="both"/>
        <w:rPr>
          <w:noProof/>
        </w:rPr>
      </w:pPr>
      <w:r w:rsidRPr="00F93F82">
        <w:rPr>
          <w:noProof/>
        </w:rPr>
        <w:t xml:space="preserve">This </w:t>
      </w:r>
      <w:r w:rsidR="003C7933" w:rsidRPr="00F93F82">
        <w:rPr>
          <w:noProof/>
        </w:rPr>
        <w:t xml:space="preserve">QI </w:t>
      </w:r>
      <w:r w:rsidR="00603661">
        <w:rPr>
          <w:noProof/>
        </w:rPr>
        <w:t>workbook</w:t>
      </w:r>
      <w:r w:rsidRPr="00F93F82">
        <w:rPr>
          <w:noProof/>
        </w:rPr>
        <w:t xml:space="preserve"> has been developed to support </w:t>
      </w:r>
      <w:r w:rsidR="00B961CA">
        <w:rPr>
          <w:noProof/>
        </w:rPr>
        <w:t xml:space="preserve">general practices </w:t>
      </w:r>
      <w:r w:rsidRPr="00F93F82">
        <w:rPr>
          <w:noProof/>
        </w:rPr>
        <w:t>in implementing quality improvement activities, offering practical tips, examples,</w:t>
      </w:r>
      <w:r w:rsidR="004644AD">
        <w:rPr>
          <w:noProof/>
        </w:rPr>
        <w:t xml:space="preserve"> activities</w:t>
      </w:r>
      <w:r w:rsidRPr="00F93F82">
        <w:rPr>
          <w:noProof/>
        </w:rPr>
        <w:t xml:space="preserve"> and templates. The </w:t>
      </w:r>
      <w:r w:rsidR="00F31EDA" w:rsidRPr="00F93F82">
        <w:rPr>
          <w:noProof/>
        </w:rPr>
        <w:t>CCM</w:t>
      </w:r>
      <w:r w:rsidR="003C7933" w:rsidRPr="00F93F82">
        <w:rPr>
          <w:noProof/>
        </w:rPr>
        <w:t xml:space="preserve"> QI</w:t>
      </w:r>
      <w:r w:rsidR="004644AD">
        <w:rPr>
          <w:noProof/>
        </w:rPr>
        <w:t xml:space="preserve"> workbook </w:t>
      </w:r>
      <w:r w:rsidRPr="00F93F82">
        <w:rPr>
          <w:noProof/>
        </w:rPr>
        <w:t xml:space="preserve">provides ideas for </w:t>
      </w:r>
      <w:r w:rsidR="0077047B">
        <w:rPr>
          <w:noProof/>
        </w:rPr>
        <w:t>general practices</w:t>
      </w:r>
      <w:r w:rsidRPr="00F93F82">
        <w:rPr>
          <w:noProof/>
        </w:rPr>
        <w:t xml:space="preserve"> on how to use </w:t>
      </w:r>
      <w:r w:rsidR="00F31EDA" w:rsidRPr="00F93F82">
        <w:rPr>
          <w:noProof/>
        </w:rPr>
        <w:t>CCM</w:t>
      </w:r>
      <w:r w:rsidRPr="00F93F82">
        <w:rPr>
          <w:noProof/>
        </w:rPr>
        <w:t xml:space="preserve"> </w:t>
      </w:r>
      <w:r w:rsidR="00113F5E">
        <w:rPr>
          <w:noProof/>
        </w:rPr>
        <w:t xml:space="preserve">MBS items </w:t>
      </w:r>
      <w:r w:rsidRPr="00F93F82">
        <w:rPr>
          <w:noProof/>
        </w:rPr>
        <w:t xml:space="preserve">and MyMedicare Voluntary Patient Registration to enhance the quality of care for </w:t>
      </w:r>
      <w:r w:rsidR="00F31EDA" w:rsidRPr="00F93F82">
        <w:rPr>
          <w:noProof/>
        </w:rPr>
        <w:t>patients with chronic conditions</w:t>
      </w:r>
      <w:r w:rsidRPr="00F93F82">
        <w:rPr>
          <w:noProof/>
        </w:rPr>
        <w:t xml:space="preserve"> and strengthen care coordination</w:t>
      </w:r>
      <w:r w:rsidR="0077047B">
        <w:rPr>
          <w:noProof/>
        </w:rPr>
        <w:t>.</w:t>
      </w:r>
      <w:r w:rsidRPr="00F93F82">
        <w:rPr>
          <w:noProof/>
        </w:rPr>
        <w:t xml:space="preserve"> </w:t>
      </w:r>
      <w:bookmarkStart w:id="1" w:name="_Toc183510296"/>
    </w:p>
    <w:p w14:paraId="361748EA" w14:textId="186A987C" w:rsidR="00197DDD" w:rsidRPr="00B0479C" w:rsidRDefault="003A58A5" w:rsidP="00197DDD">
      <w:pPr>
        <w:jc w:val="both"/>
      </w:pPr>
      <w:bookmarkStart w:id="2" w:name="_Toc183510297"/>
      <w:bookmarkEnd w:id="1"/>
      <w:r w:rsidRPr="00B0479C">
        <w:t xml:space="preserve">This </w:t>
      </w:r>
      <w:r w:rsidR="00197DDD" w:rsidRPr="00B0479C">
        <w:t xml:space="preserve">QI </w:t>
      </w:r>
      <w:r w:rsidR="000C153D">
        <w:t>workbook</w:t>
      </w:r>
      <w:r w:rsidR="00197DDD" w:rsidRPr="00B0479C">
        <w:t xml:space="preserve"> employs the Model for Improvement to guide small, gradual improvements. It provides teams with tangible, tested ideas that they can implement utilising Plan-Do-Study-Act (PDSA) cycles. Teams are encouraged to select activities that are appropriate to their context, test them, and apply critical lessons to create long-term growth.</w:t>
      </w:r>
    </w:p>
    <w:p w14:paraId="47D5A0C5" w14:textId="77777777" w:rsidR="000B437D" w:rsidRDefault="000B437D" w:rsidP="00197DDD">
      <w:pPr>
        <w:jc w:val="both"/>
        <w:rPr>
          <w:noProof/>
        </w:rPr>
      </w:pPr>
      <w:r w:rsidRPr="00F93F82">
        <w:rPr>
          <w:noProof/>
        </w:rPr>
        <w:t xml:space="preserve">Practices can utilise the </w:t>
      </w:r>
      <w:r>
        <w:rPr>
          <w:noProof/>
        </w:rPr>
        <w:t>workbook</w:t>
      </w:r>
      <w:r w:rsidRPr="00F93F82">
        <w:rPr>
          <w:noProof/>
        </w:rPr>
        <w:t xml:space="preserve"> to streamline their workflows, access relevant resources, and implement continuous Quality Improvement (QI) activities, ultimately fostering a patient-centred approach in </w:t>
      </w:r>
      <w:r>
        <w:rPr>
          <w:noProof/>
        </w:rPr>
        <w:t>chronic condition management</w:t>
      </w:r>
      <w:r w:rsidRPr="00F93F82">
        <w:rPr>
          <w:noProof/>
        </w:rPr>
        <w:t>.</w:t>
      </w:r>
      <w:r w:rsidRPr="00AE78CE">
        <w:rPr>
          <w:noProof/>
        </w:rPr>
        <w:t xml:space="preserve"> </w:t>
      </w:r>
    </w:p>
    <w:p w14:paraId="00F963B4" w14:textId="337D63CF" w:rsidR="00DF3097" w:rsidRPr="00B0479C" w:rsidRDefault="00DF3097" w:rsidP="00197DDD">
      <w:pPr>
        <w:jc w:val="both"/>
        <w:rPr>
          <w:i/>
          <w:iCs/>
        </w:rPr>
      </w:pPr>
      <w:r w:rsidRPr="00B0479C">
        <w:rPr>
          <w:i/>
          <w:iCs/>
        </w:rPr>
        <w:t xml:space="preserve">Learn more: </w:t>
      </w:r>
      <w:hyperlink r:id="rId41" w:history="1">
        <w:r w:rsidRPr="00C031C9">
          <w:rPr>
            <w:rStyle w:val="Hyperlink"/>
            <w:i/>
            <w:iCs/>
          </w:rPr>
          <w:t>Model for Improvement – Institute for Healthcare Improvement (ihi.org)</w:t>
        </w:r>
      </w:hyperlink>
    </w:p>
    <w:p w14:paraId="0846D9C4" w14:textId="520EE48C" w:rsidR="00AE78CE" w:rsidRPr="00C23ECE" w:rsidRDefault="00AE78CE" w:rsidP="00C23ECE">
      <w:pPr>
        <w:rPr>
          <w:b/>
          <w:bCs/>
          <w:sz w:val="24"/>
          <w:szCs w:val="28"/>
        </w:rPr>
      </w:pPr>
      <w:r w:rsidRPr="00C23ECE">
        <w:rPr>
          <w:b/>
          <w:bCs/>
          <w:sz w:val="24"/>
          <w:szCs w:val="28"/>
        </w:rPr>
        <w:t>Outcomes of this</w:t>
      </w:r>
      <w:r w:rsidR="003C7933" w:rsidRPr="00C23ECE">
        <w:rPr>
          <w:b/>
          <w:bCs/>
          <w:sz w:val="24"/>
          <w:szCs w:val="28"/>
        </w:rPr>
        <w:t xml:space="preserve"> QI</w:t>
      </w:r>
      <w:r w:rsidRPr="00C23ECE">
        <w:rPr>
          <w:b/>
          <w:bCs/>
          <w:sz w:val="24"/>
          <w:szCs w:val="28"/>
        </w:rPr>
        <w:t xml:space="preserve"> </w:t>
      </w:r>
      <w:bookmarkEnd w:id="2"/>
      <w:r w:rsidR="00CF212E">
        <w:rPr>
          <w:b/>
          <w:bCs/>
          <w:sz w:val="24"/>
          <w:szCs w:val="28"/>
        </w:rPr>
        <w:t>workbook</w:t>
      </w:r>
    </w:p>
    <w:p w14:paraId="211CEA74" w14:textId="6AA7ADC3" w:rsidR="00AE78CE" w:rsidRPr="00AE78CE" w:rsidRDefault="00AE78CE" w:rsidP="00AE78CE">
      <w:pPr>
        <w:rPr>
          <w:noProof/>
        </w:rPr>
      </w:pPr>
      <w:r w:rsidRPr="00AE78CE">
        <w:rPr>
          <w:noProof/>
        </w:rPr>
        <w:t xml:space="preserve">The </w:t>
      </w:r>
      <w:r w:rsidR="003C7933">
        <w:rPr>
          <w:noProof/>
        </w:rPr>
        <w:t xml:space="preserve">QI </w:t>
      </w:r>
      <w:r w:rsidR="00F56410">
        <w:rPr>
          <w:noProof/>
        </w:rPr>
        <w:t>workbook</w:t>
      </w:r>
      <w:r w:rsidRPr="00AE78CE">
        <w:rPr>
          <w:noProof/>
        </w:rPr>
        <w:t xml:space="preserve"> provides a step-by-step approach to:</w:t>
      </w:r>
    </w:p>
    <w:p w14:paraId="6D5B2B18" w14:textId="22A08CDF" w:rsidR="00AE78CE" w:rsidRPr="00AE78CE" w:rsidRDefault="00AE78CE" w:rsidP="00A73AA3">
      <w:pPr>
        <w:pStyle w:val="ListParagraph"/>
        <w:numPr>
          <w:ilvl w:val="0"/>
          <w:numId w:val="15"/>
        </w:numPr>
        <w:rPr>
          <w:noProof/>
        </w:rPr>
      </w:pPr>
      <w:r w:rsidRPr="00AE78CE">
        <w:rPr>
          <w:noProof/>
        </w:rPr>
        <w:t xml:space="preserve">Provide practical instructions for understanding, implementing, and evaluating the </w:t>
      </w:r>
      <w:r w:rsidR="00F31EDA">
        <w:rPr>
          <w:noProof/>
        </w:rPr>
        <w:t>CCM</w:t>
      </w:r>
      <w:r w:rsidRPr="00AE78CE">
        <w:rPr>
          <w:noProof/>
        </w:rPr>
        <w:t xml:space="preserve"> initiative within general practices</w:t>
      </w:r>
      <w:r w:rsidR="00682D11">
        <w:rPr>
          <w:noProof/>
        </w:rPr>
        <w:t>.</w:t>
      </w:r>
    </w:p>
    <w:p w14:paraId="5D913872" w14:textId="4706AA76" w:rsidR="00AE78CE" w:rsidRPr="00AE78CE" w:rsidRDefault="00AE78CE" w:rsidP="00A73AA3">
      <w:pPr>
        <w:pStyle w:val="ListParagraph"/>
        <w:numPr>
          <w:ilvl w:val="0"/>
          <w:numId w:val="15"/>
        </w:numPr>
        <w:rPr>
          <w:noProof/>
        </w:rPr>
      </w:pPr>
      <w:r w:rsidRPr="00AE78CE">
        <w:rPr>
          <w:noProof/>
        </w:rPr>
        <w:t>Improve coordination of care between general practice teams</w:t>
      </w:r>
      <w:r w:rsidRPr="00081E0A">
        <w:rPr>
          <w:noProof/>
        </w:rPr>
        <w:t xml:space="preserve">, </w:t>
      </w:r>
      <w:r w:rsidR="00F31EDA" w:rsidRPr="00081E0A">
        <w:rPr>
          <w:noProof/>
        </w:rPr>
        <w:t>multi-disciplinary teams</w:t>
      </w:r>
      <w:r w:rsidRPr="00081E0A">
        <w:rPr>
          <w:noProof/>
        </w:rPr>
        <w:t>,</w:t>
      </w:r>
      <w:r w:rsidRPr="00AE78CE">
        <w:rPr>
          <w:noProof/>
        </w:rPr>
        <w:t xml:space="preserve"> patients and their carers. </w:t>
      </w:r>
    </w:p>
    <w:p w14:paraId="5C295625" w14:textId="078DD178" w:rsidR="00AE78CE" w:rsidRPr="00AE78CE" w:rsidRDefault="00AE78CE" w:rsidP="00A73AA3">
      <w:pPr>
        <w:pStyle w:val="ListParagraph"/>
        <w:numPr>
          <w:ilvl w:val="0"/>
          <w:numId w:val="15"/>
        </w:numPr>
        <w:rPr>
          <w:noProof/>
        </w:rPr>
      </w:pPr>
      <w:r w:rsidRPr="00AE78CE">
        <w:rPr>
          <w:noProof/>
        </w:rPr>
        <w:t>Make measurable and sustainable improvements to models of care</w:t>
      </w:r>
    </w:p>
    <w:p w14:paraId="3C2CE9BE" w14:textId="01EC9DCE" w:rsidR="00E83819" w:rsidRDefault="0024603B">
      <w:pPr>
        <w:widowControl/>
        <w:spacing w:after="0"/>
        <w:rPr>
          <w:rFonts w:cs="Calibri (Body)"/>
          <w:b/>
          <w:bCs/>
          <w:noProof/>
          <w:color w:val="032C4F" w:themeColor="text1"/>
          <w:spacing w:val="-10"/>
          <w:sz w:val="36"/>
          <w:szCs w:val="96"/>
        </w:rPr>
      </w:pPr>
      <w:bookmarkStart w:id="3" w:name="_Section_1_-"/>
      <w:bookmarkStart w:id="4" w:name="_Toc184215895"/>
      <w:bookmarkStart w:id="5" w:name="_Toc184217067"/>
      <w:bookmarkEnd w:id="3"/>
      <w:r>
        <w:rPr>
          <w:rFonts w:cs="Calibri (Body)"/>
          <w:b/>
          <w:bCs/>
          <w:noProof/>
          <w:color w:val="032C4F" w:themeColor="text1"/>
          <w:spacing w:val="-10"/>
          <w:sz w:val="36"/>
          <w:szCs w:val="96"/>
        </w:rPr>
        <w:br w:type="page"/>
      </w:r>
    </w:p>
    <w:p w14:paraId="652E6CCA" w14:textId="77A35DA2" w:rsidR="009933F4" w:rsidRDefault="00592EEE">
      <w:pPr>
        <w:widowControl/>
        <w:spacing w:after="0"/>
        <w:rPr>
          <w:rFonts w:cs="Calibri (Body)"/>
          <w:b/>
          <w:bCs/>
          <w:noProof/>
          <w:color w:val="032C4F" w:themeColor="text1"/>
          <w:spacing w:val="-10"/>
          <w:sz w:val="36"/>
          <w:szCs w:val="96"/>
        </w:rPr>
      </w:pPr>
      <w:r>
        <w:rPr>
          <w:rFonts w:cs="Calibri (Body)"/>
          <w:b/>
          <w:bCs/>
          <w:noProof/>
          <w:color w:val="032C4F" w:themeColor="text1"/>
          <w:spacing w:val="-10"/>
          <w:sz w:val="36"/>
          <w:szCs w:val="96"/>
          <w14:ligatures w14:val="standardContextual"/>
        </w:rPr>
        <w:lastRenderedPageBreak/>
        <mc:AlternateContent>
          <mc:Choice Requires="wps">
            <w:drawing>
              <wp:anchor distT="0" distB="0" distL="114300" distR="114300" simplePos="0" relativeHeight="251658247" behindDoc="0" locked="0" layoutInCell="1" allowOverlap="1" wp14:anchorId="1112C912" wp14:editId="79BB66B3">
                <wp:simplePos x="0" y="0"/>
                <wp:positionH relativeFrom="page">
                  <wp:posOffset>9525</wp:posOffset>
                </wp:positionH>
                <wp:positionV relativeFrom="paragraph">
                  <wp:posOffset>-163830</wp:posOffset>
                </wp:positionV>
                <wp:extent cx="7524750" cy="8515350"/>
                <wp:effectExtent l="0" t="0" r="0" b="0"/>
                <wp:wrapNone/>
                <wp:docPr id="454617417" name="Rectangle 1"/>
                <wp:cNvGraphicFramePr/>
                <a:graphic xmlns:a="http://schemas.openxmlformats.org/drawingml/2006/main">
                  <a:graphicData uri="http://schemas.microsoft.com/office/word/2010/wordprocessingShape">
                    <wps:wsp>
                      <wps:cNvSpPr/>
                      <wps:spPr>
                        <a:xfrm>
                          <a:off x="0" y="0"/>
                          <a:ext cx="7524750" cy="8515350"/>
                        </a:xfrm>
                        <a:prstGeom prst="rect">
                          <a:avLst/>
                        </a:prstGeom>
                        <a:solidFill>
                          <a:schemeClr val="tx1">
                            <a:lumMod val="10000"/>
                            <a:lumOff val="9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w:pict w14:anchorId="06A2EAF4">
              <v:rect id="Rectangle 1" style="position:absolute;margin-left:.75pt;margin-top:-12.9pt;width:592.5pt;height:670.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spid="_x0000_s1026" fillcolor="#d6ebfd [349]" stroked="f" strokeweight="1pt" w14:anchorId="4030D15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ysKgkgIAAJoFAAAOAAAAZHJzL2Uyb0RvYy54bWysVE1v2zAMvQ/YfxB0Xx1nydoGdYqgRYcB&#10;XRusHXpWZak2IImapMTJfv0oyXb6hR2G5eCIFPlIPpE8O99pRbbC+RZMRcujCSXCcKhb81TRn/dX&#10;n04o8YGZmikwoqJ74en58uOHs84uxBQaULVwBEGMX3S2ok0IdlEUnjdCM38EVhi8lOA0Cyi6p6J2&#10;rEN0rYrpZPKl6MDV1gEX3qP2Ml/SZcKXUvBwK6UXgaiKYm4hfV36PsZvsTxjiyfHbNPyPg32D1lo&#10;1hoMOkJdssDIxrVvoHTLHXiQ4YiDLkDKlotUA1ZTTl5Vc9cwK1ItSI63I03+/8Hym+2dXTukobN+&#10;4fEYq9hJp+M/5kd2iaz9SJbYBcJReTyfzo7nyCnHu5N5Of+MAuIUB3frfPgqQJN4qKjD10gkse21&#10;D9l0MInRPKi2vmqVSkLsAHGhHNkyfLuwK5Or2ujvUGddOcFffkFU4ztn9emgxkxSH0WUlNeLAMrE&#10;MAZiwJxL1BQHGtIp7JWIdsr8EJK0NRY+TYmMyDko41yYkHP0DatFn+K8T/FNLgkwIkuMP2L3AC9r&#10;H7Bzlr19dBWpwUfnyd8Sy86jR4oMJozOujXg3gNQWFUfOdsPJGVqIkuPUO/XjjjI4+Utv2rxxa+Z&#10;D2vmcJ6wS3BHhFv8SAVdRaE/UdKA+/2ePtpjm+MtJR3OZ0X9rw1zghL1zeAAnJazWRzoJMzmx1MU&#10;3PObx+c3ZqMvANuoxG1keTpG+6CGo3SgH3CVrGJUvGKGY+yK8uAG4SLkvYHLiIvVKpnhEFsWrs2d&#10;5RE8sho7+n73wJzt2z7gxNzAMMts8ar7s230NLDaBJBtGo0Drz3fuABSE/fLKm6Y53KyOqzU5R8A&#10;AAD//wMAUEsDBBQABgAIAAAAIQDhYElx4AAAAAsBAAAPAAAAZHJzL2Rvd25yZXYueG1sTE9NS8NA&#10;EL0L/odlCl6k3SSaUmI2RQXxEoTWgvS2zU6T0OxszG6b+O+dnvQ2b97jfeTryXbigoNvHSmIFxEI&#10;pMqZlmoFu8+3+QqED5qM7hyhgh/0sC5ub3KdGTfSBi/bUAs2IZ9pBU0IfSalrxq02i9cj8Tc0Q1W&#10;B4ZDLc2gRza3nUyiaCmtbokTGt3ja4PVaXu2CtL+exrty+lr//6x2z92VEb3ZanU3Wx6fgIRcAp/&#10;YrjW5+pQcKeDO5PxomOcslDBPEl5wZWPV0t+Hfh6iNMEZJHL/xuKXwAAAP//AwBQSwECLQAUAAYA&#10;CAAAACEAtoM4kv4AAADhAQAAEwAAAAAAAAAAAAAAAAAAAAAAW0NvbnRlbnRfVHlwZXNdLnhtbFBL&#10;AQItABQABgAIAAAAIQA4/SH/1gAAAJQBAAALAAAAAAAAAAAAAAAAAC8BAABfcmVscy8ucmVsc1BL&#10;AQItABQABgAIAAAAIQBfysKgkgIAAJoFAAAOAAAAAAAAAAAAAAAAAC4CAABkcnMvZTJvRG9jLnht&#10;bFBLAQItABQABgAIAAAAIQDhYElx4AAAAAsBAAAPAAAAAAAAAAAAAAAAAOwEAABkcnMvZG93bnJl&#10;di54bWxQSwUGAAAAAAQABADzAAAA+QUAAAAA&#10;">
                <w10:wrap anchorx="page"/>
              </v:rect>
            </w:pict>
          </mc:Fallback>
        </mc:AlternateContent>
      </w:r>
      <w:r w:rsidR="009933F4">
        <w:rPr>
          <w:rFonts w:cs="Calibri (Body)"/>
          <w:b/>
          <w:bCs/>
          <w:noProof/>
          <w:color w:val="032C4F" w:themeColor="text1"/>
          <w:spacing w:val="-10"/>
          <w:sz w:val="36"/>
          <w:szCs w:val="96"/>
          <w14:ligatures w14:val="standardContextual"/>
        </w:rPr>
        <w:drawing>
          <wp:anchor distT="0" distB="0" distL="114300" distR="114300" simplePos="0" relativeHeight="251658342" behindDoc="0" locked="1" layoutInCell="1" allowOverlap="1" wp14:anchorId="26B595E7" wp14:editId="6B816BF7">
            <wp:simplePos x="0" y="0"/>
            <wp:positionH relativeFrom="margin">
              <wp:posOffset>617855</wp:posOffset>
            </wp:positionH>
            <wp:positionV relativeFrom="page">
              <wp:posOffset>5065395</wp:posOffset>
            </wp:positionV>
            <wp:extent cx="2686050" cy="2639060"/>
            <wp:effectExtent l="0" t="0" r="0" b="8890"/>
            <wp:wrapNone/>
            <wp:docPr id="1509741104" name="Picture 5" descr="A book with a light bulb on i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9741104" name="Picture 5" descr="A book with a light bulb on it&#10;&#10;AI-generated content may be incorrect."/>
                    <pic:cNvPicPr/>
                  </pic:nvPicPr>
                  <pic:blipFill>
                    <a:blip r:embed="rId42">
                      <a:extLst>
                        <a:ext uri="{BEBA8EAE-BF5A-486C-A8C5-ECC9F3942E4B}">
                          <a14:imgProps xmlns:a14="http://schemas.microsoft.com/office/drawing/2010/main">
                            <a14:imgLayer r:embed="rId43">
                              <a14:imgEffect>
                                <a14:colorTemperature colorTemp="4700"/>
                              </a14:imgEffect>
                            </a14:imgLayer>
                          </a14:imgProps>
                        </a:ext>
                        <a:ext uri="{28A0092B-C50C-407E-A947-70E740481C1C}">
                          <a14:useLocalDpi xmlns:a14="http://schemas.microsoft.com/office/drawing/2010/main" val="0"/>
                        </a:ext>
                      </a:extLst>
                    </a:blip>
                    <a:stretch>
                      <a:fillRect/>
                    </a:stretch>
                  </pic:blipFill>
                  <pic:spPr>
                    <a:xfrm>
                      <a:off x="0" y="0"/>
                      <a:ext cx="2686050" cy="2639060"/>
                    </a:xfrm>
                    <a:prstGeom prst="rect">
                      <a:avLst/>
                    </a:prstGeom>
                  </pic:spPr>
                </pic:pic>
              </a:graphicData>
            </a:graphic>
            <wp14:sizeRelH relativeFrom="margin">
              <wp14:pctWidth>0</wp14:pctWidth>
            </wp14:sizeRelH>
            <wp14:sizeRelV relativeFrom="margin">
              <wp14:pctHeight>0</wp14:pctHeight>
            </wp14:sizeRelV>
          </wp:anchor>
        </w:drawing>
      </w:r>
      <w:r w:rsidR="00F83DF1">
        <w:rPr>
          <w:rFonts w:cs="Calibri (Body)"/>
          <w:b/>
          <w:bCs/>
          <w:noProof/>
          <w:color w:val="032C4F" w:themeColor="text1"/>
          <w:spacing w:val="-10"/>
          <w:sz w:val="36"/>
          <w:szCs w:val="96"/>
          <w14:ligatures w14:val="standardContextual"/>
        </w:rPr>
        <mc:AlternateContent>
          <mc:Choice Requires="wps">
            <w:drawing>
              <wp:anchor distT="0" distB="0" distL="114300" distR="114300" simplePos="0" relativeHeight="251658341" behindDoc="0" locked="0" layoutInCell="1" allowOverlap="1" wp14:anchorId="5443AA20" wp14:editId="40B832A8">
                <wp:simplePos x="0" y="0"/>
                <wp:positionH relativeFrom="column">
                  <wp:posOffset>-506095</wp:posOffset>
                </wp:positionH>
                <wp:positionV relativeFrom="paragraph">
                  <wp:posOffset>1433195</wp:posOffset>
                </wp:positionV>
                <wp:extent cx="5099050" cy="742950"/>
                <wp:effectExtent l="0" t="0" r="0" b="0"/>
                <wp:wrapNone/>
                <wp:docPr id="127272259" name="Text Box 4"/>
                <wp:cNvGraphicFramePr/>
                <a:graphic xmlns:a="http://schemas.openxmlformats.org/drawingml/2006/main">
                  <a:graphicData uri="http://schemas.microsoft.com/office/word/2010/wordprocessingShape">
                    <wps:wsp>
                      <wps:cNvSpPr txBox="1"/>
                      <wps:spPr>
                        <a:xfrm>
                          <a:off x="0" y="0"/>
                          <a:ext cx="5099050" cy="742950"/>
                        </a:xfrm>
                        <a:prstGeom prst="rect">
                          <a:avLst/>
                        </a:prstGeom>
                        <a:noFill/>
                        <a:ln w="6350">
                          <a:noFill/>
                        </a:ln>
                      </wps:spPr>
                      <wps:txbx>
                        <w:txbxContent>
                          <w:p w14:paraId="04DB788F" w14:textId="216E225B" w:rsidR="00F83DF1" w:rsidRPr="00F83DF1" w:rsidRDefault="00F83DF1">
                            <w:pPr>
                              <w:rPr>
                                <w:b/>
                                <w:bCs/>
                                <w:color w:val="003333" w:themeColor="background2" w:themeShade="1A"/>
                                <w:sz w:val="44"/>
                                <w:szCs w:val="44"/>
                              </w:rPr>
                            </w:pPr>
                            <w:r w:rsidRPr="00C319B6">
                              <w:rPr>
                                <w:b/>
                                <w:bCs/>
                                <w:color w:val="003333" w:themeColor="background2" w:themeShade="1A"/>
                                <w:sz w:val="48"/>
                                <w:szCs w:val="48"/>
                              </w:rPr>
                              <w:t>Section 1</w:t>
                            </w:r>
                            <w:r w:rsidR="00C319B6" w:rsidRPr="00C319B6">
                              <w:rPr>
                                <w:b/>
                                <w:bCs/>
                                <w:color w:val="003333" w:themeColor="background2" w:themeShade="1A"/>
                                <w:sz w:val="48"/>
                                <w:szCs w:val="48"/>
                              </w:rPr>
                              <w:t xml:space="preserve"> -</w:t>
                            </w:r>
                            <w:r w:rsidR="00C319B6">
                              <w:rPr>
                                <w:b/>
                                <w:bCs/>
                                <w:color w:val="003333" w:themeColor="background2" w:themeShade="1A"/>
                                <w:sz w:val="44"/>
                                <w:szCs w:val="44"/>
                              </w:rPr>
                              <w:t xml:space="preserve"> </w:t>
                            </w:r>
                            <w:r w:rsidR="00C319B6" w:rsidRPr="00C319B6">
                              <w:rPr>
                                <w:b/>
                                <w:bCs/>
                                <w:color w:val="003333" w:themeColor="background2" w:themeShade="1A"/>
                                <w:sz w:val="36"/>
                                <w:szCs w:val="36"/>
                              </w:rPr>
                              <w:t>MyMedicare and</w:t>
                            </w:r>
                            <w:r w:rsidR="00C319B6" w:rsidRPr="00C319B6">
                              <w:rPr>
                                <w:b/>
                                <w:bCs/>
                                <w:color w:val="003333" w:themeColor="background2" w:themeShade="1A"/>
                                <w:sz w:val="44"/>
                                <w:szCs w:val="44"/>
                              </w:rPr>
                              <w:t xml:space="preserve"> </w:t>
                            </w:r>
                            <w:r w:rsidR="00C319B6" w:rsidRPr="00C319B6">
                              <w:rPr>
                                <w:b/>
                                <w:bCs/>
                                <w:color w:val="003333" w:themeColor="background2" w:themeShade="1A"/>
                                <w:sz w:val="36"/>
                                <w:szCs w:val="36"/>
                              </w:rPr>
                              <w:t>Chronic Conditions Management</w:t>
                            </w:r>
                            <w:r w:rsidR="00C319B6" w:rsidRPr="00C319B6">
                              <w:rPr>
                                <w:b/>
                                <w:bCs/>
                                <w:color w:val="003333" w:themeColor="background2" w:themeShade="1A"/>
                                <w:sz w:val="44"/>
                                <w:szCs w:val="44"/>
                              </w:rPr>
                              <w:t xml:space="preserve"> </w:t>
                            </w:r>
                            <w:r w:rsidR="00C319B6" w:rsidRPr="00C319B6">
                              <w:rPr>
                                <w:b/>
                                <w:bCs/>
                                <w:color w:val="003333" w:themeColor="background2" w:themeShade="1A"/>
                                <w:sz w:val="36"/>
                                <w:szCs w:val="36"/>
                              </w:rPr>
                              <w:t>Foundations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443AA20" id="Text Box 4" o:spid="_x0000_s1061" type="#_x0000_t202" style="position:absolute;margin-left:-39.85pt;margin-top:112.85pt;width:401.5pt;height:58.5pt;z-index:2516583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6TgxGgIAADQEAAAOAAAAZHJzL2Uyb0RvYy54bWysU01v2zAMvQ/YfxB0X+xkSdsYcYqsRYYB&#10;QVsgHXpWZCkWIIuapMTOfv0oOV/rdhp2kUmRfiTfo2b3XaPJXjivwJR0OMgpEYZDpcy2pN9fl5/u&#10;KPGBmYppMKKkB+Hp/fzjh1lrCzGCGnQlHEEQ44vWlrQOwRZZ5nktGuYHYIXBoATXsICu22aVYy2i&#10;Nzob5flN1oKrrAMuvMfbxz5I5wlfSsHDs5ReBKJLir2FdLp0buKZzWes2Dpma8WPbbB/6KJhymDR&#10;M9QjC4zsnPoDqlHcgQcZBhyaDKRUXKQZcJph/m6adc2sSLMgOd6eafL/D5Y/7df2xZHQfYEOBYyE&#10;tNYXHi/jPJ10TfxipwTjSOHhTJvoAuF4Ocmn03yCIY6x2/FoijbCZJe/rfPhq4CGRKOkDmVJbLH9&#10;yoc+9ZQSixlYKq2TNNqQtqQ3nxHytwiCa4M1Lr1GK3SbjqiqpKO70yAbqA44n4Neem/5UmETK+bD&#10;C3OoNfaN+xue8ZAasBgcLUpqcD//dh/zUQKMUtLi7pTU/9gxJyjR3wyKMx2Ox3HZkjOe3I7QcdeR&#10;zXXE7JoHwPUc4kuxPJkxP+iTKR00b7jmi1gVQ8xwrF3ScDIfQr/R+Ey4WCxSEq6XZWFl1pZH6Ehe&#10;pPi1e2POHnUIqOATnLaMFe/k6HN72he7AFIlrSLRPatH/nE1k9rHZxR3/9pPWZfHPv8FAAD//wMA&#10;UEsDBBQABgAIAAAAIQCHuTmj4wAAAAsBAAAPAAAAZHJzL2Rvd25yZXYueG1sTI/BTsMwDIbvSLxD&#10;ZCRuW0rK6ChNp6nShITYYWMXbmnjtRWJU5psKzw94QQ3W/70+/uL1WQNO+Poe0cS7uYJMKTG6Z5a&#10;CYe3zWwJzAdFWhlHKOELPazK66tC5dpdaIfnfWhZDCGfKwldCEPOuW86tMrP3YAUb0c3WhXiOrZc&#10;j+oSw63hIkkeuFU9xQ+dGrDqsPnYn6yEl2qzVbta2OW3qZ5fj+vh8/C+kPL2Zlo/AQs4hT8YfvWj&#10;OpTRqXYn0p4ZCbPsMYuoBCEWcYhEJtIUWC0hvRcZ8LLg/zuUPwAAAP//AwBQSwECLQAUAAYACAAA&#10;ACEAtoM4kv4AAADhAQAAEwAAAAAAAAAAAAAAAAAAAAAAW0NvbnRlbnRfVHlwZXNdLnhtbFBLAQIt&#10;ABQABgAIAAAAIQA4/SH/1gAAAJQBAAALAAAAAAAAAAAAAAAAAC8BAABfcmVscy8ucmVsc1BLAQIt&#10;ABQABgAIAAAAIQDM6TgxGgIAADQEAAAOAAAAAAAAAAAAAAAAAC4CAABkcnMvZTJvRG9jLnhtbFBL&#10;AQItABQABgAIAAAAIQCHuTmj4wAAAAsBAAAPAAAAAAAAAAAAAAAAAHQEAABkcnMvZG93bnJldi54&#10;bWxQSwUGAAAAAAQABADzAAAAhAUAAAAA&#10;" filled="f" stroked="f" strokeweight=".5pt">
                <v:textbox>
                  <w:txbxContent>
                    <w:p w14:paraId="04DB788F" w14:textId="216E225B" w:rsidR="00F83DF1" w:rsidRPr="00F83DF1" w:rsidRDefault="00F83DF1">
                      <w:pPr>
                        <w:rPr>
                          <w:b/>
                          <w:bCs/>
                          <w:color w:val="003333" w:themeColor="background2" w:themeShade="1A"/>
                          <w:sz w:val="44"/>
                          <w:szCs w:val="44"/>
                        </w:rPr>
                      </w:pPr>
                      <w:r w:rsidRPr="00C319B6">
                        <w:rPr>
                          <w:b/>
                          <w:bCs/>
                          <w:color w:val="003333" w:themeColor="background2" w:themeShade="1A"/>
                          <w:sz w:val="48"/>
                          <w:szCs w:val="48"/>
                        </w:rPr>
                        <w:t>Section 1</w:t>
                      </w:r>
                      <w:r w:rsidR="00C319B6" w:rsidRPr="00C319B6">
                        <w:rPr>
                          <w:b/>
                          <w:bCs/>
                          <w:color w:val="003333" w:themeColor="background2" w:themeShade="1A"/>
                          <w:sz w:val="48"/>
                          <w:szCs w:val="48"/>
                        </w:rPr>
                        <w:t xml:space="preserve"> -</w:t>
                      </w:r>
                      <w:r w:rsidR="00C319B6">
                        <w:rPr>
                          <w:b/>
                          <w:bCs/>
                          <w:color w:val="003333" w:themeColor="background2" w:themeShade="1A"/>
                          <w:sz w:val="44"/>
                          <w:szCs w:val="44"/>
                        </w:rPr>
                        <w:t xml:space="preserve"> </w:t>
                      </w:r>
                      <w:r w:rsidR="00C319B6" w:rsidRPr="00C319B6">
                        <w:rPr>
                          <w:b/>
                          <w:bCs/>
                          <w:color w:val="003333" w:themeColor="background2" w:themeShade="1A"/>
                          <w:sz w:val="36"/>
                          <w:szCs w:val="36"/>
                        </w:rPr>
                        <w:t>MyMedicare and</w:t>
                      </w:r>
                      <w:r w:rsidR="00C319B6" w:rsidRPr="00C319B6">
                        <w:rPr>
                          <w:b/>
                          <w:bCs/>
                          <w:color w:val="003333" w:themeColor="background2" w:themeShade="1A"/>
                          <w:sz w:val="44"/>
                          <w:szCs w:val="44"/>
                        </w:rPr>
                        <w:t xml:space="preserve"> </w:t>
                      </w:r>
                      <w:r w:rsidR="00C319B6" w:rsidRPr="00C319B6">
                        <w:rPr>
                          <w:b/>
                          <w:bCs/>
                          <w:color w:val="003333" w:themeColor="background2" w:themeShade="1A"/>
                          <w:sz w:val="36"/>
                          <w:szCs w:val="36"/>
                        </w:rPr>
                        <w:t>Chronic Conditions Management</w:t>
                      </w:r>
                      <w:r w:rsidR="00C319B6" w:rsidRPr="00C319B6">
                        <w:rPr>
                          <w:b/>
                          <w:bCs/>
                          <w:color w:val="003333" w:themeColor="background2" w:themeShade="1A"/>
                          <w:sz w:val="44"/>
                          <w:szCs w:val="44"/>
                        </w:rPr>
                        <w:t xml:space="preserve"> </w:t>
                      </w:r>
                      <w:r w:rsidR="00C319B6" w:rsidRPr="00C319B6">
                        <w:rPr>
                          <w:b/>
                          <w:bCs/>
                          <w:color w:val="003333" w:themeColor="background2" w:themeShade="1A"/>
                          <w:sz w:val="36"/>
                          <w:szCs w:val="36"/>
                        </w:rPr>
                        <w:t>Foundations</w:t>
                      </w:r>
                    </w:p>
                  </w:txbxContent>
                </v:textbox>
              </v:shape>
            </w:pict>
          </mc:Fallback>
        </mc:AlternateContent>
      </w:r>
      <w:r w:rsidR="009C2BDE">
        <w:rPr>
          <w:rFonts w:cs="Calibri (Body)"/>
          <w:b/>
          <w:bCs/>
          <w:noProof/>
          <w:color w:val="032C4F" w:themeColor="text1"/>
          <w:spacing w:val="-10"/>
          <w:sz w:val="36"/>
          <w:szCs w:val="96"/>
          <w14:ligatures w14:val="standardContextual"/>
        </w:rPr>
        <mc:AlternateContent>
          <mc:Choice Requires="wps">
            <w:drawing>
              <wp:anchor distT="0" distB="0" distL="114300" distR="114300" simplePos="0" relativeHeight="251658340" behindDoc="0" locked="1" layoutInCell="1" allowOverlap="1" wp14:anchorId="40749FCE" wp14:editId="14A48473">
                <wp:simplePos x="0" y="0"/>
                <wp:positionH relativeFrom="column">
                  <wp:posOffset>-1039495</wp:posOffset>
                </wp:positionH>
                <wp:positionV relativeFrom="page">
                  <wp:posOffset>2692400</wp:posOffset>
                </wp:positionV>
                <wp:extent cx="5511600" cy="846000"/>
                <wp:effectExtent l="0" t="0" r="0" b="0"/>
                <wp:wrapNone/>
                <wp:docPr id="316691918" name="Rectangle: Rounded Corners 3"/>
                <wp:cNvGraphicFramePr/>
                <a:graphic xmlns:a="http://schemas.openxmlformats.org/drawingml/2006/main">
                  <a:graphicData uri="http://schemas.microsoft.com/office/word/2010/wordprocessingShape">
                    <wps:wsp>
                      <wps:cNvSpPr/>
                      <wps:spPr>
                        <a:xfrm>
                          <a:off x="0" y="0"/>
                          <a:ext cx="5511600" cy="846000"/>
                        </a:xfrm>
                        <a:prstGeom prst="roundRect">
                          <a:avLst/>
                        </a:prstGeom>
                        <a:solidFill>
                          <a:schemeClr val="accent2">
                            <a:lumMod val="40000"/>
                            <a:lumOff val="60000"/>
                          </a:schemeClr>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3BA850E8">
              <v:roundrect id="Rectangle: Rounded Corners 3" style="position:absolute;margin-left:-81.85pt;margin-top:212pt;width:434pt;height:66.6pt;z-index:251658339;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spid="_x0000_s1026" fillcolor="#bae6de [1301]" stroked="f" arcsize="10923f" w14:anchorId="7A299AC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4DkZhQIAAIgFAAAOAAAAZHJzL2Uyb0RvYy54bWysVN1P2zAQf5+0/8Hy+0hTFQYVKapATJMY&#10;VMDEs+vYrSXH59lu0+6v352TtIzthWkvyfm+73cfl1e7xrKtCtGAq3h5MuJMOQm1cauKf3++/XTO&#10;WUzC1cKCUxXfq8ivZh8/XLZ+qsawBlurwNCJi9PWV3ydkp8WRZRr1Yh4Al45FGoIjUj4DKuiDqJF&#10;740txqPRWdFCqH0AqWJE7k0n5LPsX2sl04PWUSVmK465pfwN+bukbzG7FNNVEH5tZJ+G+IcsGmEc&#10;Bj24uhFJsE0wf7hqjAwQQacTCU0BWhupcg1YTTl6U83TWniVa0Fwoj/AFP+fW3m/ffKLgDC0Pk4j&#10;klTFToeG/pgf22Ww9gew1C4xiczT07I8GyGmEmXnEyQzmsXR2oeYvihoGBEVD7Bx9SN2JAMltncx&#10;YVjUH/QoYgRr6ltjbX7QFKhrG9hWYP+ElMqlcTa3m+Yb1B1/gqH7TiIb+92xKaMhpTxP5CkH/C2I&#10;dRTKAQXt8iFOcYQjU2lvFelZ96g0M3VGpcsxrJaUYjdUOPUIyTBaWFw2IEWN/t9p25uQtcqz/E77&#10;g1GODy4d7BvjIGQgD8h0oNlU0k5g4rrTH6DoACAsllDvF1gvdMsUvbw12OA7EdNCBNweBAAvQnrA&#10;j7bQVhx6irM1hJ9/45M+DjVKOWtxGysef2xEUJzZrw7H/aKcTGh982Ny+nmMj/BasnwtcZvmGnBg&#10;Srw9XmaS9JMdSB2gecHDMaeoKBJOYuyKyxSGx3XqGoqnR6r5PKvhynqR7tyTl+ScUKXZfd69iOD7&#10;KU+4H/cwbK6YvpnzTpcsHcw3CbTJS3DEtccb1z13oT9NdE9ev7PW8YDOfgEAAP//AwBQSwMEFAAG&#10;AAgAAAAhACAt1vfgAAAADAEAAA8AAABkcnMvZG93bnJldi54bWxMj0FOwzAQRfdI3MEaJHatnTRt&#10;aIhTISSEBBsoHMCJTRw1Hkf2pA23x6xgOZqn/9+vD4sb2dmEOHiUkK0FMIOd1wP2Ej4/nlZ3wCIp&#10;1Gr0aCR8mwiH5vqqVpX2F3w35yP1LIVgrJQESzRVnMfOGqfi2k8G0+/LB6conaHnOqhLCncjz4XY&#10;cacGTA1WTebRmu50nJ2EZ4z7+Y2cfSWifSZOKrTxRcrbm+XhHhiZhf5g+NVP6tAkp9bPqCMbJayy&#10;3aZMrIQiL9KqhJSi2ABrJWy3ZQ68qfn/Ec0PAAAA//8DAFBLAQItABQABgAIAAAAIQC2gziS/gAA&#10;AOEBAAATAAAAAAAAAAAAAAAAAAAAAABbQ29udGVudF9UeXBlc10ueG1sUEsBAi0AFAAGAAgAAAAh&#10;ADj9If/WAAAAlAEAAAsAAAAAAAAAAAAAAAAALwEAAF9yZWxzLy5yZWxzUEsBAi0AFAAGAAgAAAAh&#10;APPgORmFAgAAiAUAAA4AAAAAAAAAAAAAAAAALgIAAGRycy9lMm9Eb2MueG1sUEsBAi0AFAAGAAgA&#10;AAAhACAt1vfgAAAADAEAAA8AAAAAAAAAAAAAAAAA3wQAAGRycy9kb3ducmV2LnhtbFBLBQYAAAAA&#10;BAAEAPMAAADsBQAAAAA=&#10;">
                <w10:wrap anchory="page"/>
                <w10:anchorlock/>
              </v:roundrect>
            </w:pict>
          </mc:Fallback>
        </mc:AlternateContent>
      </w:r>
      <w:r w:rsidR="00E83819">
        <w:rPr>
          <w:rFonts w:cs="Calibri (Body)"/>
          <w:b/>
          <w:bCs/>
          <w:noProof/>
          <w:color w:val="032C4F" w:themeColor="text1"/>
          <w:spacing w:val="-10"/>
          <w:sz w:val="36"/>
          <w:szCs w:val="96"/>
        </w:rPr>
        <w:br w:type="page"/>
      </w:r>
    </w:p>
    <w:p w14:paraId="2A18511D" w14:textId="335DFA69" w:rsidR="0024603B" w:rsidRPr="00A53611" w:rsidRDefault="00603661">
      <w:pPr>
        <w:widowControl/>
        <w:spacing w:after="0"/>
        <w:rPr>
          <w:rFonts w:ascii="Roboto" w:eastAsia="Calibri" w:hAnsi="Roboto" w:cs="Arial"/>
          <w:color w:val="595959"/>
          <w:sz w:val="19"/>
        </w:rPr>
      </w:pPr>
      <w:r>
        <w:rPr>
          <w:noProof/>
        </w:rPr>
        <w:lastRenderedPageBreak/>
        <w:drawing>
          <wp:anchor distT="0" distB="0" distL="114300" distR="114300" simplePos="0" relativeHeight="251658359" behindDoc="0" locked="0" layoutInCell="1" allowOverlap="1" wp14:anchorId="16AF1193" wp14:editId="08AE70EE">
            <wp:simplePos x="0" y="0"/>
            <wp:positionH relativeFrom="margin">
              <wp:align>left</wp:align>
            </wp:positionH>
            <wp:positionV relativeFrom="paragraph">
              <wp:posOffset>24130</wp:posOffset>
            </wp:positionV>
            <wp:extent cx="409575" cy="402127"/>
            <wp:effectExtent l="0" t="0" r="0" b="0"/>
            <wp:wrapNone/>
            <wp:docPr id="1216123885"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409575" cy="402127"/>
                    </a:xfrm>
                    <a:prstGeom prst="rect">
                      <a:avLst/>
                    </a:prstGeom>
                    <a:noFill/>
                  </pic:spPr>
                </pic:pic>
              </a:graphicData>
            </a:graphic>
            <wp14:sizeRelH relativeFrom="margin">
              <wp14:pctWidth>0</wp14:pctWidth>
            </wp14:sizeRelH>
            <wp14:sizeRelV relativeFrom="margin">
              <wp14:pctHeight>0</wp14:pctHeight>
            </wp14:sizeRelV>
          </wp:anchor>
        </w:drawing>
      </w:r>
    </w:p>
    <w:p w14:paraId="4646E446" w14:textId="5DACD8DA" w:rsidR="00136E7E" w:rsidRDefault="009C003D" w:rsidP="00603661">
      <w:pPr>
        <w:pStyle w:val="Heading1"/>
        <w:spacing w:line="240" w:lineRule="auto"/>
        <w:ind w:firstLine="720"/>
        <w:contextualSpacing w:val="0"/>
      </w:pPr>
      <w:bookmarkStart w:id="6" w:name="_Section_1_-_1"/>
      <w:bookmarkStart w:id="7" w:name="_Hlk197689190"/>
      <w:bookmarkStart w:id="8" w:name="_Toc196832729"/>
      <w:bookmarkEnd w:id="6"/>
      <w:r>
        <w:rPr>
          <w14:ligatures w14:val="standardContextual"/>
        </w:rPr>
        <mc:AlternateContent>
          <mc:Choice Requires="wps">
            <w:drawing>
              <wp:anchor distT="0" distB="0" distL="114300" distR="114300" simplePos="0" relativeHeight="251658299" behindDoc="0" locked="0" layoutInCell="1" allowOverlap="1" wp14:anchorId="0837D7E8" wp14:editId="35F33779">
                <wp:simplePos x="0" y="0"/>
                <wp:positionH relativeFrom="column">
                  <wp:posOffset>3891280</wp:posOffset>
                </wp:positionH>
                <wp:positionV relativeFrom="paragraph">
                  <wp:posOffset>414020</wp:posOffset>
                </wp:positionV>
                <wp:extent cx="2657475" cy="273050"/>
                <wp:effectExtent l="0" t="0" r="0" b="0"/>
                <wp:wrapNone/>
                <wp:docPr id="1890777455" name="Text Box 12"/>
                <wp:cNvGraphicFramePr/>
                <a:graphic xmlns:a="http://schemas.openxmlformats.org/drawingml/2006/main">
                  <a:graphicData uri="http://schemas.microsoft.com/office/word/2010/wordprocessingShape">
                    <wps:wsp>
                      <wps:cNvSpPr txBox="1"/>
                      <wps:spPr>
                        <a:xfrm>
                          <a:off x="0" y="0"/>
                          <a:ext cx="2657475" cy="273050"/>
                        </a:xfrm>
                        <a:prstGeom prst="rect">
                          <a:avLst/>
                        </a:prstGeom>
                        <a:noFill/>
                        <a:ln w="6350">
                          <a:noFill/>
                        </a:ln>
                      </wps:spPr>
                      <wps:txbx>
                        <w:txbxContent>
                          <w:p w14:paraId="591B1705" w14:textId="77777777" w:rsidR="00CC68E6" w:rsidRPr="002F289C" w:rsidRDefault="00CC68E6" w:rsidP="00CC68E6">
                            <w:pPr>
                              <w:rPr>
                                <w:b/>
                                <w:bCs/>
                                <w:color w:val="FFFFFF" w:themeColor="background1"/>
                                <w:sz w:val="22"/>
                                <w:szCs w:val="24"/>
                              </w:rPr>
                            </w:pPr>
                            <w:r w:rsidRPr="002F289C">
                              <w:rPr>
                                <w:b/>
                                <w:bCs/>
                                <w:color w:val="FFFFFF" w:themeColor="background1"/>
                                <w:sz w:val="22"/>
                                <w:szCs w:val="24"/>
                              </w:rPr>
                              <w:t xml:space="preserve">Section Navigation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837D7E8" id="Text Box 12" o:spid="_x0000_s1062" type="#_x0000_t202" style="position:absolute;left:0;text-align:left;margin-left:306.4pt;margin-top:32.6pt;width:209.25pt;height:21.5pt;z-index:251658299;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QMTPGwIAADQEAAAOAAAAZHJzL2Uyb0RvYy54bWysU9tuGyEQfa/Uf0C8x2s7vjQrryM3katK&#10;VhLJqfKMWfCuBAwF7F336zuwvjXtU5UXGJhhLuccZvetVmQvnK/BFHTQ61MiDIeyNtuC/nhd3nyh&#10;xAdmSqbAiIIehKf388+fZo3NxRAqUKVwBJMYnze2oFUINs8yzyuhme+BFQadEpxmAY9um5WONZhd&#10;q2zY70+yBlxpHXDhPd4+dk46T/mlFDw8S+lFIKqg2FtIq0vrJq7ZfMbyrWO2qvmxDfYfXWhWGyx6&#10;TvXIAiM7V/+VStfcgQcZehx0BlLWXKQZcJpB/90064pZkWZBcLw9w+Q/Li1/2q/tiyOh/QotEhgB&#10;aazPPV7GeVrpdNyxU4J+hPBwhk20gXC8HE7G09F0TAlH33B62x8nXLPLa+t8+CZAk2gU1CEtCS22&#10;X/mAFTH0FBKLGVjWSiVqlCFNQSe3mPIPD75QBh9eeo1WaDctqUvs4u40yAbKA87noKPeW76ssYkV&#10;8+GFOeQaR0L9hmdcpAIsBkeLkgrcr3/dx3ikAL2UNKidgvqfO+YEJeq7QXLuBqNRFFs6jMbTIR7c&#10;tWdz7TE7/QAozwH+FMuTGeODOpnSgX5DmS9iVXQxw7F2QcPJfAidovGbcLFYpCCUl2VhZdaWx9QR&#10;vAjxa/vGnD3yEJDBJzipjOXv6OhiO9gXuwCyTlxFoDtUj/ijNBOFx28UtX99TlGXzz7/DQAA//8D&#10;AFBLAwQUAAYACAAAACEAQGoGYeEAAAALAQAADwAAAGRycy9kb3ducmV2LnhtbEyPwWrDMBBE74X+&#10;g9hCb41shQTjWg7BEAqlPSTNpTfZ2tim0sq1lMTt11c+NbdZZph5W2wma9gFR987kpAuEmBIjdM9&#10;tRKOH7unDJgPirQyjlDCD3rYlPd3hcq1u9IeL4fQslhCPlcSuhCGnHPfdGiVX7gBKXonN1oV4jm2&#10;XI/qGsut4SJJ1tyqnuJCpwasOmy+Dmcr4bXavat9LWz2a6qXt9N2+D5+rqR8fJi2z8ACTuE/DDN+&#10;RIcyMtXuTNozI2GdiogeolgJYHMgWaZLYPWsMgG8LPjtD+UfAAAA//8DAFBLAQItABQABgAIAAAA&#10;IQC2gziS/gAAAOEBAAATAAAAAAAAAAAAAAAAAAAAAABbQ29udGVudF9UeXBlc10ueG1sUEsBAi0A&#10;FAAGAAgAAAAhADj9If/WAAAAlAEAAAsAAAAAAAAAAAAAAAAALwEAAF9yZWxzLy5yZWxzUEsBAi0A&#10;FAAGAAgAAAAhAM9AxM8bAgAANAQAAA4AAAAAAAAAAAAAAAAALgIAAGRycy9lMm9Eb2MueG1sUEsB&#10;Ai0AFAAGAAgAAAAhAEBqBmHhAAAACwEAAA8AAAAAAAAAAAAAAAAAdQQAAGRycy9kb3ducmV2Lnht&#10;bFBLBQYAAAAABAAEAPMAAACDBQAAAAA=&#10;" filled="f" stroked="f" strokeweight=".5pt">
                <v:textbox>
                  <w:txbxContent>
                    <w:p w14:paraId="591B1705" w14:textId="77777777" w:rsidR="00CC68E6" w:rsidRPr="002F289C" w:rsidRDefault="00CC68E6" w:rsidP="00CC68E6">
                      <w:pPr>
                        <w:rPr>
                          <w:b/>
                          <w:bCs/>
                          <w:color w:val="FFFFFF" w:themeColor="background1"/>
                          <w:sz w:val="22"/>
                          <w:szCs w:val="24"/>
                        </w:rPr>
                      </w:pPr>
                      <w:r w:rsidRPr="002F289C">
                        <w:rPr>
                          <w:b/>
                          <w:bCs/>
                          <w:color w:val="FFFFFF" w:themeColor="background1"/>
                          <w:sz w:val="22"/>
                          <w:szCs w:val="24"/>
                        </w:rPr>
                        <w:t xml:space="preserve">Section Navigation </w:t>
                      </w:r>
                    </w:p>
                  </w:txbxContent>
                </v:textbox>
              </v:shape>
            </w:pict>
          </mc:Fallback>
        </mc:AlternateContent>
      </w:r>
      <w:r>
        <w:rPr>
          <w14:ligatures w14:val="standardContextual"/>
        </w:rPr>
        <mc:AlternateContent>
          <mc:Choice Requires="wps">
            <w:drawing>
              <wp:anchor distT="0" distB="0" distL="114300" distR="114300" simplePos="0" relativeHeight="251658295" behindDoc="0" locked="0" layoutInCell="1" allowOverlap="1" wp14:anchorId="49DDA35C" wp14:editId="465B5C38">
                <wp:simplePos x="0" y="0"/>
                <wp:positionH relativeFrom="page">
                  <wp:posOffset>4076700</wp:posOffset>
                </wp:positionH>
                <wp:positionV relativeFrom="paragraph">
                  <wp:posOffset>405130</wp:posOffset>
                </wp:positionV>
                <wp:extent cx="3482975" cy="1152525"/>
                <wp:effectExtent l="0" t="0" r="3175" b="9525"/>
                <wp:wrapNone/>
                <wp:docPr id="1856554043" name="Freeform 4"/>
                <wp:cNvGraphicFramePr/>
                <a:graphic xmlns:a="http://schemas.openxmlformats.org/drawingml/2006/main">
                  <a:graphicData uri="http://schemas.microsoft.com/office/word/2010/wordprocessingShape">
                    <wps:wsp>
                      <wps:cNvSpPr/>
                      <wps:spPr>
                        <a:xfrm>
                          <a:off x="0" y="0"/>
                          <a:ext cx="3482975" cy="1152525"/>
                        </a:xfrm>
                        <a:custGeom>
                          <a:avLst/>
                          <a:gdLst/>
                          <a:ahLst/>
                          <a:cxnLst/>
                          <a:rect l="l" t="t" r="r" b="b"/>
                          <a:pathLst>
                            <a:path w="5741191" h="2348669">
                              <a:moveTo>
                                <a:pt x="0" y="0"/>
                              </a:moveTo>
                              <a:lnTo>
                                <a:pt x="5741191" y="0"/>
                              </a:lnTo>
                              <a:lnTo>
                                <a:pt x="5741191" y="2348669"/>
                              </a:lnTo>
                              <a:lnTo>
                                <a:pt x="0" y="2348669"/>
                              </a:lnTo>
                              <a:lnTo>
                                <a:pt x="0" y="0"/>
                              </a:lnTo>
                              <a:close/>
                            </a:path>
                          </a:pathLst>
                        </a:custGeom>
                        <a:blipFill>
                          <a:blip r:embed="rId45">
                            <a:extLst>
                              <a:ext uri="{96DAC541-7B7A-43D3-8B79-37D633B846F1}">
                                <asvg:svgBlip xmlns:asvg="http://schemas.microsoft.com/office/drawing/2016/SVG/main" r:embed="rId46"/>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1FB4BE29">
              <v:shape id="Freeform 4" style="position:absolute;margin-left:321pt;margin-top:31.9pt;width:274.25pt;height:90.75pt;z-index:251658293;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coordsize="5741191,2348669" o:spid="_x0000_s1026" stroked="f" path="m,l5741191,r,2348669l,2348669,,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4fpaSBAIAAIgEAAAOAAAAZHJzL2Uyb0RvYy54bWysVNtu&#10;2zAMfR+wfxD0vjj2mrQx4vQl6DBg2Ia1+wBZpmMDukFS4uTvR0mxY3QPG4rCgERLNHl4Dunt41kK&#10;cgLreq0qmi+WlIDiuunVoaK/X54+PVDiPFMNE1pBRS/g6OPu44ftYEoodKdFA5ZgEOXKwVS0896U&#10;WeZ4B5K5hTag8LLVVjKPr/aQNZYNGF2KrFgu19mgbWOs5uAcnu7TJd3F+G0L3P9oWweeiIoiNh9X&#10;G9c6rNluy8qDZabr+RUGewMKyXqFSadQe+YZOdr+r1Cy51Y73foF1zLTbdtziDVgNfnyVTXPHTMQ&#10;a0FynJlocu8Xln8/PZufFmkYjCsdmqGKc2tl2BEfOUeyLhNZcPaE4+Hnu4dic7+ihONdnq8KfAKd&#10;2e1zfnT+C+gYip2+OZ/YbkaLdaPFz2o0LWoW1BJRLU8JqmUpQbXqpJZhPnwX8AWTDBVd3d/l+San&#10;pKtogcDW601UQ+oTvOjo6V8VgjBvt0LNvaZoY9HoO3qMu4nx5p5j3kTB6DfuyR87EGP+v2fsz1l2&#10;LrSDlCCUHsme6EC/OeG16M1TL0SoPtjX7kE2/z1jqS/3mh8lKJ8GzYJgHqfcdb1xqEoJsoYGtfna&#10;5EkY5y14jqhY2WLiXyhkwjpdIMQbrOzWccGqdXOJjRjPsd1jddfRDPM0f0d7/gPZ/QEAAP//AwBQ&#10;SwMECgAAAAAAAAAhAE+WH2rRFwAA0RcAABQAAABkcnMvbWVkaWEvaW1hZ2UxLnBuZ4lQTkcNChoK&#10;AAAADUlIRFIAAANQAAABXAgGAAAAxkZfYwAAAAFzUkdCAK7OHOkAAAAEZ0FNQQAAsY8L/GEFAAAA&#10;CXBIWXMAADsOAAA7DgHMtqGDAAAXZklEQVR4Xu3dfbCtV10f8ANERF4KVNLRDgMoEJl2ioCIFEsv&#10;1ZCcs9ZJoJCL4iBmGAoapzS2IOkAPcGQ3L3WvkwMItRGY1UicIXcu9fa9yJge0EBlVCihUqnIFYE&#10;xIE2CBWdxpLOuSfcm/PbN8l9OS/75fOd+fzzvK7nefYf6zt7n+csLYnsQpYHRx5+0TWjx+R9/Rkr&#10;ZbSa6ujSVNvLV8roylz79bn0X/6GVNtvpNKOblL7J3PtfwIAADspzmtFzjrr5SgNDj5tpbQfWi9F&#10;ufTrUmk35dpuTqV/Idd+OwAAzKI49xU55Tzr2oMPWf8GKQ9Gl298a9RuSaXfGj9kAAAwL+KcWOSk&#10;OfZzu0G/JJe+L9fec21/Fj9MAAAw7+I8WWRp+eoj564MRs9MdfzyVNtbUu0fjx8cAABYRHHuLAuY&#10;vWsHHrj+Iof1b5fWX9CQa/vr+EEBAAAUqIXM8nVHvnm5tD259p++4+UOn48fDAAAYFKcW8ucZmX/&#10;4fNy7S9Mpb0pl/7R+EEAAADuWZxnyxxldX97XK79J3JtB1LpX4wPHwAAOD1xzi0zngs23pb3L/Kw&#10;35hr99M8AADYQnH+LTOYPWtH75cH/Ydz7Qe9AAIAALZPnIvLDGW1tB/MZTRMpX0sPlgAAGDrxTm5&#10;THnyvvF3ptIuS6W3VNr/jQ8UAADYPnF+LlOalXLoybn2N6favxofIgAAsDPiPF2mKHv3HrhPruO9&#10;qfa35dpuiw8PAADYWXHOLlOQ1bV2/1THL0jHXgox+dAAAIDdEefusovJ+8YPXSntxbn2I/FBAQAA&#10;uy/O4WUXkur421Zq+8lc+n+KDwgAAJgecS4vO5g0HD9yZdD+dS79A/HBAAAA0yfO6WUHsrL/8Hkr&#10;g/5vc+03xwcCAABMrzi3l23Myr7D/yiXfmWu/b/GBwEAAEy/OMeXbcietaPnpNqu8D+cAABgtsW5&#10;vmxxUhk9P5X+7njjAQCA2RPn+7JFScPx96Xa35xL+5t40wEAgNkU5/1yllm++si5q6W9Itf2R/Fm&#10;AwAAsy3O/+UssloPPzeXNo43GQAAmA+xA8gZ5OL9R56YS3tDqv0r8QYDAADzI3YBOY3sHbz3wXkw&#10;ujzV9gfxxgIAAPMndgI5xeTSL06l3RRvKAAAML9iL5B7yLOuPfiQvP52vdpuizcTAACYb7EfyN1k&#10;pbbnptrfF28iAACwGGJHkJNkz9qBB6Y6viLV/rl4AwEAgMURu4KELO8/9MRU+g3xxgEAAIsn9gW5&#10;U9Jw/LxU++/EmwYAACym2BlkaWnp/MF7H5xKe3Uq7S/iDQMAABZX7A4Ln5Vy+MmptF+JNwoAACD2&#10;h4XOSm0/kmr73XiTAAAA1sUOsZC54PW/+XdTbWup9i/FGwQAAPANsUssXJYHo6em0m+MNwYAACCK&#10;fWKhkuv4/Fzan8ebAgAAcDKxUyxMcu2X59K9ZQ8AADhlsVfMfdbW1u6d6vhVqfa/ijcDAADg7sR+&#10;Mde5uBx6UC59X7wJAAAApyJ2jLnNha9757fn0t8QbwAAAMCpij1jLnPR60ePSaXfEC8eAADgdMSu&#10;MXdJ9eATcu1vjxcOAABwumLfmKus1MPfn2o7HC8aAADgTMTOMTfJg35hrv198YIBAADOVOwdc5E0&#10;GD8nl/aReLEAAABnI3aPmU+u/YWp9E/ECwUAADhbsX/MdHLtP5Fr+7N4kQAAAFshdpCZTR70S3Jt&#10;t8ULBAAA2Cqxh8xkNn621z4bLw4AAGArxS4yc1l/YUSq7b/HCwMAANhqsY/MVFZru8Db9gAAgJ0S&#10;O8nMJA3GT0u1HY0XBAAAsF1iL5mJLNfR43PtPV4MAADAdordZOqT942/M5X21nghAAAA2y32k6nO&#10;8nVHzs21Xx8vAgAAYCfEjjK1ueT1H/qWVNq18QIAAAB2SuwpU5uV2q+KgwcAANhJsadMZVIZvTKV&#10;/rdx8AAAADspdpWpSxqOL8u1fTkOHAAAYKfFvjJVyXV8fq7ttjhoAACA3RA7y9QkDcffl2r7/Thg&#10;AACA3RJ7y1Tk2dfc9K2p9BvjYAEAAHZT7C5TkVxHr40DBQAA2G2xu+x6Umk/mmr733GgAAAAuy32&#10;l13Nam3/OJX+4ThIAACAaRA7zK5l+eq3n5tr+/U4QAAAgGkRe8yuJZX2M3FwAAAA0yT2mF1Jrv2F&#10;qfRb4+AAAACmSewyO540GD8t135zHBgAAMC0iX1mR/PM4Tv/XqrtrXFQAAAA0yh2mh1Nrv2qOCAA&#10;AIBpFTvNjiUP+4/l0v4yDggAAGBaxV6zI1keHHl4Kv2LcTAAAADTLHabHUkq/YY4EAAAgGkXu822&#10;Jw+O/XTv63EgAAAA0y72m23NhfsOPiqVdjQOAgAAYBbEjrOtyaVfGQcAAAAwK2LH2bakMv5nubT/&#10;GQcAAAAwK2LP2Zasra3dO5X2K/HkAAAAsyR2nW1JLv1F8cQAAACzJnadLc9yPfLoVMe/HU8MAAAw&#10;a2Lf2fLk2q+KJwUAAJhFse9saXIdn59K+2w8KQAAwCyKnWfL8pJf+Mg3pdJvjCcEAACYVbH3bFly&#10;Gb0kngwAAGCWxd6zJbmwHPquVPqH4skAAABmWew+W5Jc+r54IgAAgFkXu89Z56JrRo/Jtd0WTwQA&#10;ADDrYv856+Tar4snAQAAmAex/5xVlgejp3ptOQAAMK9iBzqr5DIaxhMAAADMi9iBzjgX7z/yxFT6&#10;p+MJAAAA5kXsQWecPOyviwcHAACYJ7EHnVEuGoz+Yar9E/HgAAAA8yR2oTNKKu3fxQMDAADMm9iF&#10;Tju59Mem0v8wHhgAAGDexD502km1XREPCgAAMI9iHzqtrA7aI3LtH44HBQAAmEexE51WUmk/FQ8I&#10;AAAwr2InOuWkOv62XPoH4gEBAADmVexFp5yV2n4yHgwAAGCexV50Ssn7xg/Ntf3neDAAAIB5FrvR&#10;KSUP+g/HAwEAAMy72I1OKbm2A/FAAAAA8y52o3vMSh19f6r9K/FAAAAA8y72o3tMrv2qeBAAAIBF&#10;EPvR3WZ1f3tYru3meBAAAIBFEDvS3SbV8QviAQAAABZF7Eh3m1TbW+IBAAAAFkXsSHeZ1WH73lT7&#10;l+IBAAAAFkXsSXeZVNqr484AAACLJPaku0yq/bfizgAAAIsk9qSTZrW0Pan2/xd3BgAAWCSxK500&#10;ufQr444AAACLJnaliew9cOA+ubT3xx0BAAAWTexLE8l1fH7cCQAAYBHFvjSRVNvVcScAAIBFFPvS&#10;pixfd+SbU+kfijsBAAAsotiZNmWlHHpy3AEAAGBRxc60KXnQXxN3AAAAWFSxM21Krn0cdwAAAFhU&#10;sTMdTy79san2L8UdAAAAFlXsTceTSvvRuDEAAMAii73pePJg9PNxYwAAgEUWe9OxvOQXPvJNubaP&#10;xI0BAAAWWexOx5JLf3rcEAAAYNHF7nQseTC6PG4IAACw6GJ3OpZc+6/HDQEAABZd7E5Le9cO3DfX&#10;9kdxQwAAgEUX+9NSHvSnxI0AAAA4WYEqo5fEjQAAADhJgUqlvSluBAAAwEkKVK7tg3EjAAAAQoHK&#10;pT82lf5XcSMAAABigarjvXEDAAAANoQC1a+KGwAAALBhU4FKtb8tbgAAAMCGTQUql3ZL3AAAAIAN&#10;J759Go4fmUr/WtwAAACADccL1GptF8SVAAAAnHDiG6hBe1lcCQAAwAnHC1Su/efjSgAAAE448Q1U&#10;7b8VVwIAAHDCnQvUV+NKAAAATjhWnlb2Hz4vrgAAAGCzYwVqtbQfjCsAAADY7I6f740vjSsAAADY&#10;7FiByrW/Jq4AAABgs41voIbtP8QVAAAAbLbxDVTp74orAAAA2OwbrzD/eFwBAADAZkt7B+99cK7t&#10;L+MKAAAANlu6cN/BR8WFAAAATFpaHoyeGhcCAAAwaWll0FbiQgAAACYtrexrPxIXAgAAMGkpDceX&#10;xYUAAABMWkp1/Kq4EAAAgElLqbb9cSEAAACT1gvUL8WFAAAATFpKpd0UFwIAADBpvUAdjQsBAACY&#10;tJRK/1BcCAAAwKSlVPt/iQsBAACYtF6gPh4XAgAAMGn9b6A+GRcCAAAwab1AfSYuBAAAYNL6T/i+&#10;EBcCAAAwab1A3RoXAgAAMGn9NeZfiwsBAACYtBQXAAAAcHLrBeqrcSEAAACT1v8G6ktxIQAAAJPW&#10;C9Tn4kIAAAAmrb9E4tNxIQAAAJPWC9Qn4kIAAAAmLaXa/iAuBAAAYNJ6gfr9uBAAAIBJ6wXqt+NC&#10;AAAAJi2l0o7GhQAAAExaf4nEjXEhAAAAk5Zy6W+MCwEAAJi0lGu/Ki4EAABg0lIuo38TFwIAADBp&#10;/Sd8L4oLAQAAmLT+E75/HhcCAAAwaSkP+zPiQgAAACYtpXrwCXEhAAAAk5ZWB+0RcSEAAACTlpZu&#10;v/1eufTPxBUAAABstrSeXNsH4woAAAA2O1agUu1viysAAADYbOMbqDIaxhUAAABsdsc3UON/GVcA&#10;AACw2bECtVras+MKAAAANtv4Cd/+8ffEFQAAAGx2rEDtWTt6v7gCAACAzY4VqI0XSfSPxpUAAACc&#10;cLxApdLeGlcCAABwwp2/gboyrgQAAOCEO30DNXp+XAkAAMAJxwvUamlPiisBAAA44XiBeubw3Q/I&#10;pX8mbgAAAMCG4wVqPam098YNAAAA2LCpQOXS3xg3AAAAYMOmArVS2o/HDQAAANiwqUDl0p8eNwAA&#10;AGDDpgJ1cTn0oFzap+JGAAAAhAK1nlz6O+JGAAAAnKRApdJeHTcCAADgJAVqpYxW40YAAACcpEAt&#10;D448PJX+xbghAADAoov96Vj8Q10AAIBJsTsdSxqOr40bAgAALLrYnY4lDUbPixsCAAAsutidjmV1&#10;0B6RS/t83BgAAGCRxe50PKm0m+LGAAAAiyz2puNJZfTKuDEAAMAii73peFbLkT1xYwAAgEUWe9Px&#10;7Fk7er9c2i1xBwAAgEUVe9Om5NL/fdwBAABgUcXOtCmpji+NOwAAACyq2Jk2ZXV/e5zXmQMAAGyI&#10;nWkiqfQb404AAACLKPaliayU9uK4EwAAwCKKfWkiy/XIo1Ptfxp3BAAAWDSxL500qY7/Y9wRAABg&#10;0cSudNKkOvI2PgAAYOHFrnTSpOH4kam2P447AwAALJLYle4yufZfjDsDAAAsktiT7jIrZbQadwYA&#10;AFgksSfdZfK+8UNz7b8bDwAAALAoYk+626Ta1uIBAAAAFkXsSHebPOhPyaX9r3gQAACARRA70j0m&#10;1faWeBAAAIBFEPvRPSbV0QviQQAAABZB7Ef3mGdfc9O3ptI/HA8EAAAw72I/OqXk2l8bDwQAADDv&#10;Yjc6pWy8TKJ/Jh4MAABgnsVudMpJtf1sPBgAAMA8i73olJNLf3ou/S/iAQEAAOZV7EWnlVT7m+MB&#10;AQAA5lXsRKeVXMfn59q/HA8KAAAwj2InOu2k0m+IBwUAAJhHsQ+ddtJwnHNpfxMPDAAAMG9iHzqj&#10;pNJvjAcGAACYN7ELnVHSYPyceGAAAIB5E7vQGSeX/o54cAAAgHkSe9AZJ5XR8+PBAQAA5knsQWec&#10;vWsH7ptr7/EEAAAA8yL2oLNKqqNL4wkAAADmRexAZ5WLy6EH5drfE08CAAAwD2IHOuuk2l4aTwIA&#10;ADAPYv856+xZO3pOKu1j8UQAAACzLvafLclqaT+USv9aPBkAAMAsi91ny5JKe1M8GQAAwCyLvWfL&#10;kgf9Kbm0/xZPCAAAMKti79nSpNJeEU8IAAAwq2Ln2dIsX/32c/1zXQAAYF7EzrPlWa2Hn5tq/0o8&#10;MQAAwKyJfWdbkkt/QzwxAADArIldZ1uyWtqTcul/GE8OAAAwS2LX2bak0n4qnhwAAGCWxJ6zbcn7&#10;xg/NpR+KAwAAAJgVsedsa1ZKe3Yq/dY4CAAAgFkQO862J5V2bRwEAADALIj9ZtuT9/XvzqV/NA4E&#10;AABg2sV+syNJdXRpHAgAAMC0i91mR7Jn7eg5qbQ3xcEAAABMs9htdiyr+9vjcm3viQMCAACYVrHX&#10;7GhWyuHVVPqn46AAAACmUew0O55c++VxUAAAANMo9pkdz94DB+6TS39jHBgAAMC0iX1mV3JhOfRd&#10;qbbfjIMDAACYJrHL7FrScJxTaX8cBwgAADAtYo/Z1eTS/1UcIAAAwLSIHWZ3s7Z271Tbz8VBAgAA&#10;TINYYXY9K9fcdF4u/V1xoAAAALst9pepSC495do/GQcLAACwm2J3mZqkQXtZHCwAAMBuir1lqpJL&#10;e0McMAAAwG6JnWWqctFw9B2ptLfGQQMAAOyG2FmmLst19Phce48DBwAA2Gmxr0xl0mD8tFTa0Th4&#10;AACAnRS7ytRmtbYLcu03xwsAAADYKbGnTHXSYPycVPsn4kUAAADshNhRpj659hem0j4bLwQAAGC7&#10;xX4yE0llfFmu7cvxYgAAALZT7CYzk1z7T6fS/zZeEAAAwHaJvWSmkobjn4kXBAAAsF1iJ5mpXPL6&#10;t39LKu3aeFEAAADbIXaSmcvy1UfOzbVfHy8MAABgq8U+MpO5aDj6jlTaW+PFAQAAbKXYRWY2e9cO&#10;PDDV/jvxAgEAALZK7CEznZVrDp+XS//leJEAAABbIXaQmc/F5dDfT7X9XLxQAACAsxX7x1zk4nLo&#10;Qbn0ffFiAQAAzkbsHvOT22+/Vxq0V+XS/k+8aAAAgDMRa8fcJQ3HL0ulfyFeOAAAwOmKfWMuk0t/&#10;US7tU/HiAQAATkfsGnObNBw9L5d+S7wBAAAApyr2jLlOLj35X1EAAMCZih1j7pP2HfqnubR3xRsB&#10;AABwT2K/WIislvakVNpvxJsBAABwd2K3WJjsXTvwwFx7jzcEAADgrsResVB55vDdD0h1fEUu7fPx&#10;xgAAAESxUyxk8qBfkkt7f7w5AAAAdxa7xMImv75/d679F+MNAgAA+IbYIxY6zxz+6gNSbVek2j8X&#10;bxQAAEDsELK0tLRS23Nz7e+LNwsAAFhssTvIHbmoHnl8Ls1P+gAAgONib5A7ZXWt3T+V/spU2mfj&#10;jQMAABZP7AxykqTh+DmpjvykDwAAFlzsCnIXWa6jx+far483EAAAWByxJ8g9JA9Gl+fa/jreSAAA&#10;YP7FfiCnkFz601Ntv5RL+3q8oQAAwPyK3UBOI3nQfyyVdjTeVAAAYD7FTiCnmWdd+65H5Tp6bar9&#10;T+PNBQAA5kvsA3KGuWh4+Adyab8WbzAAADA/Yg+Qs8ietaPnrJb24lzbB+ONBgAAZl/sALIFWdl/&#10;+LzV2q7Jpf15vOEAAMDsinN/2cKkOlrOtb8t3nQAAGA2xTm/bHFW19r9U2mX5do/HG8+AAAwW+J8&#10;X7Ypz7r24ENy7Vel0m+NDwEAAJgNcZ4v25zl4aF/sFraq3Npt8SHAQAATLc4v5cdynK96dGptFfk&#10;0n4vPhQAAGA6xXm97HCWB+98eBq2l+XS3h8fDgAAMF3ifF52Kav728NSbS/Ntb0nPiQAAGA6xHm8&#10;7HIuLocelOro0lxbjw8LAADYXXH+LlOSvWsH7pvK6PmpjN6Ra/t6fHAAAMDOi/N2mcLkff0Zufae&#10;a7stPkAAAGDnxLm6THFWh+17c+2vybV9MD5IAABg+8U5usxAlq878nfScPS8VPsNufbPx4cKAABs&#10;jzg3lxnLHW/ve3kq/RPx4QIAAFsrzsdlVnP77fdaGY5+YKX2q3JpH4gPGgAAOHtxGi5zkPU3+K3W&#10;dkEufV8u7ffiQwcAAM5MnHvLHGZ10P5JLn3oZ34AAHB24lxb5jx538HvScPxZbn2X021/Y/4gQAA&#10;AO5anF/LAmXP2tFzjn07tf53U7Xf7P9MAQDA3YtzalngrA7aI1aH7aJj/2uq9Hfk0j4VPzAAALDI&#10;4hxaZFNSHT9hpbQfz6X/WirtY/EDBAAAiyTOl0XuNhe+7p3fnof9GamOX5pKuzbXfiSV9un4wQIA&#10;gHkU58ciZ5TlwZGHr5T27DwYXZ6G4/VidTCXdkuq/avxQwcAALMqzoNFtjyr+9vDVsqhJ+dBvyTV&#10;dsVKGV2Za7/+jp8FHt14gUX/E2ULAIBp9/8BFbQ6Xf+Wkq0AAAAASUVORK5CYIJQSwMECgAAAAAA&#10;AAAhAFtXwrx0AgAAdAIAABQAAABkcnMvbWVkaWEvaW1hZ2UyLnN2Zzw/eG1sIHZlcnNpb249IjEu&#10;MCIgZW5jb2Rpbmc9IlVURi04IiBzdGFuZGFsb25lPSJubyI/PjwhLS0gR2VuZXJhdG9yOiBBZG9i&#10;ZSBJbGx1c3RyYXRvciAyMy4wLjEsIFNWRyBFeHBvcnQgUGx1Zy1JbiAuIFNWRyBWZXJzaW9uOiA2&#10;LjAwIEJ1aWxkIDApICAtLT48c3ZnIHhtbG5zPSJodHRwOi8vd3d3LnczLm9yZy8yMDAwL3N2ZyIg&#10;eG1sbnM6eGxpbms9Imh0dHA6Ly93d3cudzMub3JnLzE5OTkveGxpbmsiIGNvbnRlbnRTY3JpcHRU&#10;eXBlPSJ0ZXh0L2VjbWFzY3JpcHQiIHpvb21BbmRQYW49Im1hZ25pZnkiIGNvbnRlbnRTdHlsZVR5&#10;cGU9InRleHQvY3NzIiBpZD0iTGF5ZXJfMSIgZW5hYmxlLWJhY2tncm91bmQ9Im5ldyAwIDAgMjEy&#10;LjQgODcuMSIgdmVyc2lvbj0iMS4xIiB4bWw6c3BhY2U9InByZXNlcnZlIiBmaWxsPSIjMDAwMDAw&#10;IiBwcmVzZXJ2ZUFzcGVjdFJhdGlvPSJ4TWlkWU1pZCBtZWV0IiB2aWV3Qm94PSIwIDAgMjEyLjQg&#10;ODcuMSIgeD0iMHB4IiB5PSIwcHgiPgo8ZyBpZD0iY2hhbmdlMV8xIj48cGF0aCBmaWxsPSIjNGI4&#10;YWIzIiBkPSJtMjEyLjQgMGgtMTY4LjhjLTI0LjEgMC00My42IDE5LjUtNDMuNiA0My42czE5LjUg&#10;NDMuNiA0My42IDQzLjZoMTY4Ljl2LTg3LjJ6Ii8+PC9nPgo8L3N2Zz5QSwMEFAAGAAgAAAAhAOhZ&#10;ve7hAAAACwEAAA8AAABkcnMvZG93bnJldi54bWxMj01PwzAMhu9I/IfISFzQlq77ECtNJzRpHCc2&#10;kHZNG9MGGqc06Vb+Pd4Jbrb86vXz5JvRteKMfbCeFMymCQikyhtLtYL3t93kEUSImoxuPaGCHwyw&#10;KW5vcp0Zf6EDno+xFlxCIdMKmhi7TMpQNeh0mPoOiW8fvnc68trX0vT6wuWulWmSrKTTlvhDozvc&#10;Nlh9HQen4DPsa5uU9nTYve4fqvXLkH5vUan7u/H5CUTEMf6F4YrP6FAwU+kHMkG0ClaLlF0iD3NW&#10;uAZm62QJolSQLpZzkEUu/zsUvwAAAP//AwBQSwMEFAAGAAgAAAAhACJWDu7HAAAApQEAABkAAABk&#10;cnMvX3JlbHMvZTJvRG9jLnhtbC5yZWxzvJCxagMxDIb3Qt7BaO/57oZSSnxZSiFrSB9A2DqfyVk2&#10;lhuat49plgYC3TpK4v/+D21333FVZyoSEhsYuh4UsU0usDfwefx4fgUlFdnhmpgMXEhgN22etgda&#10;sbaQLCGLahQWA0ut+U1rsQtFlC5l4naZU4lY21i8zmhP6EmPff+iy28GTHdMtXcGyt6NoI6X3Jr/&#10;Zqd5Dpbek/2KxPVBhQ6xdTcgFk/VQCQX8LYcOzl70I8dhv9xGLrMPw767rnTFQAA//8DAFBLAQIt&#10;ABQABgAIAAAAIQCo1seoEwEAAEkCAAATAAAAAAAAAAAAAAAAAAAAAABbQ29udGVudF9UeXBlc10u&#10;eG1sUEsBAi0AFAAGAAgAAAAhADj9If/WAAAAlAEAAAsAAAAAAAAAAAAAAAAARAEAAF9yZWxzLy5y&#10;ZWxzUEsBAi0AFAAGAAgAAAAhAPh+lpIEAgAAiAQAAA4AAAAAAAAAAAAAAAAAQwIAAGRycy9lMm9E&#10;b2MueG1sUEsBAi0ACgAAAAAAAAAhAE+WH2rRFwAA0RcAABQAAAAAAAAAAAAAAAAAcwQAAGRycy9t&#10;ZWRpYS9pbWFnZTEucG5nUEsBAi0ACgAAAAAAAAAhAFtXwrx0AgAAdAIAABQAAAAAAAAAAAAAAAAA&#10;dhwAAGRycy9tZWRpYS9pbWFnZTIuc3ZnUEsBAi0AFAAGAAgAAAAhAOhZve7hAAAACwEAAA8AAAAA&#10;AAAAAAAAAAAAHB8AAGRycy9kb3ducmV2LnhtbFBLAQItABQABgAIAAAAIQAiVg7uxwAAAKUBAAAZ&#10;AAAAAAAAAAAAAAAAACogAABkcnMvX3JlbHMvZTJvRG9jLnhtbC5yZWxzUEsFBgAAAAAHAAcAvgEA&#10;ACghAAAAAA==&#10;" w14:anchorId="0EC6FA2F">
                <v:fill type="frame" o:title="" recolor="t" rotate="t" r:id="rId47"/>
                <v:path arrowok="t"/>
                <w10:wrap anchorx="page"/>
              </v:shape>
            </w:pict>
          </mc:Fallback>
        </mc:AlternateContent>
      </w:r>
      <w:bookmarkStart w:id="9" w:name="_Hlk200357221"/>
      <w:r w:rsidR="00136E7E" w:rsidRPr="00442611">
        <w:t>Section</w:t>
      </w:r>
      <w:bookmarkEnd w:id="7"/>
      <w:r w:rsidR="00136E7E" w:rsidRPr="00442611">
        <w:t xml:space="preserve"> 1</w:t>
      </w:r>
      <w:bookmarkEnd w:id="9"/>
      <w:r w:rsidR="00136E7E" w:rsidRPr="00442611">
        <w:t xml:space="preserve"> - </w:t>
      </w:r>
      <w:r w:rsidR="00D07CA3" w:rsidRPr="00442611">
        <w:t>M</w:t>
      </w:r>
      <w:r w:rsidR="00FB3CB9">
        <w:t>y</w:t>
      </w:r>
      <w:r w:rsidR="00D07CA3" w:rsidRPr="00442611">
        <w:t>M</w:t>
      </w:r>
      <w:r w:rsidR="00FB3CB9">
        <w:t>edicare</w:t>
      </w:r>
      <w:r w:rsidR="00136E7E" w:rsidRPr="00442611">
        <w:t xml:space="preserve"> and </w:t>
      </w:r>
      <w:r w:rsidR="004F0069" w:rsidRPr="00442611">
        <w:t>C</w:t>
      </w:r>
      <w:r w:rsidR="00FB3CB9">
        <w:t xml:space="preserve">hronic </w:t>
      </w:r>
      <w:r w:rsidR="004F0069" w:rsidRPr="00442611">
        <w:t>C</w:t>
      </w:r>
      <w:r w:rsidR="00FB3CB9">
        <w:t xml:space="preserve">onditions </w:t>
      </w:r>
      <w:r w:rsidR="004F0069" w:rsidRPr="00442611">
        <w:t>M</w:t>
      </w:r>
      <w:r w:rsidR="00FB3CB9">
        <w:t>anagement</w:t>
      </w:r>
      <w:r w:rsidR="00136E7E" w:rsidRPr="00442611">
        <w:t xml:space="preserve"> Foundations</w:t>
      </w:r>
      <w:bookmarkEnd w:id="4"/>
      <w:bookmarkEnd w:id="5"/>
      <w:bookmarkEnd w:id="8"/>
    </w:p>
    <w:p w14:paraId="3ABA2962" w14:textId="4B080247" w:rsidR="00EA4C06" w:rsidRDefault="00CB3215" w:rsidP="00EA4C06">
      <w:r>
        <w:rPr>
          <w:noProof/>
          <w14:ligatures w14:val="standardContextual"/>
        </w:rPr>
        <mc:AlternateContent>
          <mc:Choice Requires="wps">
            <w:drawing>
              <wp:anchor distT="0" distB="0" distL="114300" distR="114300" simplePos="0" relativeHeight="251658296" behindDoc="0" locked="0" layoutInCell="1" allowOverlap="1" wp14:anchorId="3920BF9E" wp14:editId="3670B888">
                <wp:simplePos x="0" y="0"/>
                <wp:positionH relativeFrom="column">
                  <wp:posOffset>3691255</wp:posOffset>
                </wp:positionH>
                <wp:positionV relativeFrom="paragraph">
                  <wp:posOffset>69850</wp:posOffset>
                </wp:positionV>
                <wp:extent cx="2886075" cy="695325"/>
                <wp:effectExtent l="0" t="0" r="0" b="0"/>
                <wp:wrapNone/>
                <wp:docPr id="1139966269" name="Text Box 1"/>
                <wp:cNvGraphicFramePr/>
                <a:graphic xmlns:a="http://schemas.openxmlformats.org/drawingml/2006/main">
                  <a:graphicData uri="http://schemas.microsoft.com/office/word/2010/wordprocessingShape">
                    <wps:wsp>
                      <wps:cNvSpPr txBox="1"/>
                      <wps:spPr>
                        <a:xfrm>
                          <a:off x="0" y="0"/>
                          <a:ext cx="2886075" cy="695325"/>
                        </a:xfrm>
                        <a:prstGeom prst="rect">
                          <a:avLst/>
                        </a:prstGeom>
                        <a:noFill/>
                        <a:ln w="6350">
                          <a:noFill/>
                        </a:ln>
                      </wps:spPr>
                      <wps:txbx>
                        <w:txbxContent>
                          <w:p w14:paraId="1F6DA056" w14:textId="325348DB" w:rsidR="009603F0" w:rsidRPr="009C003D" w:rsidRDefault="000850F0" w:rsidP="00C049BF">
                            <w:pPr>
                              <w:pStyle w:val="ListParagraph"/>
                              <w:numPr>
                                <w:ilvl w:val="1"/>
                                <w:numId w:val="27"/>
                              </w:numPr>
                              <w:rPr>
                                <w:color w:val="FFFFFF" w:themeColor="background1"/>
                              </w:rPr>
                            </w:pPr>
                            <w:hyperlink w:anchor="_1.2_Person_Centred" w:history="1">
                              <w:r w:rsidRPr="009C003D">
                                <w:rPr>
                                  <w:rStyle w:val="Hyperlink"/>
                                  <w:color w:val="FFFFFF" w:themeColor="background1"/>
                                </w:rPr>
                                <w:t>MyMedicare and MyMedicare Registration</w:t>
                              </w:r>
                            </w:hyperlink>
                          </w:p>
                          <w:p w14:paraId="5AF87AD3" w14:textId="785A063F" w:rsidR="000850F0" w:rsidRPr="009C003D" w:rsidRDefault="000850F0" w:rsidP="00C049BF">
                            <w:pPr>
                              <w:pStyle w:val="ListParagraph"/>
                              <w:numPr>
                                <w:ilvl w:val="1"/>
                                <w:numId w:val="27"/>
                              </w:numPr>
                              <w:rPr>
                                <w:color w:val="FFFFFF" w:themeColor="background1"/>
                              </w:rPr>
                            </w:pPr>
                            <w:hyperlink w:anchor="_1.3_Chronic_Condition" w:history="1">
                              <w:r w:rsidRPr="009C003D">
                                <w:rPr>
                                  <w:rStyle w:val="Hyperlink"/>
                                  <w:color w:val="FFFFFF" w:themeColor="background1"/>
                                </w:rPr>
                                <w:t>Person centred care</w:t>
                              </w:r>
                            </w:hyperlink>
                            <w:r w:rsidRPr="009C003D">
                              <w:rPr>
                                <w:color w:val="FFFFFF" w:themeColor="background1"/>
                              </w:rPr>
                              <w:t xml:space="preserve"> </w:t>
                            </w:r>
                          </w:p>
                          <w:p w14:paraId="3F9F3AF8" w14:textId="4EC0C208" w:rsidR="000850F0" w:rsidRPr="009C003D" w:rsidRDefault="000850F0" w:rsidP="00C049BF">
                            <w:pPr>
                              <w:pStyle w:val="ListParagraph"/>
                              <w:numPr>
                                <w:ilvl w:val="1"/>
                                <w:numId w:val="27"/>
                              </w:numPr>
                              <w:rPr>
                                <w:color w:val="FFFFFF" w:themeColor="background1"/>
                              </w:rPr>
                            </w:pPr>
                            <w:hyperlink w:anchor="_1.3_Chronic_Condition" w:history="1">
                              <w:r w:rsidRPr="009C003D">
                                <w:rPr>
                                  <w:rStyle w:val="Hyperlink"/>
                                  <w:color w:val="FFFFFF" w:themeColor="background1"/>
                                </w:rPr>
                                <w:t>Chronic Conditions Management (CCM)</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20BF9E" id="_x0000_s1063" type="#_x0000_t202" style="position:absolute;margin-left:290.65pt;margin-top:5.5pt;width:227.25pt;height:54.75pt;z-index:251658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m3TGwIAADQEAAAOAAAAZHJzL2Uyb0RvYy54bWysU8lu2zAQvRfoPxC815LXOILlwE3gooCR&#10;BHCKnGmKtARQHJakLblf3yElL0h7KnqhhjOjN8t7XDy0tSJHYV0FOqfDQUqJ0ByKSu9z+uNt/WVO&#10;ifNMF0yBFjk9CUcflp8/LRqTiRGUoAphCYJolzUmp6X3JksSx0tRMzcAIzQGJdiaebzafVJY1iB6&#10;rZJRms6SBmxhLHDhHHqfuiBdRnwpBfcvUjrhicop9ubjaeO5C2eyXLBsb5kpK963wf6hi5pVGote&#10;oJ6YZ+Rgqz+g6opbcCD9gEOdgJQVF3EGnGaYfphmWzIj4iy4HGcua3L/D5Y/H7fm1RLffoUWCQwL&#10;aYzLHDrDPK20dfhipwTjuMLTZW2i9YSjczSfz9K7KSUcY7P76Xg0DTDJ9W9jnf8moCbByKlFWuK2&#10;2HHjfJd6TgnFNKwrpSI1SpMGQcfTNP5wiSC40ljj2muwfLtrSVXkdByZDa4dFCecz0JHvTN8XWET&#10;G+b8K7PINY6E+vUveEgFWAx6i5IS7K+/+UM+UoBRShrUTk7dzwOzghL1XSM598PJJIgtXibTuxFe&#10;7G1kdxvRh/oRUJ5DfCmGRzPke3U2pYX6HWW+ClUxxDTH2jn1Z/PRd4rGZ8LFahWTUF6G+Y3eGh6g&#10;w1rDit/ad2ZNz4NHBp/hrDKWfaCjy+0IWR08yCpydd1qv3+UZmS7f0ZB+7f3mHV97MvfAAAA//8D&#10;AFBLAwQUAAYACAAAACEA5AeZ4+EAAAALAQAADwAAAGRycy9kb3ducmV2LnhtbEyPzWrDMBCE74W+&#10;g9hAb41kBxfjWg7BEAqlPSTNpbe1pdgm+nEtJXH79N2c2tsO8zE7U65na9hFT2HwTkKyFMC0a70a&#10;XCfh8LF9zIGFiE6h8U5L+NYB1tX9XYmF8le305d97BiFuFCghD7GseA8tL22GJZ+1I68o58sRpJT&#10;x9WEVwq3hqdCPHGLg6MPPY667nV72p+thNd6+467JrX5j6lf3o6b8evwmUn5sJg3z8CinuMfDLf6&#10;VB0q6tT4s1OBGQlZnqwIJSOhTTdArDIa09CVigx4VfL/G6pfAAAA//8DAFBLAQItABQABgAIAAAA&#10;IQC2gziS/gAAAOEBAAATAAAAAAAAAAAAAAAAAAAAAABbQ29udGVudF9UeXBlc10ueG1sUEsBAi0A&#10;FAAGAAgAAAAhADj9If/WAAAAlAEAAAsAAAAAAAAAAAAAAAAALwEAAF9yZWxzLy5yZWxzUEsBAi0A&#10;FAAGAAgAAAAhAOSebdMbAgAANAQAAA4AAAAAAAAAAAAAAAAALgIAAGRycy9lMm9Eb2MueG1sUEsB&#10;Ai0AFAAGAAgAAAAhAOQHmePhAAAACwEAAA8AAAAAAAAAAAAAAAAAdQQAAGRycy9kb3ducmV2Lnht&#10;bFBLBQYAAAAABAAEAPMAAACDBQAAAAA=&#10;" filled="f" stroked="f" strokeweight=".5pt">
                <v:textbox>
                  <w:txbxContent>
                    <w:p w14:paraId="1F6DA056" w14:textId="325348DB" w:rsidR="009603F0" w:rsidRPr="009C003D" w:rsidRDefault="000850F0" w:rsidP="00C049BF">
                      <w:pPr>
                        <w:pStyle w:val="ListParagraph"/>
                        <w:numPr>
                          <w:ilvl w:val="1"/>
                          <w:numId w:val="27"/>
                        </w:numPr>
                        <w:rPr>
                          <w:color w:val="FFFFFF" w:themeColor="background1"/>
                        </w:rPr>
                      </w:pPr>
                      <w:hyperlink w:anchor="_1.2_Person_Centred" w:history="1">
                        <w:r w:rsidRPr="009C003D">
                          <w:rPr>
                            <w:rStyle w:val="Hyperlink"/>
                            <w:color w:val="FFFFFF" w:themeColor="background1"/>
                          </w:rPr>
                          <w:t>MyMedicare and MyMedicare Registration</w:t>
                        </w:r>
                      </w:hyperlink>
                    </w:p>
                    <w:p w14:paraId="5AF87AD3" w14:textId="785A063F" w:rsidR="000850F0" w:rsidRPr="009C003D" w:rsidRDefault="000850F0" w:rsidP="00C049BF">
                      <w:pPr>
                        <w:pStyle w:val="ListParagraph"/>
                        <w:numPr>
                          <w:ilvl w:val="1"/>
                          <w:numId w:val="27"/>
                        </w:numPr>
                        <w:rPr>
                          <w:color w:val="FFFFFF" w:themeColor="background1"/>
                        </w:rPr>
                      </w:pPr>
                      <w:hyperlink w:anchor="_1.3_Chronic_Condition" w:history="1">
                        <w:r w:rsidRPr="009C003D">
                          <w:rPr>
                            <w:rStyle w:val="Hyperlink"/>
                            <w:color w:val="FFFFFF" w:themeColor="background1"/>
                          </w:rPr>
                          <w:t>Person centred care</w:t>
                        </w:r>
                      </w:hyperlink>
                      <w:r w:rsidRPr="009C003D">
                        <w:rPr>
                          <w:color w:val="FFFFFF" w:themeColor="background1"/>
                        </w:rPr>
                        <w:t xml:space="preserve"> </w:t>
                      </w:r>
                    </w:p>
                    <w:p w14:paraId="3F9F3AF8" w14:textId="4EC0C208" w:rsidR="000850F0" w:rsidRPr="009C003D" w:rsidRDefault="000850F0" w:rsidP="00C049BF">
                      <w:pPr>
                        <w:pStyle w:val="ListParagraph"/>
                        <w:numPr>
                          <w:ilvl w:val="1"/>
                          <w:numId w:val="27"/>
                        </w:numPr>
                        <w:rPr>
                          <w:color w:val="FFFFFF" w:themeColor="background1"/>
                        </w:rPr>
                      </w:pPr>
                      <w:hyperlink w:anchor="_1.3_Chronic_Condition" w:history="1">
                        <w:r w:rsidRPr="009C003D">
                          <w:rPr>
                            <w:rStyle w:val="Hyperlink"/>
                            <w:color w:val="FFFFFF" w:themeColor="background1"/>
                          </w:rPr>
                          <w:t>Chronic Conditions Management (CCM)</w:t>
                        </w:r>
                      </w:hyperlink>
                    </w:p>
                  </w:txbxContent>
                </v:textbox>
              </v:shape>
            </w:pict>
          </mc:Fallback>
        </mc:AlternateContent>
      </w:r>
    </w:p>
    <w:p w14:paraId="39B6E58F" w14:textId="35236A8D" w:rsidR="00571491" w:rsidRDefault="00571491" w:rsidP="00DC07A5">
      <w:pPr>
        <w:jc w:val="both"/>
      </w:pPr>
    </w:p>
    <w:p w14:paraId="3D38CD0F" w14:textId="48184DF6" w:rsidR="00571491" w:rsidRDefault="00CB3215" w:rsidP="00DC07A5">
      <w:pPr>
        <w:jc w:val="both"/>
      </w:pPr>
      <w:r>
        <w:rPr>
          <w:noProof/>
        </w:rPr>
        <w:drawing>
          <wp:anchor distT="0" distB="0" distL="114300" distR="114300" simplePos="0" relativeHeight="251658386" behindDoc="0" locked="0" layoutInCell="1" allowOverlap="1" wp14:anchorId="40656088" wp14:editId="6C4D22F8">
            <wp:simplePos x="0" y="0"/>
            <wp:positionH relativeFrom="column">
              <wp:posOffset>6323330</wp:posOffset>
            </wp:positionH>
            <wp:positionV relativeFrom="paragraph">
              <wp:posOffset>164465</wp:posOffset>
            </wp:positionV>
            <wp:extent cx="347345" cy="341630"/>
            <wp:effectExtent l="0" t="0" r="0" b="1270"/>
            <wp:wrapNone/>
            <wp:docPr id="269068649"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347345" cy="341630"/>
                    </a:xfrm>
                    <a:prstGeom prst="rect">
                      <a:avLst/>
                    </a:prstGeom>
                    <a:noFill/>
                  </pic:spPr>
                </pic:pic>
              </a:graphicData>
            </a:graphic>
          </wp:anchor>
        </w:drawing>
      </w:r>
    </w:p>
    <w:p w14:paraId="20B7B882" w14:textId="7EB3A769" w:rsidR="00571491" w:rsidRDefault="00571491" w:rsidP="00DC07A5">
      <w:pPr>
        <w:jc w:val="both"/>
      </w:pPr>
    </w:p>
    <w:p w14:paraId="0B3B212F" w14:textId="29DCF902" w:rsidR="009230BC" w:rsidRDefault="009230BC" w:rsidP="00DC07A5">
      <w:pPr>
        <w:jc w:val="both"/>
      </w:pPr>
    </w:p>
    <w:p w14:paraId="619294B7" w14:textId="77777777" w:rsidR="00B6127E" w:rsidRDefault="00DC07A5" w:rsidP="00DC07A5">
      <w:pPr>
        <w:jc w:val="both"/>
      </w:pPr>
      <w:r w:rsidRPr="00DC07A5">
        <w:t xml:space="preserve">This section introduces the </w:t>
      </w:r>
      <w:r w:rsidRPr="00DC07A5">
        <w:rPr>
          <w:b/>
          <w:bCs/>
        </w:rPr>
        <w:t xml:space="preserve">MyMedicare </w:t>
      </w:r>
      <w:r w:rsidRPr="00630CD5">
        <w:t>initiative</w:t>
      </w:r>
      <w:r w:rsidRPr="00DC07A5">
        <w:t xml:space="preserve">, </w:t>
      </w:r>
      <w:r w:rsidRPr="00DC07A5">
        <w:rPr>
          <w:b/>
          <w:bCs/>
        </w:rPr>
        <w:t>person-centred care principles</w:t>
      </w:r>
      <w:r w:rsidRPr="00DC07A5">
        <w:t xml:space="preserve">, and the </w:t>
      </w:r>
      <w:r w:rsidRPr="00DC07A5">
        <w:rPr>
          <w:b/>
          <w:bCs/>
        </w:rPr>
        <w:t>Chronic Condition Management (CCM) framework</w:t>
      </w:r>
      <w:r w:rsidRPr="00DC07A5">
        <w:t xml:space="preserve">. It also highlights the roles and responsibilities of healthcare providers, practices, and multidisciplinary teams in delivering CCM. </w:t>
      </w:r>
    </w:p>
    <w:p w14:paraId="2FA254AC" w14:textId="491FBC96" w:rsidR="00DC07A5" w:rsidRPr="00442611" w:rsidRDefault="00DC07A5" w:rsidP="00DC07A5">
      <w:pPr>
        <w:jc w:val="both"/>
      </w:pPr>
      <w:r>
        <w:t>Links to p</w:t>
      </w:r>
      <w:r w:rsidRPr="00DC07A5">
        <w:t>ractical resources and activities are included to support implementation.</w:t>
      </w:r>
    </w:p>
    <w:p w14:paraId="7B06F445" w14:textId="562F2A50" w:rsidR="00136E7E" w:rsidRPr="00136E7E" w:rsidRDefault="00136E7E" w:rsidP="005630D8">
      <w:pPr>
        <w:pStyle w:val="Heading-2"/>
      </w:pPr>
      <w:bookmarkStart w:id="10" w:name="_Toc184215896"/>
      <w:bookmarkStart w:id="11" w:name="_Toc184217069"/>
      <w:bookmarkStart w:id="12" w:name="_Toc196832731"/>
      <w:r w:rsidRPr="00136E7E">
        <w:t xml:space="preserve">1.1 </w:t>
      </w:r>
      <w:r w:rsidRPr="00E24BC2">
        <w:t>MyMedicare</w:t>
      </w:r>
      <w:bookmarkEnd w:id="10"/>
      <w:bookmarkEnd w:id="11"/>
      <w:r w:rsidR="005B155A">
        <w:t xml:space="preserve"> and MyMedicare registration</w:t>
      </w:r>
      <w:bookmarkEnd w:id="12"/>
    </w:p>
    <w:p w14:paraId="763217AB" w14:textId="77777777" w:rsidR="005630D8" w:rsidRPr="00136E7E" w:rsidRDefault="005630D8" w:rsidP="005630D8">
      <w:pPr>
        <w:pStyle w:val="TableHeading"/>
        <w:ind w:left="360"/>
      </w:pPr>
    </w:p>
    <w:p w14:paraId="6B2C7EA6" w14:textId="2921808A" w:rsidR="00136E7E" w:rsidRPr="00136E7E" w:rsidRDefault="00136E7E" w:rsidP="007B4E6E">
      <w:pPr>
        <w:jc w:val="both"/>
        <w:rPr>
          <w:szCs w:val="20"/>
        </w:rPr>
      </w:pPr>
      <w:hyperlink r:id="rId49" w:history="1">
        <w:r w:rsidRPr="00A32A44">
          <w:rPr>
            <w:rStyle w:val="Hyperlink"/>
            <w:b/>
            <w:bCs/>
            <w:color w:val="0765B6" w:themeColor="text2" w:themeTint="BF"/>
            <w:szCs w:val="20"/>
          </w:rPr>
          <w:t>MyMedicare</w:t>
        </w:r>
      </w:hyperlink>
      <w:r w:rsidRPr="00136E7E">
        <w:rPr>
          <w:szCs w:val="20"/>
        </w:rPr>
        <w:t xml:space="preserve"> is a voluntary patient registration (VPR) model that aims to strengthen the relationship between patients, their </w:t>
      </w:r>
      <w:r w:rsidR="00974E71">
        <w:rPr>
          <w:szCs w:val="20"/>
        </w:rPr>
        <w:t xml:space="preserve">preferred </w:t>
      </w:r>
      <w:r w:rsidRPr="00136E7E">
        <w:rPr>
          <w:szCs w:val="20"/>
        </w:rPr>
        <w:t xml:space="preserve">general practice, GP, and primary care team. More detailed information about MyMedicare, what it is, benefits, eligibility requirements and how to participate are available </w:t>
      </w:r>
      <w:hyperlink r:id="rId50" w:history="1">
        <w:r w:rsidRPr="00A32A44">
          <w:rPr>
            <w:rFonts w:cs="Calibri"/>
            <w:b/>
            <w:bCs/>
            <w:color w:val="0563C1"/>
            <w:szCs w:val="20"/>
            <w:u w:val="single"/>
            <w:shd w:val="clear" w:color="auto" w:fill="FFFFFF"/>
            <w:lang w:val="en-US"/>
          </w:rPr>
          <w:t>here</w:t>
        </w:r>
      </w:hyperlink>
      <w:r w:rsidRPr="00136E7E">
        <w:rPr>
          <w:szCs w:val="20"/>
        </w:rPr>
        <w:t>.</w:t>
      </w:r>
    </w:p>
    <w:p w14:paraId="64415EFE" w14:textId="317FF537" w:rsidR="00C02710" w:rsidRDefault="00184EC2" w:rsidP="00C02710">
      <w:pPr>
        <w:jc w:val="both"/>
        <w:rPr>
          <w:noProof/>
        </w:rPr>
      </w:pPr>
      <w:bookmarkStart w:id="13" w:name="_Toc184215897"/>
      <w:bookmarkStart w:id="14" w:name="_Toc184217070"/>
      <w:r w:rsidRPr="00184EC2">
        <w:rPr>
          <w:noProof/>
        </w:rPr>
        <w:t xml:space="preserve">MyMedicare </w:t>
      </w:r>
      <w:r w:rsidR="00BA5764">
        <w:rPr>
          <w:noProof/>
        </w:rPr>
        <w:t xml:space="preserve">creates an identifiable bond </w:t>
      </w:r>
      <w:r w:rsidR="007328DF">
        <w:rPr>
          <w:noProof/>
        </w:rPr>
        <w:t>in the digital health ecosystem</w:t>
      </w:r>
      <w:r w:rsidR="00517AE3">
        <w:rPr>
          <w:noProof/>
        </w:rPr>
        <w:t xml:space="preserve"> </w:t>
      </w:r>
      <w:r w:rsidR="00BA5764">
        <w:rPr>
          <w:noProof/>
        </w:rPr>
        <w:t xml:space="preserve">between one general practice and a patient, that </w:t>
      </w:r>
      <w:r w:rsidR="0025391D">
        <w:rPr>
          <w:noProof/>
        </w:rPr>
        <w:t xml:space="preserve">aims to enhance </w:t>
      </w:r>
      <w:r w:rsidRPr="00184EC2">
        <w:rPr>
          <w:noProof/>
        </w:rPr>
        <w:t>continuity of care</w:t>
      </w:r>
      <w:r w:rsidR="0025391D">
        <w:rPr>
          <w:noProof/>
        </w:rPr>
        <w:t xml:space="preserve"> and reduce fragmentation</w:t>
      </w:r>
      <w:r w:rsidRPr="00184EC2">
        <w:rPr>
          <w:noProof/>
        </w:rPr>
        <w:t>.</w:t>
      </w:r>
      <w:r w:rsidR="00B5216D">
        <w:rPr>
          <w:noProof/>
        </w:rPr>
        <w:t xml:space="preserve"> </w:t>
      </w:r>
      <w:r w:rsidR="00074E3D" w:rsidRPr="00074E3D">
        <w:rPr>
          <w:noProof/>
        </w:rPr>
        <w:t>MyMedicare registration</w:t>
      </w:r>
      <w:r w:rsidR="00B5216D">
        <w:rPr>
          <w:noProof/>
        </w:rPr>
        <w:t xml:space="preserve"> is also </w:t>
      </w:r>
      <w:r w:rsidR="00BF6252">
        <w:rPr>
          <w:noProof/>
        </w:rPr>
        <w:t xml:space="preserve">a requirement for </w:t>
      </w:r>
      <w:r w:rsidR="00074E3D" w:rsidRPr="00074E3D">
        <w:rPr>
          <w:noProof/>
        </w:rPr>
        <w:t xml:space="preserve">general practices' </w:t>
      </w:r>
      <w:r w:rsidR="00BF6252">
        <w:rPr>
          <w:noProof/>
        </w:rPr>
        <w:t xml:space="preserve">to claim some MBS Items or participate in </w:t>
      </w:r>
      <w:r w:rsidR="00D449DA">
        <w:rPr>
          <w:noProof/>
        </w:rPr>
        <w:t xml:space="preserve">a number of </w:t>
      </w:r>
      <w:r w:rsidR="00074E3D" w:rsidRPr="00074E3D">
        <w:rPr>
          <w:noProof/>
        </w:rPr>
        <w:t>incentives</w:t>
      </w:r>
      <w:r w:rsidR="00944A2B">
        <w:rPr>
          <w:noProof/>
        </w:rPr>
        <w:t>.</w:t>
      </w:r>
    </w:p>
    <w:p w14:paraId="2EC46A32" w14:textId="1DA03D2F" w:rsidR="00AB25D6" w:rsidRDefault="007E390F" w:rsidP="00435572">
      <w:pPr>
        <w:jc w:val="both"/>
        <w:rPr>
          <w:szCs w:val="20"/>
        </w:rPr>
      </w:pPr>
      <w:r w:rsidRPr="00136E7E">
        <w:rPr>
          <w:szCs w:val="20"/>
        </w:rPr>
        <w:t xml:space="preserve">General practices can register </w:t>
      </w:r>
      <w:r w:rsidR="00E53C9E">
        <w:rPr>
          <w:szCs w:val="20"/>
        </w:rPr>
        <w:t>via</w:t>
      </w:r>
      <w:r w:rsidRPr="00136E7E">
        <w:rPr>
          <w:szCs w:val="20"/>
        </w:rPr>
        <w:t xml:space="preserve"> </w:t>
      </w:r>
      <w:r>
        <w:rPr>
          <w:szCs w:val="20"/>
        </w:rPr>
        <w:t xml:space="preserve">the </w:t>
      </w:r>
      <w:hyperlink r:id="rId51" w:history="1">
        <w:r w:rsidRPr="00A32A44">
          <w:rPr>
            <w:rStyle w:val="Hyperlink"/>
            <w:b/>
            <w:bCs/>
            <w:color w:val="0765B6" w:themeColor="text2" w:themeTint="BF"/>
            <w:szCs w:val="20"/>
          </w:rPr>
          <w:t>Organisation Register</w:t>
        </w:r>
      </w:hyperlink>
      <w:r w:rsidRPr="00A32A44">
        <w:rPr>
          <w:b/>
          <w:bCs/>
          <w:szCs w:val="20"/>
        </w:rPr>
        <w:t xml:space="preserve"> </w:t>
      </w:r>
      <w:r w:rsidR="00E53C9E">
        <w:rPr>
          <w:szCs w:val="20"/>
        </w:rPr>
        <w:t>while</w:t>
      </w:r>
      <w:r w:rsidRPr="00136E7E">
        <w:rPr>
          <w:szCs w:val="20"/>
        </w:rPr>
        <w:t xml:space="preserve"> patients can register through </w:t>
      </w:r>
      <w:r>
        <w:rPr>
          <w:szCs w:val="20"/>
        </w:rPr>
        <w:t xml:space="preserve">the </w:t>
      </w:r>
      <w:hyperlink r:id="rId52" w:history="1">
        <w:proofErr w:type="spellStart"/>
        <w:r w:rsidR="00603BD2">
          <w:rPr>
            <w:rStyle w:val="Hyperlink"/>
            <w:b/>
            <w:bCs/>
            <w:color w:val="0765B6" w:themeColor="text2" w:themeTint="BF"/>
            <w:szCs w:val="20"/>
          </w:rPr>
          <w:t>myGov</w:t>
        </w:r>
        <w:proofErr w:type="spellEnd"/>
        <w:r w:rsidRPr="00A32A44">
          <w:rPr>
            <w:rStyle w:val="Hyperlink"/>
            <w:b/>
            <w:bCs/>
            <w:color w:val="0765B6" w:themeColor="text2" w:themeTint="BF"/>
            <w:szCs w:val="20"/>
          </w:rPr>
          <w:t xml:space="preserve"> Mobile app</w:t>
        </w:r>
        <w:r w:rsidRPr="00A32A44">
          <w:rPr>
            <w:rStyle w:val="Hyperlink"/>
            <w:b/>
            <w:bCs/>
            <w:szCs w:val="20"/>
          </w:rPr>
          <w:t>,</w:t>
        </w:r>
      </w:hyperlink>
      <w:r w:rsidRPr="00A32A44">
        <w:rPr>
          <w:b/>
          <w:bCs/>
          <w:szCs w:val="20"/>
        </w:rPr>
        <w:t xml:space="preserve"> </w:t>
      </w:r>
      <w:hyperlink r:id="rId53" w:history="1">
        <w:r w:rsidRPr="00A32A44">
          <w:rPr>
            <w:rFonts w:cs="Calibri"/>
            <w:b/>
            <w:bCs/>
            <w:color w:val="0563C1"/>
            <w:szCs w:val="20"/>
            <w:u w:val="single"/>
            <w:shd w:val="clear" w:color="auto" w:fill="FFFFFF"/>
            <w:lang w:val="en-US"/>
          </w:rPr>
          <w:t>Medicare Online</w:t>
        </w:r>
      </w:hyperlink>
      <w:r w:rsidRPr="00136E7E">
        <w:rPr>
          <w:szCs w:val="20"/>
        </w:rPr>
        <w:t xml:space="preserve"> or by completing a paper </w:t>
      </w:r>
      <w:hyperlink r:id="rId54" w:history="1">
        <w:r w:rsidRPr="00A32A44">
          <w:rPr>
            <w:rFonts w:cs="Calibri"/>
            <w:b/>
            <w:bCs/>
            <w:color w:val="0563C1"/>
            <w:szCs w:val="20"/>
            <w:u w:val="single"/>
            <w:shd w:val="clear" w:color="auto" w:fill="FFFFFF"/>
            <w:lang w:val="en-US"/>
          </w:rPr>
          <w:t>registration form</w:t>
        </w:r>
      </w:hyperlink>
      <w:r w:rsidRPr="00136E7E">
        <w:rPr>
          <w:szCs w:val="20"/>
        </w:rPr>
        <w:t xml:space="preserve">. </w:t>
      </w:r>
      <w:r w:rsidR="00944A2B" w:rsidRPr="00944A2B">
        <w:rPr>
          <w:szCs w:val="20"/>
        </w:rPr>
        <w:t xml:space="preserve">Registration with MyMedicare is voluntary for patients, practices, and providers. </w:t>
      </w:r>
    </w:p>
    <w:p w14:paraId="5CDC7379" w14:textId="0B58F79B" w:rsidR="002F4E3F" w:rsidRDefault="00227D4B" w:rsidP="007947C1">
      <w:r>
        <w:rPr>
          <w:b/>
          <w:bCs/>
          <w:noProof/>
          <w:color w:val="auto"/>
          <w:szCs w:val="20"/>
          <w14:ligatures w14:val="standardContextual"/>
        </w:rPr>
        <w:drawing>
          <wp:anchor distT="0" distB="0" distL="114300" distR="114300" simplePos="0" relativeHeight="251658291" behindDoc="1" locked="0" layoutInCell="1" allowOverlap="1" wp14:anchorId="21A7196D" wp14:editId="01C50FFF">
            <wp:simplePos x="0" y="0"/>
            <wp:positionH relativeFrom="margin">
              <wp:posOffset>83820</wp:posOffset>
            </wp:positionH>
            <wp:positionV relativeFrom="page">
              <wp:posOffset>6505575</wp:posOffset>
            </wp:positionV>
            <wp:extent cx="2638425" cy="2200275"/>
            <wp:effectExtent l="0" t="0" r="9525" b="9525"/>
            <wp:wrapSquare wrapText="bothSides"/>
            <wp:docPr id="776118904" name="Picture 2" descr="A blue rectangle with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6118904" name="Picture 2" descr="A blue rectangle with white background&#10;&#10;AI-generated content may be incorrect."/>
                    <pic:cNvPicPr/>
                  </pic:nvPicPr>
                  <pic:blipFill>
                    <a:blip r:embed="rId55">
                      <a:extLst>
                        <a:ext uri="{28A0092B-C50C-407E-A947-70E740481C1C}">
                          <a14:useLocalDpi xmlns:a14="http://schemas.microsoft.com/office/drawing/2010/main" val="0"/>
                        </a:ext>
                      </a:extLst>
                    </a:blip>
                    <a:stretch>
                      <a:fillRect/>
                    </a:stretch>
                  </pic:blipFill>
                  <pic:spPr>
                    <a:xfrm>
                      <a:off x="0" y="0"/>
                      <a:ext cx="2638425" cy="2200275"/>
                    </a:xfrm>
                    <a:prstGeom prst="rect">
                      <a:avLst/>
                    </a:prstGeom>
                  </pic:spPr>
                </pic:pic>
              </a:graphicData>
            </a:graphic>
            <wp14:sizeRelH relativeFrom="margin">
              <wp14:pctWidth>0</wp14:pctWidth>
            </wp14:sizeRelH>
            <wp14:sizeRelV relativeFrom="margin">
              <wp14:pctHeight>0</wp14:pctHeight>
            </wp14:sizeRelV>
          </wp:anchor>
        </w:drawing>
      </w:r>
      <w:r w:rsidR="00B43AB9">
        <w:rPr>
          <w:noProof/>
          <w:shd w:val="clear" w:color="auto" w:fill="FFFFFF"/>
          <w:lang w:val="en-US"/>
          <w14:ligatures w14:val="standardContextual"/>
        </w:rPr>
        <w:drawing>
          <wp:anchor distT="0" distB="0" distL="114300" distR="114300" simplePos="0" relativeHeight="251658293" behindDoc="0" locked="0" layoutInCell="1" allowOverlap="1" wp14:anchorId="45D7EDDE" wp14:editId="194DF3D8">
            <wp:simplePos x="0" y="0"/>
            <wp:positionH relativeFrom="margin">
              <wp:align>right</wp:align>
            </wp:positionH>
            <wp:positionV relativeFrom="page">
              <wp:posOffset>6492875</wp:posOffset>
            </wp:positionV>
            <wp:extent cx="2611120" cy="2143125"/>
            <wp:effectExtent l="0" t="0" r="0" b="9525"/>
            <wp:wrapNone/>
            <wp:docPr id="59823623" name="Picture 1" descr="A blue rectangle with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823623" name="Picture 1" descr="A blue rectangle with white text&#10;&#10;AI-generated content may be incorrect."/>
                    <pic:cNvPicPr/>
                  </pic:nvPicPr>
                  <pic:blipFill>
                    <a:blip r:embed="rId56">
                      <a:extLst>
                        <a:ext uri="{28A0092B-C50C-407E-A947-70E740481C1C}">
                          <a14:useLocalDpi xmlns:a14="http://schemas.microsoft.com/office/drawing/2010/main" val="0"/>
                        </a:ext>
                      </a:extLst>
                    </a:blip>
                    <a:stretch>
                      <a:fillRect/>
                    </a:stretch>
                  </pic:blipFill>
                  <pic:spPr>
                    <a:xfrm>
                      <a:off x="0" y="0"/>
                      <a:ext cx="2611120" cy="2143125"/>
                    </a:xfrm>
                    <a:prstGeom prst="rect">
                      <a:avLst/>
                    </a:prstGeom>
                  </pic:spPr>
                </pic:pic>
              </a:graphicData>
            </a:graphic>
            <wp14:sizeRelH relativeFrom="margin">
              <wp14:pctWidth>0</wp14:pctWidth>
            </wp14:sizeRelH>
            <wp14:sizeRelV relativeFrom="margin">
              <wp14:pctHeight>0</wp14:pctHeight>
            </wp14:sizeRelV>
          </wp:anchor>
        </w:drawing>
      </w:r>
    </w:p>
    <w:p w14:paraId="09B98F19" w14:textId="25569985" w:rsidR="002F4E3F" w:rsidRDefault="00B74034" w:rsidP="008549EA">
      <w:r w:rsidRPr="00802FA4">
        <w:rPr>
          <w:b/>
          <w:bCs/>
          <w:noProof/>
          <w:color w:val="auto"/>
          <w:szCs w:val="20"/>
          <w14:ligatures w14:val="standardContextual"/>
        </w:rPr>
        <mc:AlternateContent>
          <mc:Choice Requires="wps">
            <w:drawing>
              <wp:anchor distT="0" distB="0" distL="114300" distR="114300" simplePos="0" relativeHeight="251658294" behindDoc="0" locked="0" layoutInCell="1" allowOverlap="1" wp14:anchorId="684F1723" wp14:editId="7062A7F6">
                <wp:simplePos x="0" y="0"/>
                <wp:positionH relativeFrom="column">
                  <wp:posOffset>3274695</wp:posOffset>
                </wp:positionH>
                <wp:positionV relativeFrom="paragraph">
                  <wp:posOffset>216535</wp:posOffset>
                </wp:positionV>
                <wp:extent cx="2533650" cy="2124075"/>
                <wp:effectExtent l="0" t="0" r="0" b="0"/>
                <wp:wrapNone/>
                <wp:docPr id="1229690796" name="Text Box 3"/>
                <wp:cNvGraphicFramePr/>
                <a:graphic xmlns:a="http://schemas.openxmlformats.org/drawingml/2006/main">
                  <a:graphicData uri="http://schemas.microsoft.com/office/word/2010/wordprocessingShape">
                    <wps:wsp>
                      <wps:cNvSpPr txBox="1"/>
                      <wps:spPr>
                        <a:xfrm>
                          <a:off x="0" y="0"/>
                          <a:ext cx="2533650" cy="2124075"/>
                        </a:xfrm>
                        <a:prstGeom prst="rect">
                          <a:avLst/>
                        </a:prstGeom>
                        <a:noFill/>
                        <a:ln w="6350">
                          <a:noFill/>
                        </a:ln>
                      </wps:spPr>
                      <wps:txbx>
                        <w:txbxContent>
                          <w:p w14:paraId="683EC241" w14:textId="77777777" w:rsidR="006C329A" w:rsidRPr="00802FA4" w:rsidRDefault="006C329A" w:rsidP="006C329A">
                            <w:pPr>
                              <w:jc w:val="center"/>
                              <w:rPr>
                                <w:b/>
                                <w:bCs/>
                                <w:color w:val="FFFFFF" w:themeColor="background1"/>
                                <w:sz w:val="28"/>
                                <w:szCs w:val="32"/>
                              </w:rPr>
                            </w:pPr>
                            <w:r w:rsidRPr="00802FA4">
                              <w:rPr>
                                <w:b/>
                                <w:bCs/>
                                <w:color w:val="FFFFFF" w:themeColor="background1"/>
                                <w:sz w:val="28"/>
                                <w:szCs w:val="32"/>
                              </w:rPr>
                              <w:t>P</w:t>
                            </w:r>
                            <w:r>
                              <w:rPr>
                                <w:b/>
                                <w:bCs/>
                                <w:color w:val="FFFFFF" w:themeColor="background1"/>
                                <w:sz w:val="28"/>
                                <w:szCs w:val="32"/>
                              </w:rPr>
                              <w:t>atient</w:t>
                            </w:r>
                            <w:r w:rsidRPr="00802FA4">
                              <w:rPr>
                                <w:b/>
                                <w:bCs/>
                                <w:color w:val="FFFFFF" w:themeColor="background1"/>
                                <w:sz w:val="28"/>
                                <w:szCs w:val="32"/>
                              </w:rPr>
                              <w:t xml:space="preserve"> </w:t>
                            </w:r>
                          </w:p>
                          <w:p w14:paraId="4AAF1E57" w14:textId="77777777" w:rsidR="006C329A" w:rsidRPr="00A30F74" w:rsidRDefault="006C329A" w:rsidP="00A73AA3">
                            <w:pPr>
                              <w:pStyle w:val="ListParagraph"/>
                              <w:numPr>
                                <w:ilvl w:val="0"/>
                                <w:numId w:val="17"/>
                              </w:numPr>
                              <w:ind w:left="426" w:hanging="284"/>
                              <w:rPr>
                                <w:color w:val="FFFFFF" w:themeColor="background1"/>
                              </w:rPr>
                            </w:pPr>
                            <w:r w:rsidRPr="00A30F74">
                              <w:rPr>
                                <w:color w:val="FFFFFF" w:themeColor="background1"/>
                              </w:rPr>
                              <w:t xml:space="preserve">By choosing their MyMedicare general practice, a patient is deciding which general practice can access CCM MBS Items to manage their long-term health conditions. </w:t>
                            </w:r>
                          </w:p>
                          <w:p w14:paraId="3B2BCA92" w14:textId="44309A22" w:rsidR="006C329A" w:rsidRPr="00802FA4" w:rsidRDefault="006C329A" w:rsidP="00A73AA3">
                            <w:pPr>
                              <w:pStyle w:val="ListParagraph"/>
                              <w:numPr>
                                <w:ilvl w:val="0"/>
                                <w:numId w:val="17"/>
                              </w:numPr>
                              <w:ind w:left="426" w:hanging="284"/>
                              <w:rPr>
                                <w:b/>
                                <w:bCs/>
                                <w:color w:val="FFFFFF" w:themeColor="background1"/>
                                <w:sz w:val="22"/>
                                <w:szCs w:val="24"/>
                              </w:rPr>
                            </w:pPr>
                            <w:r w:rsidRPr="00A30F74">
                              <w:rPr>
                                <w:color w:val="FFFFFF" w:themeColor="background1"/>
                              </w:rPr>
                              <w:t>MyMedicare Patient Registration here</w:t>
                            </w:r>
                            <w:r w:rsidRPr="00802FA4">
                              <w:rPr>
                                <w:b/>
                                <w:bCs/>
                                <w:color w:val="FFFFFF" w:themeColor="background1"/>
                              </w:rPr>
                              <w:t xml:space="preserve"> </w:t>
                            </w:r>
                            <w:hyperlink r:id="rId57" w:anchor="how-to-register" w:history="1">
                              <w:r w:rsidR="00B627DD" w:rsidRPr="00B627DD">
                                <w:rPr>
                                  <w:rStyle w:val="Hyperlink"/>
                                  <w:b/>
                                  <w:bCs/>
                                  <w:color w:val="FFFFFF" w:themeColor="background1"/>
                                </w:rPr>
                                <w:t xml:space="preserve">Information for MyMedicare patients | Australian Government </w:t>
                              </w:r>
                              <w:r w:rsidR="006F341A">
                                <w:rPr>
                                  <w:rStyle w:val="Hyperlink"/>
                                  <w:b/>
                                  <w:bCs/>
                                  <w:color w:val="FFFFFF" w:themeColor="background1"/>
                                </w:rPr>
                                <w:t>Department of Health, Disability and Ageing</w:t>
                              </w:r>
                            </w:hyperlink>
                            <w:r w:rsidR="00B627DD" w:rsidRPr="00B627DD">
                              <w:rPr>
                                <w:b/>
                                <w:bCs/>
                                <w:color w:val="FFFFFF" w:themeColor="background1"/>
                              </w:rPr>
                              <w:t xml:space="preserve"> </w:t>
                            </w:r>
                            <w:r w:rsidR="00B627DD" w:rsidRPr="00B627DD">
                              <w:rPr>
                                <w:color w:val="FFFFFF" w:themeColor="background1"/>
                              </w:rPr>
                              <w:t xml:space="preserve"> </w:t>
                            </w:r>
                            <w:r w:rsidRPr="00B627DD">
                              <w:rPr>
                                <w:b/>
                                <w:bCs/>
                                <w:color w:val="FFFFFF" w:themeColor="background1"/>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84F1723" id="Text Box 3" o:spid="_x0000_s1064" type="#_x0000_t202" style="position:absolute;margin-left:257.85pt;margin-top:17.05pt;width:199.5pt;height:167.25pt;z-index:25165829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HXTGwIAADUEAAAOAAAAZHJzL2Uyb0RvYy54bWysU01v2zAMvQ/YfxB0X5w4H+2MOEXWIsOA&#10;oi2QDj0rshQbkERNUmJnv36UnK91Ow27yKRIP5LvUfO7TiuyF843YEo6GgwpEYZD1ZhtSb+/rj7d&#10;UuIDMxVTYERJD8LTu8XHD/PWFiKHGlQlHEEQ44vWlrQOwRZZ5nktNPMDsMJgUILTLKDrtlnlWIvo&#10;WmX5cDjLWnCVdcCF93j70AfpIuFLKXh4ltKLQFRJsbeQTpfOTTyzxZwVW8ds3fBjG+wfutCsMVj0&#10;DPXAAiM71/wBpRvuwIMMAw46AykbLtIMOM1o+G6adc2sSLMgOd6eafL/D5Y/7df2xZHQfYEOBYyE&#10;tNYXHi/jPJ10On6xU4JxpPBwpk10gXC8zKfj8WyKIY6xfJRPhjfTiJNdfrfOh68CNIlGSR3qkuhi&#10;+0cf+tRTSqxmYNUolbRRhrQlnY0R/7cIgiuDNS7NRit0m440VUnH50k2UB1wQAe99t7yVYNNPDIf&#10;XphDsbFxXODwjIdUgMXgaFFSg/v5t/uYjxpglJIWl6ek/seOOUGJ+mZQnc+jySRuW3Im05scHXcd&#10;2VxHzE7fA+7nCJ+K5cmM+UGdTOlAv+GeL2NVDDHDsXZJw8m8D/1K4zvhYrlMSbhfloVHs7Y8Qkfy&#10;IsWv3Rtz9qhDQAmf4LRmrHgnR5/b077cBZBN0ioS3bN65B93M6l9fEdx+a/9lHV57YtfAAAA//8D&#10;AFBLAwQUAAYACAAAACEAjcbKe+IAAAAKAQAADwAAAGRycy9kb3ducmV2LnhtbEyPTU+DQBCG7yb+&#10;h82YeLMLtSBFlqYhaUyMPbT20tvCToG4H8huW/TXO570OO88eeeZYjUZzS44+t5ZAfEsAoa2caq3&#10;rYDD++YhA+aDtEpqZ1HAF3pYlbc3hcyVu9odXvahZVRifS4FdCEMOee+6dBIP3MDWtqd3GhkoHFs&#10;uRrllcqN5vMoSrmRvaULnRyw6rD52J+NgNdqs5W7em6yb129vJ3Ww+fhmAhxfzetn4EFnMIfDL/6&#10;pA4lOdXubJVnWkASJ0+ECnhcxMAIWMYLCmoK0iwFXhb8/wvlDwAAAP//AwBQSwECLQAUAAYACAAA&#10;ACEAtoM4kv4AAADhAQAAEwAAAAAAAAAAAAAAAAAAAAAAW0NvbnRlbnRfVHlwZXNdLnhtbFBLAQIt&#10;ABQABgAIAAAAIQA4/SH/1gAAAJQBAAALAAAAAAAAAAAAAAAAAC8BAABfcmVscy8ucmVsc1BLAQIt&#10;ABQABgAIAAAAIQBSJHXTGwIAADUEAAAOAAAAAAAAAAAAAAAAAC4CAABkcnMvZTJvRG9jLnhtbFBL&#10;AQItABQABgAIAAAAIQCNxsp74gAAAAoBAAAPAAAAAAAAAAAAAAAAAHUEAABkcnMvZG93bnJldi54&#10;bWxQSwUGAAAAAAQABADzAAAAhAUAAAAA&#10;" filled="f" stroked="f" strokeweight=".5pt">
                <v:textbox>
                  <w:txbxContent>
                    <w:p w14:paraId="683EC241" w14:textId="77777777" w:rsidR="006C329A" w:rsidRPr="00802FA4" w:rsidRDefault="006C329A" w:rsidP="006C329A">
                      <w:pPr>
                        <w:jc w:val="center"/>
                        <w:rPr>
                          <w:b/>
                          <w:bCs/>
                          <w:color w:val="FFFFFF" w:themeColor="background1"/>
                          <w:sz w:val="28"/>
                          <w:szCs w:val="32"/>
                        </w:rPr>
                      </w:pPr>
                      <w:r w:rsidRPr="00802FA4">
                        <w:rPr>
                          <w:b/>
                          <w:bCs/>
                          <w:color w:val="FFFFFF" w:themeColor="background1"/>
                          <w:sz w:val="28"/>
                          <w:szCs w:val="32"/>
                        </w:rPr>
                        <w:t>P</w:t>
                      </w:r>
                      <w:r>
                        <w:rPr>
                          <w:b/>
                          <w:bCs/>
                          <w:color w:val="FFFFFF" w:themeColor="background1"/>
                          <w:sz w:val="28"/>
                          <w:szCs w:val="32"/>
                        </w:rPr>
                        <w:t>atient</w:t>
                      </w:r>
                      <w:r w:rsidRPr="00802FA4">
                        <w:rPr>
                          <w:b/>
                          <w:bCs/>
                          <w:color w:val="FFFFFF" w:themeColor="background1"/>
                          <w:sz w:val="28"/>
                          <w:szCs w:val="32"/>
                        </w:rPr>
                        <w:t xml:space="preserve"> </w:t>
                      </w:r>
                    </w:p>
                    <w:p w14:paraId="4AAF1E57" w14:textId="77777777" w:rsidR="006C329A" w:rsidRPr="00A30F74" w:rsidRDefault="006C329A" w:rsidP="00A73AA3">
                      <w:pPr>
                        <w:pStyle w:val="ListParagraph"/>
                        <w:numPr>
                          <w:ilvl w:val="0"/>
                          <w:numId w:val="17"/>
                        </w:numPr>
                        <w:ind w:left="426" w:hanging="284"/>
                        <w:rPr>
                          <w:color w:val="FFFFFF" w:themeColor="background1"/>
                        </w:rPr>
                      </w:pPr>
                      <w:r w:rsidRPr="00A30F74">
                        <w:rPr>
                          <w:color w:val="FFFFFF" w:themeColor="background1"/>
                        </w:rPr>
                        <w:t xml:space="preserve">By choosing their MyMedicare general practice, a patient is deciding which general practice can access CCM MBS Items to manage their long-term health conditions. </w:t>
                      </w:r>
                    </w:p>
                    <w:p w14:paraId="3B2BCA92" w14:textId="44309A22" w:rsidR="006C329A" w:rsidRPr="00802FA4" w:rsidRDefault="006C329A" w:rsidP="00A73AA3">
                      <w:pPr>
                        <w:pStyle w:val="ListParagraph"/>
                        <w:numPr>
                          <w:ilvl w:val="0"/>
                          <w:numId w:val="17"/>
                        </w:numPr>
                        <w:ind w:left="426" w:hanging="284"/>
                        <w:rPr>
                          <w:b/>
                          <w:bCs/>
                          <w:color w:val="FFFFFF" w:themeColor="background1"/>
                          <w:sz w:val="22"/>
                          <w:szCs w:val="24"/>
                        </w:rPr>
                      </w:pPr>
                      <w:r w:rsidRPr="00A30F74">
                        <w:rPr>
                          <w:color w:val="FFFFFF" w:themeColor="background1"/>
                        </w:rPr>
                        <w:t>MyMedicare Patient Registration here</w:t>
                      </w:r>
                      <w:r w:rsidRPr="00802FA4">
                        <w:rPr>
                          <w:b/>
                          <w:bCs/>
                          <w:color w:val="FFFFFF" w:themeColor="background1"/>
                        </w:rPr>
                        <w:t xml:space="preserve"> </w:t>
                      </w:r>
                      <w:hyperlink r:id="rId58" w:anchor="how-to-register" w:history="1">
                        <w:r w:rsidR="00B627DD" w:rsidRPr="00B627DD">
                          <w:rPr>
                            <w:rStyle w:val="Hyperlink"/>
                            <w:b/>
                            <w:bCs/>
                            <w:color w:val="FFFFFF" w:themeColor="background1"/>
                          </w:rPr>
                          <w:t xml:space="preserve">Information for MyMedicare patients | Australian Government </w:t>
                        </w:r>
                        <w:r w:rsidR="006F341A">
                          <w:rPr>
                            <w:rStyle w:val="Hyperlink"/>
                            <w:b/>
                            <w:bCs/>
                            <w:color w:val="FFFFFF" w:themeColor="background1"/>
                          </w:rPr>
                          <w:t>Department of Health, Disability and Ageing</w:t>
                        </w:r>
                      </w:hyperlink>
                      <w:r w:rsidR="00B627DD" w:rsidRPr="00B627DD">
                        <w:rPr>
                          <w:b/>
                          <w:bCs/>
                          <w:color w:val="FFFFFF" w:themeColor="background1"/>
                        </w:rPr>
                        <w:t xml:space="preserve"> </w:t>
                      </w:r>
                      <w:r w:rsidR="00B627DD" w:rsidRPr="00B627DD">
                        <w:rPr>
                          <w:color w:val="FFFFFF" w:themeColor="background1"/>
                        </w:rPr>
                        <w:t xml:space="preserve"> </w:t>
                      </w:r>
                      <w:r w:rsidRPr="00B627DD">
                        <w:rPr>
                          <w:b/>
                          <w:bCs/>
                          <w:color w:val="FFFFFF" w:themeColor="background1"/>
                        </w:rPr>
                        <w:t xml:space="preserve"> </w:t>
                      </w:r>
                    </w:p>
                  </w:txbxContent>
                </v:textbox>
              </v:shape>
            </w:pict>
          </mc:Fallback>
        </mc:AlternateContent>
      </w:r>
    </w:p>
    <w:p w14:paraId="0952E26B" w14:textId="490D7BE3" w:rsidR="008549EA" w:rsidRDefault="00CA0B92" w:rsidP="008549EA">
      <w:pPr>
        <w:rPr>
          <w:rFonts w:cs="Calibri (Body)"/>
          <w:b/>
          <w:bCs/>
          <w:noProof/>
          <w:color w:val="379886" w:themeColor="accent2" w:themeShade="BF"/>
          <w:spacing w:val="-20"/>
          <w:sz w:val="24"/>
          <w:szCs w:val="36"/>
        </w:rPr>
      </w:pPr>
      <w:bookmarkStart w:id="15" w:name="_Toc196832733"/>
      <w:r>
        <w:rPr>
          <w:b/>
          <w:bCs/>
          <w:noProof/>
          <w:color w:val="auto"/>
          <w:szCs w:val="20"/>
          <w14:ligatures w14:val="standardContextual"/>
        </w:rPr>
        <mc:AlternateContent>
          <mc:Choice Requires="wps">
            <w:drawing>
              <wp:anchor distT="0" distB="0" distL="114300" distR="114300" simplePos="0" relativeHeight="251658292" behindDoc="0" locked="0" layoutInCell="1" allowOverlap="1" wp14:anchorId="374B7189" wp14:editId="3DF6A5B2">
                <wp:simplePos x="0" y="0"/>
                <wp:positionH relativeFrom="column">
                  <wp:posOffset>170180</wp:posOffset>
                </wp:positionH>
                <wp:positionV relativeFrom="paragraph">
                  <wp:posOffset>10160</wp:posOffset>
                </wp:positionV>
                <wp:extent cx="2371725" cy="2095500"/>
                <wp:effectExtent l="0" t="0" r="0" b="0"/>
                <wp:wrapNone/>
                <wp:docPr id="727508273" name="Text Box 3"/>
                <wp:cNvGraphicFramePr/>
                <a:graphic xmlns:a="http://schemas.openxmlformats.org/drawingml/2006/main">
                  <a:graphicData uri="http://schemas.microsoft.com/office/word/2010/wordprocessingShape">
                    <wps:wsp>
                      <wps:cNvSpPr txBox="1"/>
                      <wps:spPr>
                        <a:xfrm>
                          <a:off x="0" y="0"/>
                          <a:ext cx="2371725" cy="2095500"/>
                        </a:xfrm>
                        <a:prstGeom prst="rect">
                          <a:avLst/>
                        </a:prstGeom>
                        <a:noFill/>
                        <a:ln w="6350">
                          <a:noFill/>
                        </a:ln>
                      </wps:spPr>
                      <wps:txbx>
                        <w:txbxContent>
                          <w:p w14:paraId="74526BF2" w14:textId="77777777" w:rsidR="008549EA" w:rsidRPr="00802FA4" w:rsidRDefault="008549EA" w:rsidP="008549EA">
                            <w:pPr>
                              <w:jc w:val="center"/>
                              <w:rPr>
                                <w:b/>
                                <w:bCs/>
                                <w:color w:val="FFFFFF" w:themeColor="background1"/>
                                <w:sz w:val="28"/>
                                <w:szCs w:val="32"/>
                              </w:rPr>
                            </w:pPr>
                            <w:r w:rsidRPr="00802FA4">
                              <w:rPr>
                                <w:b/>
                                <w:bCs/>
                                <w:color w:val="FFFFFF" w:themeColor="background1"/>
                                <w:sz w:val="28"/>
                                <w:szCs w:val="32"/>
                              </w:rPr>
                              <w:t xml:space="preserve">Practice </w:t>
                            </w:r>
                          </w:p>
                          <w:p w14:paraId="190429CA" w14:textId="77777777" w:rsidR="008549EA" w:rsidRPr="00A30F74" w:rsidRDefault="008549EA" w:rsidP="00A73AA3">
                            <w:pPr>
                              <w:pStyle w:val="ListParagraph"/>
                              <w:numPr>
                                <w:ilvl w:val="0"/>
                                <w:numId w:val="17"/>
                              </w:numPr>
                              <w:ind w:left="284" w:hanging="284"/>
                              <w:rPr>
                                <w:color w:val="FFFFFF" w:themeColor="background1"/>
                              </w:rPr>
                            </w:pPr>
                            <w:r w:rsidRPr="00A30F74">
                              <w:rPr>
                                <w:color w:val="FFFFFF" w:themeColor="background1"/>
                              </w:rPr>
                              <w:t xml:space="preserve">By registering for MyMedicare, a practice and patient are making a commitment to working together into the future as the patient’s health and life needs change. </w:t>
                            </w:r>
                          </w:p>
                          <w:p w14:paraId="4FC3DC0F" w14:textId="77777777" w:rsidR="008549EA" w:rsidRPr="00802FA4" w:rsidRDefault="008549EA" w:rsidP="00A73AA3">
                            <w:pPr>
                              <w:pStyle w:val="ListParagraph"/>
                              <w:numPr>
                                <w:ilvl w:val="0"/>
                                <w:numId w:val="17"/>
                              </w:numPr>
                              <w:ind w:left="284" w:hanging="284"/>
                              <w:rPr>
                                <w:b/>
                                <w:bCs/>
                                <w:color w:val="FFFFFF" w:themeColor="background1"/>
                                <w:sz w:val="22"/>
                                <w:szCs w:val="24"/>
                              </w:rPr>
                            </w:pPr>
                            <w:r w:rsidRPr="00A30F74">
                              <w:rPr>
                                <w:color w:val="FFFFFF" w:themeColor="background1"/>
                              </w:rPr>
                              <w:t>MyMedicare Practice Registration resources here</w:t>
                            </w:r>
                            <w:r w:rsidR="00FE6FAC" w:rsidRPr="00A30F74">
                              <w:rPr>
                                <w:color w:val="FFFFFF" w:themeColor="background1"/>
                              </w:rPr>
                              <w:t>:</w:t>
                            </w:r>
                            <w:r w:rsidR="00FE6FAC">
                              <w:rPr>
                                <w:b/>
                                <w:bCs/>
                                <w:color w:val="FFFFFF" w:themeColor="background1"/>
                              </w:rPr>
                              <w:t xml:space="preserve"> </w:t>
                            </w:r>
                            <w:hyperlink r:id="rId59" w:history="1">
                              <w:r w:rsidR="00FE6FAC" w:rsidRPr="00FE6FAC">
                                <w:rPr>
                                  <w:rStyle w:val="Hyperlink"/>
                                  <w:b/>
                                  <w:bCs/>
                                  <w:color w:val="FEFFFF" w:themeColor="background2"/>
                                </w:rPr>
                                <w:t>MYMEDINFO1-Checklist and steps to register for MyMedicare on the Organisation Register</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4B7189" id="_x0000_s1065" type="#_x0000_t202" style="position:absolute;margin-left:13.4pt;margin-top:.8pt;width:186.75pt;height:165pt;z-index:2516582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pmVTHgIAADUEAAAOAAAAZHJzL2Uyb0RvYy54bWysU11v2yAUfZ+0/4B4X+w4SdNacaqsVaZJ&#10;UVspnfpMMMSWMJcBiZ39+l1wvtTtqeoLXLiX+3HOYXbfNYrshXU16IIOByklQnMoa70t6K/X5bdb&#10;SpxnumQKtCjoQTh6P//6ZdaaXGRQgSqFJZhEu7w1Ba28N3mSOF6JhrkBGKHRKcE2zOPRbpPSshaz&#10;NyrJ0vQmacGWxgIXzuHtY++k85hfSsH9s5ROeKIKir35uNq4bsKazGcs31pmqpof22Af6KJhtcai&#10;51SPzDOys/U/qZqaW3Ag/YBDk4CUNRdxBpxmmL6bZl0xI+IsCI4zZ5jc56XlT/u1ebHEd9+hQwID&#10;IK1xucPLME8nbRN27JSgHyE8nGETnSccL7PRdDjNJpRw9GXp3WSSRmCTy3Njnf8hoCHBKKhFXiJc&#10;bL9yHkti6CkkVNOwrJWK3ChN2oLejCZpfHD24Aul8eGl2WD5btORuizoKDtNsoHygANa6Ll3hi9r&#10;bGLFnH9hFsnGmVDA/hkXqQCLwdGipAL753/3IR45QC8lLYqnoO73jllBifqpkZ274Xgc1BYP48k0&#10;w4O99myuPXrXPADqc4hfxfBohnivTqa00LyhzhehKrqY5li7oP5kPvhe0vhPuFgsYhDqyzC/0mvD&#10;Q+oAa4D4tXtj1hx58EjhE5xkxvJ3dPSxPSGLnQdZR64C0D2qR/xRm5HC4z8K4r8+x6jLb5//BQAA&#10;//8DAFBLAwQUAAYACAAAACEAcDkpot8AAAAIAQAADwAAAGRycy9kb3ducmV2LnhtbEyPwU7DMBBE&#10;70j8g7VI3KhNAlEV4lRVpAoJwaGlF26beJtExHaI3Tbw9SwnepyZ1czbYjXbQZxoCr13Gu4XCgS5&#10;xpvetRr275u7JYgQ0RkcvCMN3xRgVV5fFZgbf3ZbOu1iK7jEhRw1dDGOuZSh6chiWPiRHGcHP1mM&#10;LKdWmgnPXG4HmSiVSYu944UOR6o6aj53R6vhpdq84bZO7PJnqJ5fD+vxa//xqPXtzbx+AhFpjv/H&#10;8IfP6FAyU+2PzgQxaEgyJo/sZyA4flAqBVFrSFN2ZFnIywfKXwAAAP//AwBQSwECLQAUAAYACAAA&#10;ACEAtoM4kv4AAADhAQAAEwAAAAAAAAAAAAAAAAAAAAAAW0NvbnRlbnRfVHlwZXNdLnhtbFBLAQIt&#10;ABQABgAIAAAAIQA4/SH/1gAAAJQBAAALAAAAAAAAAAAAAAAAAC8BAABfcmVscy8ucmVsc1BLAQIt&#10;ABQABgAIAAAAIQAopmVTHgIAADUEAAAOAAAAAAAAAAAAAAAAAC4CAABkcnMvZTJvRG9jLnhtbFBL&#10;AQItABQABgAIAAAAIQBwOSmi3wAAAAgBAAAPAAAAAAAAAAAAAAAAAHgEAABkcnMvZG93bnJldi54&#10;bWxQSwUGAAAAAAQABADzAAAAhAUAAAAA&#10;" filled="f" stroked="f" strokeweight=".5pt">
                <v:textbox>
                  <w:txbxContent>
                    <w:p w14:paraId="74526BF2" w14:textId="77777777" w:rsidR="008549EA" w:rsidRPr="00802FA4" w:rsidRDefault="008549EA" w:rsidP="008549EA">
                      <w:pPr>
                        <w:jc w:val="center"/>
                        <w:rPr>
                          <w:b/>
                          <w:bCs/>
                          <w:color w:val="FFFFFF" w:themeColor="background1"/>
                          <w:sz w:val="28"/>
                          <w:szCs w:val="32"/>
                        </w:rPr>
                      </w:pPr>
                      <w:r w:rsidRPr="00802FA4">
                        <w:rPr>
                          <w:b/>
                          <w:bCs/>
                          <w:color w:val="FFFFFF" w:themeColor="background1"/>
                          <w:sz w:val="28"/>
                          <w:szCs w:val="32"/>
                        </w:rPr>
                        <w:t xml:space="preserve">Practice </w:t>
                      </w:r>
                    </w:p>
                    <w:p w14:paraId="190429CA" w14:textId="77777777" w:rsidR="008549EA" w:rsidRPr="00A30F74" w:rsidRDefault="008549EA" w:rsidP="00A73AA3">
                      <w:pPr>
                        <w:pStyle w:val="ListParagraph"/>
                        <w:numPr>
                          <w:ilvl w:val="0"/>
                          <w:numId w:val="17"/>
                        </w:numPr>
                        <w:ind w:left="284" w:hanging="284"/>
                        <w:rPr>
                          <w:color w:val="FFFFFF" w:themeColor="background1"/>
                        </w:rPr>
                      </w:pPr>
                      <w:r w:rsidRPr="00A30F74">
                        <w:rPr>
                          <w:color w:val="FFFFFF" w:themeColor="background1"/>
                        </w:rPr>
                        <w:t xml:space="preserve">By registering for MyMedicare, a practice and patient are making a commitment to working together into the future as the patient’s health and life needs change. </w:t>
                      </w:r>
                    </w:p>
                    <w:p w14:paraId="4FC3DC0F" w14:textId="77777777" w:rsidR="008549EA" w:rsidRPr="00802FA4" w:rsidRDefault="008549EA" w:rsidP="00A73AA3">
                      <w:pPr>
                        <w:pStyle w:val="ListParagraph"/>
                        <w:numPr>
                          <w:ilvl w:val="0"/>
                          <w:numId w:val="17"/>
                        </w:numPr>
                        <w:ind w:left="284" w:hanging="284"/>
                        <w:rPr>
                          <w:b/>
                          <w:bCs/>
                          <w:color w:val="FFFFFF" w:themeColor="background1"/>
                          <w:sz w:val="22"/>
                          <w:szCs w:val="24"/>
                        </w:rPr>
                      </w:pPr>
                      <w:r w:rsidRPr="00A30F74">
                        <w:rPr>
                          <w:color w:val="FFFFFF" w:themeColor="background1"/>
                        </w:rPr>
                        <w:t>MyMedicare Practice Registration resources here</w:t>
                      </w:r>
                      <w:r w:rsidR="00FE6FAC" w:rsidRPr="00A30F74">
                        <w:rPr>
                          <w:color w:val="FFFFFF" w:themeColor="background1"/>
                        </w:rPr>
                        <w:t>:</w:t>
                      </w:r>
                      <w:r w:rsidR="00FE6FAC">
                        <w:rPr>
                          <w:b/>
                          <w:bCs/>
                          <w:color w:val="FFFFFF" w:themeColor="background1"/>
                        </w:rPr>
                        <w:t xml:space="preserve"> </w:t>
                      </w:r>
                      <w:hyperlink r:id="rId60" w:history="1">
                        <w:r w:rsidR="00FE6FAC" w:rsidRPr="00FE6FAC">
                          <w:rPr>
                            <w:rStyle w:val="Hyperlink"/>
                            <w:b/>
                            <w:bCs/>
                            <w:color w:val="FEFFFF" w:themeColor="background2"/>
                          </w:rPr>
                          <w:t>MYMEDINFO1-Checklist and steps to register for MyMedicare on the Organisation Register</w:t>
                        </w:r>
                      </w:hyperlink>
                    </w:p>
                  </w:txbxContent>
                </v:textbox>
              </v:shape>
            </w:pict>
          </mc:Fallback>
        </mc:AlternateContent>
      </w:r>
      <w:r w:rsidR="00B376C6">
        <w:rPr>
          <w:b/>
          <w:bCs/>
          <w:noProof/>
          <w:color w:val="auto"/>
          <w:szCs w:val="20"/>
          <w14:ligatures w14:val="standardContextual"/>
        </w:rPr>
        <mc:AlternateContent>
          <mc:Choice Requires="wps">
            <w:drawing>
              <wp:anchor distT="0" distB="0" distL="114300" distR="114300" simplePos="0" relativeHeight="251658287" behindDoc="0" locked="0" layoutInCell="1" allowOverlap="1" wp14:anchorId="24FC0E23" wp14:editId="333AD86B">
                <wp:simplePos x="0" y="0"/>
                <wp:positionH relativeFrom="column">
                  <wp:posOffset>84455</wp:posOffset>
                </wp:positionH>
                <wp:positionV relativeFrom="paragraph">
                  <wp:posOffset>13335</wp:posOffset>
                </wp:positionV>
                <wp:extent cx="2428875" cy="2038350"/>
                <wp:effectExtent l="0" t="0" r="0" b="0"/>
                <wp:wrapNone/>
                <wp:docPr id="606172754" name="Text Box 3"/>
                <wp:cNvGraphicFramePr/>
                <a:graphic xmlns:a="http://schemas.openxmlformats.org/drawingml/2006/main">
                  <a:graphicData uri="http://schemas.microsoft.com/office/word/2010/wordprocessingShape">
                    <wps:wsp>
                      <wps:cNvSpPr txBox="1"/>
                      <wps:spPr>
                        <a:xfrm>
                          <a:off x="0" y="0"/>
                          <a:ext cx="2428875" cy="2038350"/>
                        </a:xfrm>
                        <a:prstGeom prst="rect">
                          <a:avLst/>
                        </a:prstGeom>
                        <a:noFill/>
                        <a:ln w="6350">
                          <a:noFill/>
                        </a:ln>
                      </wps:spPr>
                      <wps:txbx>
                        <w:txbxContent>
                          <w:p w14:paraId="0B9CB017" w14:textId="77777777" w:rsidR="008549EA" w:rsidRPr="00802FA4" w:rsidRDefault="008549EA" w:rsidP="008549EA">
                            <w:pPr>
                              <w:jc w:val="center"/>
                              <w:rPr>
                                <w:b/>
                                <w:bCs/>
                                <w:color w:val="FFFFFF" w:themeColor="background1"/>
                                <w:sz w:val="28"/>
                                <w:szCs w:val="32"/>
                              </w:rPr>
                            </w:pPr>
                            <w:r w:rsidRPr="00802FA4">
                              <w:rPr>
                                <w:b/>
                                <w:bCs/>
                                <w:color w:val="FFFFFF" w:themeColor="background1"/>
                                <w:sz w:val="28"/>
                                <w:szCs w:val="32"/>
                              </w:rPr>
                              <w:t xml:space="preserve">Practice </w:t>
                            </w:r>
                          </w:p>
                          <w:p w14:paraId="151C09D8" w14:textId="77777777" w:rsidR="008549EA" w:rsidRPr="00802FA4" w:rsidRDefault="008549EA" w:rsidP="00A73AA3">
                            <w:pPr>
                              <w:pStyle w:val="ListParagraph"/>
                              <w:numPr>
                                <w:ilvl w:val="0"/>
                                <w:numId w:val="17"/>
                              </w:numPr>
                              <w:ind w:left="284" w:hanging="284"/>
                              <w:rPr>
                                <w:b/>
                                <w:bCs/>
                                <w:color w:val="FFFFFF" w:themeColor="background1"/>
                              </w:rPr>
                            </w:pPr>
                            <w:r w:rsidRPr="00802FA4">
                              <w:rPr>
                                <w:b/>
                                <w:bCs/>
                                <w:color w:val="FFFFFF" w:themeColor="background1"/>
                              </w:rPr>
                              <w:t xml:space="preserve">By registering for MyMedicare, a practice and patient are making a commitment to working together into the future as the patient’s health and life needs change. </w:t>
                            </w:r>
                          </w:p>
                          <w:p w14:paraId="6FB272BE" w14:textId="7F8145FE" w:rsidR="008549EA" w:rsidRPr="00802FA4" w:rsidRDefault="008549EA" w:rsidP="00A73AA3">
                            <w:pPr>
                              <w:pStyle w:val="ListParagraph"/>
                              <w:numPr>
                                <w:ilvl w:val="0"/>
                                <w:numId w:val="17"/>
                              </w:numPr>
                              <w:ind w:left="284" w:hanging="284"/>
                              <w:rPr>
                                <w:b/>
                                <w:bCs/>
                                <w:color w:val="FFFFFF" w:themeColor="background1"/>
                                <w:sz w:val="22"/>
                                <w:szCs w:val="24"/>
                              </w:rPr>
                            </w:pPr>
                            <w:r w:rsidRPr="00802FA4">
                              <w:rPr>
                                <w:b/>
                                <w:bCs/>
                                <w:color w:val="FFFFFF" w:themeColor="background1"/>
                              </w:rPr>
                              <w:t>MyMedicare Practice Registration resources here</w:t>
                            </w:r>
                            <w:r w:rsidR="00FE6FAC">
                              <w:rPr>
                                <w:b/>
                                <w:bCs/>
                                <w:color w:val="FFFFFF" w:themeColor="background1"/>
                              </w:rPr>
                              <w:t xml:space="preserve">: </w:t>
                            </w:r>
                            <w:hyperlink r:id="rId61" w:history="1">
                              <w:r w:rsidR="00FE6FAC" w:rsidRPr="00FE6FAC">
                                <w:rPr>
                                  <w:rStyle w:val="Hyperlink"/>
                                  <w:b/>
                                  <w:bCs/>
                                  <w:color w:val="FEFFFF" w:themeColor="background2"/>
                                </w:rPr>
                                <w:t>MYMEDINFO1-Checklist and steps to register for MyMedicare on the Organisation Register</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FC0E23" id="_x0000_s1066" type="#_x0000_t202" style="position:absolute;margin-left:6.65pt;margin-top:1.05pt;width:191.25pt;height:160.5pt;z-index:25165828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rNpCHAIAADUEAAAOAAAAZHJzL2Uyb0RvYy54bWysU01vGjEQvVfqf7B8LwsLJHTFEtFEVJVQ&#10;EolUORuvza5ke1zbsEt/fcdeCDTtqerFHnvG8/He8/yu04ochPMNmJKOBkNKhOFQNWZX0u8vq08z&#10;SnxgpmIKjCjpUXh6t/j4Yd7aQuRQg6qEI5jE+KK1Ja1DsEWWeV4LzfwArDDolOA0C3h0u6xyrMXs&#10;WmX5cHiTteAq64AL7/H2oXfSRcovpeDhSUovAlElxd5CWl1at3HNFnNW7ByzdcNPbbB/6EKzxmDR&#10;t1QPLDCyd80fqXTDHXiQYcBBZyBlw0WaAacZDd9Ns6mZFWkWBMfbN5j8/0vLHw8b++xI6L5AhwRG&#10;QFrrC4+XcZ5OOh137JSgHyE8vsEmukA4XuaTfDa7nVLC0ZcPx7PxNAGbXZ5b58NXAZpEo6QOeUlw&#10;scPaByyJoeeQWM3AqlEqcaMMaUt6E1P+5sEXyuDDS7PRCt22I01V0vH4PMkWqiMO6KDn3lu+arCJ&#10;NfPhmTkkG2dCAYcnXKQCLAYni5Ia3M+/3cd45AC9lLQonpL6H3vmBCXqm0F2Po8mk6i2dJhMb3M8&#10;uGvP9tpj9voeUJ8j/CqWJzPGB3U2pQP9ijpfxqroYoZj7ZKGs3kfeknjP+FiuUxBqC/LwtpsLI+p&#10;I3gR4pfulTl74iEghY9wlhkr3tHRx/awL/cBZJO4ikD3qJ7wR20mCk//KIr/+pyiLr998QsAAP//&#10;AwBQSwMEFAAGAAgAAAAhAGi/L+ffAAAACAEAAA8AAABkcnMvZG93bnJldi54bWxMj81OwzAQhO9I&#10;vIO1SNyo86OiEuJUVaQKCcGhpRduTrxNIux1iN028PQsJ7jtaEaz35Tr2VlxxikMnhSkiwQEUuvN&#10;QJ2Cw9v2bgUiRE1GW0+o4AsDrKvrq1IXxl9oh+d97ASXUCi0gj7GsZAytD06HRZ+RGLv6CenI8up&#10;k2bSFy53VmZJci+dHog/9HrEusf2Y39yCp7r7aveNZlbfdv66eW4GT8P70ulbm/mzSOIiHP8C8Mv&#10;PqNDxUyNP5EJwrLOc04qyFIQbOcPS17S8JHlKciqlP8HVD8AAAD//wMAUEsBAi0AFAAGAAgAAAAh&#10;ALaDOJL+AAAA4QEAABMAAAAAAAAAAAAAAAAAAAAAAFtDb250ZW50X1R5cGVzXS54bWxQSwECLQAU&#10;AAYACAAAACEAOP0h/9YAAACUAQAACwAAAAAAAAAAAAAAAAAvAQAAX3JlbHMvLnJlbHNQSwECLQAU&#10;AAYACAAAACEA5qzaQhwCAAA1BAAADgAAAAAAAAAAAAAAAAAuAgAAZHJzL2Uyb0RvYy54bWxQSwEC&#10;LQAUAAYACAAAACEAaL8v598AAAAIAQAADwAAAAAAAAAAAAAAAAB2BAAAZHJzL2Rvd25yZXYueG1s&#10;UEsFBgAAAAAEAAQA8wAAAIIFAAAAAA==&#10;" filled="f" stroked="f" strokeweight=".5pt">
                <v:textbox>
                  <w:txbxContent>
                    <w:p w14:paraId="0B9CB017" w14:textId="77777777" w:rsidR="008549EA" w:rsidRPr="00802FA4" w:rsidRDefault="008549EA" w:rsidP="008549EA">
                      <w:pPr>
                        <w:jc w:val="center"/>
                        <w:rPr>
                          <w:b/>
                          <w:bCs/>
                          <w:color w:val="FFFFFF" w:themeColor="background1"/>
                          <w:sz w:val="28"/>
                          <w:szCs w:val="32"/>
                        </w:rPr>
                      </w:pPr>
                      <w:r w:rsidRPr="00802FA4">
                        <w:rPr>
                          <w:b/>
                          <w:bCs/>
                          <w:color w:val="FFFFFF" w:themeColor="background1"/>
                          <w:sz w:val="28"/>
                          <w:szCs w:val="32"/>
                        </w:rPr>
                        <w:t xml:space="preserve">Practice </w:t>
                      </w:r>
                    </w:p>
                    <w:p w14:paraId="151C09D8" w14:textId="77777777" w:rsidR="008549EA" w:rsidRPr="00802FA4" w:rsidRDefault="008549EA" w:rsidP="00A73AA3">
                      <w:pPr>
                        <w:pStyle w:val="ListParagraph"/>
                        <w:numPr>
                          <w:ilvl w:val="0"/>
                          <w:numId w:val="17"/>
                        </w:numPr>
                        <w:ind w:left="284" w:hanging="284"/>
                        <w:rPr>
                          <w:b/>
                          <w:bCs/>
                          <w:color w:val="FFFFFF" w:themeColor="background1"/>
                        </w:rPr>
                      </w:pPr>
                      <w:r w:rsidRPr="00802FA4">
                        <w:rPr>
                          <w:b/>
                          <w:bCs/>
                          <w:color w:val="FFFFFF" w:themeColor="background1"/>
                        </w:rPr>
                        <w:t xml:space="preserve">By registering for MyMedicare, a practice and patient are making a commitment to working together into the future as the patient’s health and life needs change. </w:t>
                      </w:r>
                    </w:p>
                    <w:p w14:paraId="6FB272BE" w14:textId="7F8145FE" w:rsidR="008549EA" w:rsidRPr="00802FA4" w:rsidRDefault="008549EA" w:rsidP="00A73AA3">
                      <w:pPr>
                        <w:pStyle w:val="ListParagraph"/>
                        <w:numPr>
                          <w:ilvl w:val="0"/>
                          <w:numId w:val="17"/>
                        </w:numPr>
                        <w:ind w:left="284" w:hanging="284"/>
                        <w:rPr>
                          <w:b/>
                          <w:bCs/>
                          <w:color w:val="FFFFFF" w:themeColor="background1"/>
                          <w:sz w:val="22"/>
                          <w:szCs w:val="24"/>
                        </w:rPr>
                      </w:pPr>
                      <w:r w:rsidRPr="00802FA4">
                        <w:rPr>
                          <w:b/>
                          <w:bCs/>
                          <w:color w:val="FFFFFF" w:themeColor="background1"/>
                        </w:rPr>
                        <w:t>MyMedicare Practice Registration resources here</w:t>
                      </w:r>
                      <w:r w:rsidR="00FE6FAC">
                        <w:rPr>
                          <w:b/>
                          <w:bCs/>
                          <w:color w:val="FFFFFF" w:themeColor="background1"/>
                        </w:rPr>
                        <w:t xml:space="preserve">: </w:t>
                      </w:r>
                      <w:hyperlink r:id="rId62" w:history="1">
                        <w:r w:rsidR="00FE6FAC" w:rsidRPr="00FE6FAC">
                          <w:rPr>
                            <w:rStyle w:val="Hyperlink"/>
                            <w:b/>
                            <w:bCs/>
                            <w:color w:val="FEFFFF" w:themeColor="background2"/>
                          </w:rPr>
                          <w:t>MYMEDINFO1-Checklist and steps to register for MyMedicare on the Organisation Register</w:t>
                        </w:r>
                      </w:hyperlink>
                    </w:p>
                  </w:txbxContent>
                </v:textbox>
              </v:shape>
            </w:pict>
          </mc:Fallback>
        </mc:AlternateContent>
      </w:r>
    </w:p>
    <w:p w14:paraId="5BAD2B7E" w14:textId="129E8725" w:rsidR="008549EA" w:rsidRDefault="008549EA" w:rsidP="008549EA">
      <w:pPr>
        <w:rPr>
          <w:rFonts w:cs="Calibri (Body)"/>
          <w:b/>
          <w:bCs/>
          <w:noProof/>
          <w:color w:val="379886" w:themeColor="accent2" w:themeShade="BF"/>
          <w:spacing w:val="-20"/>
          <w:sz w:val="24"/>
          <w:szCs w:val="36"/>
        </w:rPr>
      </w:pPr>
    </w:p>
    <w:p w14:paraId="13F22CE9" w14:textId="6F2AFB3B" w:rsidR="008549EA" w:rsidRDefault="008549EA" w:rsidP="008549EA">
      <w:pPr>
        <w:rPr>
          <w:rFonts w:cs="Calibri (Body)"/>
          <w:b/>
          <w:bCs/>
          <w:noProof/>
          <w:color w:val="379886" w:themeColor="accent2" w:themeShade="BF"/>
          <w:spacing w:val="-20"/>
          <w:sz w:val="24"/>
          <w:szCs w:val="36"/>
        </w:rPr>
      </w:pPr>
    </w:p>
    <w:p w14:paraId="53615538" w14:textId="1DF93B5A" w:rsidR="008549EA" w:rsidRDefault="00A80ABD" w:rsidP="008549EA">
      <w:pPr>
        <w:rPr>
          <w:rFonts w:cs="Calibri (Body)"/>
          <w:b/>
          <w:bCs/>
          <w:noProof/>
          <w:color w:val="379886" w:themeColor="accent2" w:themeShade="BF"/>
          <w:spacing w:val="-20"/>
          <w:sz w:val="24"/>
          <w:szCs w:val="36"/>
        </w:rPr>
      </w:pPr>
      <w:r>
        <w:rPr>
          <w:rFonts w:cs="Calibri (Body)"/>
          <w:b/>
          <w:bCs/>
          <w:noProof/>
          <w:color w:val="379886" w:themeColor="accent2" w:themeShade="BF"/>
          <w:spacing w:val="-20"/>
          <w:sz w:val="24"/>
          <w:szCs w:val="36"/>
          <w14:ligatures w14:val="standardContextual"/>
        </w:rPr>
        <mc:AlternateContent>
          <mc:Choice Requires="wps">
            <w:drawing>
              <wp:anchor distT="0" distB="0" distL="114300" distR="114300" simplePos="0" relativeHeight="251658403" behindDoc="0" locked="0" layoutInCell="1" allowOverlap="1" wp14:anchorId="7D66B8CB" wp14:editId="4186ADF7">
                <wp:simplePos x="0" y="0"/>
                <wp:positionH relativeFrom="column">
                  <wp:posOffset>2760980</wp:posOffset>
                </wp:positionH>
                <wp:positionV relativeFrom="paragraph">
                  <wp:posOffset>67310</wp:posOffset>
                </wp:positionV>
                <wp:extent cx="485775" cy="0"/>
                <wp:effectExtent l="38100" t="76200" r="9525" b="95250"/>
                <wp:wrapNone/>
                <wp:docPr id="1076181291" name="Straight Arrow Connector 1"/>
                <wp:cNvGraphicFramePr/>
                <a:graphic xmlns:a="http://schemas.openxmlformats.org/drawingml/2006/main">
                  <a:graphicData uri="http://schemas.microsoft.com/office/word/2010/wordprocessingShape">
                    <wps:wsp>
                      <wps:cNvCnPr/>
                      <wps:spPr>
                        <a:xfrm>
                          <a:off x="0" y="0"/>
                          <a:ext cx="485775" cy="0"/>
                        </a:xfrm>
                        <a:prstGeom prst="straightConnector1">
                          <a:avLst/>
                        </a:prstGeom>
                        <a:ln>
                          <a:headEnd type="triangle"/>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60DC6F12">
              <v:shapetype id="_x0000_t32" coordsize="21600,21600" o:oned="t" filled="f" o:spt="32" path="m,l21600,21600e" w14:anchorId="41E2B44E">
                <v:path fillok="f" arrowok="t" o:connecttype="none"/>
                <o:lock v:ext="edit" shapetype="t"/>
              </v:shapetype>
              <v:shape id="Straight Arrow Connector 1" style="position:absolute;margin-left:217.4pt;margin-top:5.3pt;width:38.25pt;height:0;z-index:251658403;visibility:visible;mso-wrap-style:square;mso-wrap-distance-left:9pt;mso-wrap-distance-top:0;mso-wrap-distance-right:9pt;mso-wrap-distance-bottom:0;mso-position-horizontal:absolute;mso-position-horizontal-relative:text;mso-position-vertical:absolute;mso-position-vertical-relative:text" o:spid="_x0000_s1026" strokecolor="#0291b1 [3204]" strokeweight=".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7JZQwAEAAOYDAAAOAAAAZHJzL2Uyb0RvYy54bWysU9tu1DAQfUfiHyy/s8lWlFbRZvuwLbwg&#10;qLh8gOuME0u+yR42yd8zdnazCCokUF8mtsfnzJnjye5usoYdISbtXcu3m5ozcNJ32vUt//7t/Ztb&#10;zhIK1wnjHbR8hsTv9q9f7cbQwJUfvOkgMiJxqRlDywfE0FRVkgNYkTY+gKOk8tEKpG3sqy6Kkdit&#10;qa7q+l01+tiF6CWkRKf3S5LvC79SIPGzUgmQmZaTNiwxlviUY7XfiaaPIgxanmSI/1BhhXZUdKW6&#10;FyjYj6j/oLJaRp+8wo30tvJKaQmlB+pmW//WzddBBCi9kDkprDall6OVn44H9xjJhjGkJoXHmLuY&#10;VLT5S/rYVMyaV7NgQibp8O3t9c3NNWfynKouuBATfgBvWV60PGEUuh/w4J2jF/FxW7wSx48JqTIB&#10;z4Bc1LgcBxDdg+sYzoHGBqMWrjewvBcKbZ7PEVWGV5dmygpnAwv1F1BMdyR/kVDmDA4msqOgCRFS&#10;gsNtrlKY6HaGKW3MCqyL9r8CT/czFMoM/gt4RZTK3uEKttr5+Fx1nM6S1XL/7MDSd7bgyXdzeeZi&#10;DQ1T6fA0+Hlaf90X+OX33P8EAAD//wMAUEsDBBQABgAIAAAAIQCTeiM33AAAAAkBAAAPAAAAZHJz&#10;L2Rvd25yZXYueG1sTI/NTsMwEITvSLyDtUjcqB1aKhriVAgJekOiReLqxNskIl5HtvPD27OIAxxn&#10;ZzTzbbFfXC8mDLHzpCFbKRBItbcdNRreT8839yBiMmRN7wk1fGGEfXl5UZjc+pnecDqmRnAJxdxo&#10;aFMacilj3aIzceUHJPbOPjiTWIZG2mBmLne9vFVqK53piBdaM+BTi/XncXQa6GNRp2ZQ59d5OlRh&#10;95LGeNhpfX21PD6ASLikvzD84DM6lMxU+ZFsFL2GzXrD6IkNtQXBgbssW4Oofg+yLOT/D8pvAAAA&#10;//8DAFBLAQItABQABgAIAAAAIQC2gziS/gAAAOEBAAATAAAAAAAAAAAAAAAAAAAAAABbQ29udGVu&#10;dF9UeXBlc10ueG1sUEsBAi0AFAAGAAgAAAAhADj9If/WAAAAlAEAAAsAAAAAAAAAAAAAAAAALwEA&#10;AF9yZWxzLy5yZWxzUEsBAi0AFAAGAAgAAAAhAGnsllDAAQAA5gMAAA4AAAAAAAAAAAAAAAAALgIA&#10;AGRycy9lMm9Eb2MueG1sUEsBAi0AFAAGAAgAAAAhAJN6IzfcAAAACQEAAA8AAAAAAAAAAAAAAAAA&#10;GgQAAGRycy9kb3ducmV2LnhtbFBLBQYAAAAABAAEAPMAAAAjBQAAAAA=&#10;">
                <v:stroke joinstyle="miter" startarrow="block" endarrow="block"/>
              </v:shape>
            </w:pict>
          </mc:Fallback>
        </mc:AlternateContent>
      </w:r>
    </w:p>
    <w:p w14:paraId="5848B2F1" w14:textId="77777777" w:rsidR="008549EA" w:rsidRDefault="008549EA" w:rsidP="008549EA">
      <w:pPr>
        <w:rPr>
          <w:rFonts w:cs="Calibri (Body)"/>
          <w:b/>
          <w:bCs/>
          <w:noProof/>
          <w:color w:val="379886" w:themeColor="accent2" w:themeShade="BF"/>
          <w:spacing w:val="-20"/>
          <w:sz w:val="24"/>
          <w:szCs w:val="36"/>
        </w:rPr>
      </w:pPr>
    </w:p>
    <w:p w14:paraId="4C57FD73" w14:textId="77777777" w:rsidR="008549EA" w:rsidRDefault="008549EA" w:rsidP="008549EA">
      <w:pPr>
        <w:rPr>
          <w:rFonts w:cs="Calibri (Body)"/>
          <w:b/>
          <w:bCs/>
          <w:noProof/>
          <w:color w:val="379886" w:themeColor="accent2" w:themeShade="BF"/>
          <w:spacing w:val="-20"/>
          <w:sz w:val="24"/>
          <w:szCs w:val="36"/>
        </w:rPr>
      </w:pPr>
    </w:p>
    <w:p w14:paraId="1D1458A1" w14:textId="6B127176" w:rsidR="000555E3" w:rsidRDefault="000555E3" w:rsidP="000555E3">
      <w:pPr>
        <w:rPr>
          <w:noProof/>
        </w:rPr>
      </w:pPr>
    </w:p>
    <w:p w14:paraId="50A7E0A0" w14:textId="77777777" w:rsidR="009C003D" w:rsidRDefault="009C003D" w:rsidP="00D75F9D">
      <w:pPr>
        <w:pStyle w:val="BodyText"/>
      </w:pPr>
    </w:p>
    <w:p w14:paraId="5349F9F2" w14:textId="77777777" w:rsidR="009C003D" w:rsidRDefault="009C003D" w:rsidP="00D75F9D">
      <w:pPr>
        <w:pStyle w:val="BodyText"/>
      </w:pPr>
    </w:p>
    <w:p w14:paraId="0EEB2B48" w14:textId="77777777" w:rsidR="009C003D" w:rsidRDefault="009C003D" w:rsidP="00D75F9D">
      <w:pPr>
        <w:pStyle w:val="BodyText"/>
      </w:pPr>
    </w:p>
    <w:p w14:paraId="58FB6BE5" w14:textId="77777777" w:rsidR="009C003D" w:rsidRDefault="009C003D" w:rsidP="00D75F9D">
      <w:pPr>
        <w:pStyle w:val="BodyText"/>
      </w:pPr>
    </w:p>
    <w:p w14:paraId="7A3901CC" w14:textId="405F3699" w:rsidR="00045044" w:rsidRPr="009C003D" w:rsidRDefault="00641D5D" w:rsidP="009C003D">
      <w:pPr>
        <w:pStyle w:val="Heading3"/>
        <w:rPr>
          <w:color w:val="032C4F" w:themeColor="text1"/>
          <w:sz w:val="28"/>
          <w:szCs w:val="38"/>
        </w:rPr>
      </w:pPr>
      <w:bookmarkStart w:id="16" w:name="_1.2_Person_Centred"/>
      <w:bookmarkEnd w:id="16"/>
      <w:r w:rsidRPr="00045044">
        <w:lastRenderedPageBreak/>
        <mc:AlternateContent>
          <mc:Choice Requires="wps">
            <w:drawing>
              <wp:anchor distT="0" distB="0" distL="114300" distR="114300" simplePos="0" relativeHeight="251658274" behindDoc="0" locked="0" layoutInCell="1" allowOverlap="1" wp14:anchorId="7059EBE4" wp14:editId="1C58D813">
                <wp:simplePos x="0" y="0"/>
                <wp:positionH relativeFrom="margin">
                  <wp:posOffset>-123190</wp:posOffset>
                </wp:positionH>
                <wp:positionV relativeFrom="paragraph">
                  <wp:posOffset>346075</wp:posOffset>
                </wp:positionV>
                <wp:extent cx="6124575" cy="1082675"/>
                <wp:effectExtent l="0" t="0" r="28575" b="22225"/>
                <wp:wrapTopAndBottom/>
                <wp:docPr id="941341997" name="Rectangle: Rounded Corners 3"/>
                <wp:cNvGraphicFramePr/>
                <a:graphic xmlns:a="http://schemas.openxmlformats.org/drawingml/2006/main">
                  <a:graphicData uri="http://schemas.microsoft.com/office/word/2010/wordprocessingShape">
                    <wps:wsp>
                      <wps:cNvSpPr/>
                      <wps:spPr>
                        <a:xfrm>
                          <a:off x="0" y="0"/>
                          <a:ext cx="6124575" cy="1082675"/>
                        </a:xfrm>
                        <a:prstGeom prst="roundRect">
                          <a:avLst/>
                        </a:prstGeom>
                        <a:solidFill>
                          <a:srgbClr val="032C4F">
                            <a:lumMod val="10000"/>
                            <a:lumOff val="90000"/>
                          </a:srgbClr>
                        </a:solidFill>
                        <a:ln w="12700" cap="flat" cmpd="sng" algn="ctr">
                          <a:solidFill>
                            <a:srgbClr val="0291B1">
                              <a:shade val="15000"/>
                            </a:srgbClr>
                          </a:solidFill>
                          <a:prstDash val="solid"/>
                          <a:miter lim="800000"/>
                        </a:ln>
                        <a:effectLst/>
                      </wps:spPr>
                      <wps:txbx>
                        <w:txbxContent>
                          <w:p w14:paraId="6EF54448" w14:textId="77777777" w:rsidR="00045044" w:rsidRDefault="00045044" w:rsidP="00045044">
                            <w:pPr>
                              <w:jc w:val="center"/>
                              <w:rPr>
                                <w:b/>
                                <w:bCs/>
                                <w:sz w:val="24"/>
                                <w:szCs w:val="28"/>
                              </w:rPr>
                            </w:pPr>
                            <w:r w:rsidRPr="00975963">
                              <w:rPr>
                                <w:b/>
                                <w:bCs/>
                                <w:sz w:val="24"/>
                                <w:szCs w:val="28"/>
                              </w:rPr>
                              <w:t>Person-centred care is the foundation of both Chronic Condition Management (CCM) and MyMedicare.</w:t>
                            </w:r>
                          </w:p>
                          <w:p w14:paraId="524967F4" w14:textId="71B9F928" w:rsidR="00045044" w:rsidRDefault="00045044" w:rsidP="00045044">
                            <w:pPr>
                              <w:jc w:val="center"/>
                              <w:rPr>
                                <w:szCs w:val="20"/>
                              </w:rPr>
                            </w:pPr>
                            <w:r w:rsidRPr="00136E7E">
                              <w:rPr>
                                <w:i/>
                                <w:iCs/>
                                <w:szCs w:val="20"/>
                              </w:rPr>
                              <w:t>‘</w:t>
                            </w:r>
                            <w:r w:rsidR="002F2A82" w:rsidRPr="00136E7E">
                              <w:rPr>
                                <w:i/>
                                <w:iCs/>
                                <w:szCs w:val="20"/>
                              </w:rPr>
                              <w:t>Healthcare</w:t>
                            </w:r>
                            <w:r w:rsidRPr="00136E7E">
                              <w:rPr>
                                <w:i/>
                                <w:iCs/>
                                <w:szCs w:val="20"/>
                              </w:rPr>
                              <w:t xml:space="preserve"> that respects the individual, their family, and carers, and responds to their preferences, needs, and values’ </w:t>
                            </w:r>
                            <w:r w:rsidRPr="00136E7E">
                              <w:rPr>
                                <w:szCs w:val="20"/>
                              </w:rPr>
                              <w:t xml:space="preserve">which leads to improved health outcomes. </w:t>
                            </w:r>
                            <w:r>
                              <w:rPr>
                                <w:szCs w:val="20"/>
                              </w:rPr>
                              <w:t>(</w:t>
                            </w:r>
                            <w:r w:rsidR="00C843F8">
                              <w:rPr>
                                <w:szCs w:val="20"/>
                              </w:rPr>
                              <w:t>T</w:t>
                            </w:r>
                            <w:r>
                              <w:rPr>
                                <w:szCs w:val="20"/>
                              </w:rPr>
                              <w:t>he Australian Commission on Safety and Quality in Healthcare)</w:t>
                            </w:r>
                          </w:p>
                          <w:p w14:paraId="6525E7C3" w14:textId="77777777" w:rsidR="00045044" w:rsidRPr="00962EF3" w:rsidRDefault="00045044" w:rsidP="00045044">
                            <w:pPr>
                              <w:jc w:val="center"/>
                              <w:rPr>
                                <w:b/>
                                <w:bCs/>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7059EBE4" id="Rectangle: Rounded Corners 3" o:spid="_x0000_s1067" style="position:absolute;margin-left:-9.7pt;margin-top:27.25pt;width:482.25pt;height:85.25pt;z-index:251658274;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ItJkQIAAD4FAAAOAAAAZHJzL2Uyb0RvYy54bWysVN9P2zAQfp+0/8Hy+0gTCoOKFHVFnSYx&#10;QIOJZ9exG0u2z7PdJuyv39lJKbBpD9P6kN4vf3f3+c4Xl73RZCd8UGBrWh5NKBGWQ6PspqbfH1Yf&#10;zigJkdmGabCipk8i0Mv5+3cXnZuJClrQjfAEQWyYda6mbYxuVhSBt8KwcAROWHRK8IZFVP2maDzr&#10;EN3ooppMTosOfOM8cBECWq8GJ51nfCkFj7dSBhGJrinWFvPX5+86fYv5BZttPHOt4mMZ7B+qMExZ&#10;TPoMdcUiI1uvfoMyinsIIOMRB1OAlIqL3AN2U07edHPfMidyL0hOcM80hf8Hy2929+7OIw2dC7OA&#10;Yuqil96kf6yP9Jmsp2eyRB8JR+NpWU1PPp5QwtFXTs6qU1QQpzgcdz7EzwIMSUJNPWxt8w2vJDPF&#10;dtchDvH7uJQygFbNSmmdFb9ZL7UnO5au77haTlf5rN6ar9AM5nKCv+Ee0Yy3PZjP92asJwwwubZX&#10;+NqSDouvPiIC4QznT2oWUTSuqWmwG0qY3uBg8+hz4lenR9ixuuq8/FQOQS1rxFjcyVjc36pI7V+x&#10;0A5HcoqhH6MiLodWpqZnqZ3cJiJpm8gRebxHEg+3l6TYr3uisIXjaUJKpjU0T3eeeBhWIDi+Upj3&#10;moV4xzzOPDKAexxv8SM1IC0wSpS04H/+yZ7icRTRS0mHO4SU/dgyLyjRXywO6Xk5naalywoOS4WK&#10;f+lZv/TYrVkC3nOJL4bjWUzxUe9F6cE84rovUlZ0Mcsx93A5o7KMw27jg8HFYpHDcNEci9f23vEE&#10;nqhLjD/0j8y7cTQjTvUN7PeNzd4M5xCbTlpYbCNIlSf3wCuOVlJwSfOQjQ9KegVe6jnq8OzNfwEA&#10;AP//AwBQSwMEFAAGAAgAAAAhADXMzDbiAAAACgEAAA8AAABkcnMvZG93bnJldi54bWxMj8FOwzAQ&#10;RO9I/IO1SNxaJ1ECNM2mQhQuCCo1reDqxm4S1V5HsdOmf485wXE1TzNvi9VkNDurwXWWEOJ5BExR&#10;bWVHDcJ+9zZ7Aua8ICm0JYVwVQ5W5e1NIXJpL7RV58o3LJSQywVC632fc+7qVhnh5rZXFLKjHYzw&#10;4RwaLgdxCeVG8ySKHrgRHYWFVvTqpVX1qRoNAj2+v37vtrr6/IjHr+tms1+v+Qnx/m56XgLzavJ/&#10;MPzqB3Uog9PBjiQd0wizeJEGFCFLM2ABWKRZDOyAkCRZBLws+P8Xyh8AAAD//wMAUEsBAi0AFAAG&#10;AAgAAAAhALaDOJL+AAAA4QEAABMAAAAAAAAAAAAAAAAAAAAAAFtDb250ZW50X1R5cGVzXS54bWxQ&#10;SwECLQAUAAYACAAAACEAOP0h/9YAAACUAQAACwAAAAAAAAAAAAAAAAAvAQAAX3JlbHMvLnJlbHNQ&#10;SwECLQAUAAYACAAAACEAqfiLSZECAAA+BQAADgAAAAAAAAAAAAAAAAAuAgAAZHJzL2Uyb0RvYy54&#10;bWxQSwECLQAUAAYACAAAACEANczMNuIAAAAKAQAADwAAAAAAAAAAAAAAAADrBAAAZHJzL2Rvd25y&#10;ZXYueG1sUEsFBgAAAAAEAAQA8wAAAPoFAAAAAA==&#10;" fillcolor="#d6ebfd" strokecolor="#003a49" strokeweight="1pt">
                <v:stroke joinstyle="miter"/>
                <v:textbox>
                  <w:txbxContent>
                    <w:p w14:paraId="6EF54448" w14:textId="77777777" w:rsidR="00045044" w:rsidRDefault="00045044" w:rsidP="00045044">
                      <w:pPr>
                        <w:jc w:val="center"/>
                        <w:rPr>
                          <w:b/>
                          <w:bCs/>
                          <w:sz w:val="24"/>
                          <w:szCs w:val="28"/>
                        </w:rPr>
                      </w:pPr>
                      <w:r w:rsidRPr="00975963">
                        <w:rPr>
                          <w:b/>
                          <w:bCs/>
                          <w:sz w:val="24"/>
                          <w:szCs w:val="28"/>
                        </w:rPr>
                        <w:t>Person-centred care is the foundation of both Chronic Condition Management (CCM) and MyMedicare.</w:t>
                      </w:r>
                    </w:p>
                    <w:p w14:paraId="524967F4" w14:textId="71B9F928" w:rsidR="00045044" w:rsidRDefault="00045044" w:rsidP="00045044">
                      <w:pPr>
                        <w:jc w:val="center"/>
                        <w:rPr>
                          <w:szCs w:val="20"/>
                        </w:rPr>
                      </w:pPr>
                      <w:r w:rsidRPr="00136E7E">
                        <w:rPr>
                          <w:i/>
                          <w:iCs/>
                          <w:szCs w:val="20"/>
                        </w:rPr>
                        <w:t>‘</w:t>
                      </w:r>
                      <w:r w:rsidR="002F2A82" w:rsidRPr="00136E7E">
                        <w:rPr>
                          <w:i/>
                          <w:iCs/>
                          <w:szCs w:val="20"/>
                        </w:rPr>
                        <w:t>Healthcare</w:t>
                      </w:r>
                      <w:r w:rsidRPr="00136E7E">
                        <w:rPr>
                          <w:i/>
                          <w:iCs/>
                          <w:szCs w:val="20"/>
                        </w:rPr>
                        <w:t xml:space="preserve"> that respects the individual, their family, and carers, and responds to their preferences, needs, and values’ </w:t>
                      </w:r>
                      <w:r w:rsidRPr="00136E7E">
                        <w:rPr>
                          <w:szCs w:val="20"/>
                        </w:rPr>
                        <w:t xml:space="preserve">which leads to improved health outcomes. </w:t>
                      </w:r>
                      <w:r>
                        <w:rPr>
                          <w:szCs w:val="20"/>
                        </w:rPr>
                        <w:t>(</w:t>
                      </w:r>
                      <w:r w:rsidR="00C843F8">
                        <w:rPr>
                          <w:szCs w:val="20"/>
                        </w:rPr>
                        <w:t>T</w:t>
                      </w:r>
                      <w:r>
                        <w:rPr>
                          <w:szCs w:val="20"/>
                        </w:rPr>
                        <w:t>he Australian Commission on Safety and Quality in Healthcare)</w:t>
                      </w:r>
                    </w:p>
                    <w:p w14:paraId="6525E7C3" w14:textId="77777777" w:rsidR="00045044" w:rsidRPr="00962EF3" w:rsidRDefault="00045044" w:rsidP="00045044">
                      <w:pPr>
                        <w:jc w:val="center"/>
                        <w:rPr>
                          <w:b/>
                          <w:bCs/>
                        </w:rPr>
                      </w:pPr>
                    </w:p>
                  </w:txbxContent>
                </v:textbox>
                <w10:wrap type="topAndBottom" anchorx="margin"/>
              </v:roundrect>
            </w:pict>
          </mc:Fallback>
        </mc:AlternateContent>
      </w:r>
      <w:r w:rsidR="00045044" w:rsidRPr="009C003D">
        <w:rPr>
          <w:sz w:val="28"/>
          <w:szCs w:val="38"/>
        </w:rPr>
        <w:t>1.</w:t>
      </w:r>
      <w:r w:rsidR="00E24BC2" w:rsidRPr="009C003D">
        <w:rPr>
          <w:sz w:val="28"/>
          <w:szCs w:val="38"/>
        </w:rPr>
        <w:t>2</w:t>
      </w:r>
      <w:r w:rsidR="00045044" w:rsidRPr="009C003D">
        <w:rPr>
          <w:sz w:val="28"/>
          <w:szCs w:val="38"/>
        </w:rPr>
        <w:t xml:space="preserve"> Person Centred Care</w:t>
      </w:r>
      <w:bookmarkEnd w:id="15"/>
    </w:p>
    <w:p w14:paraId="3BCFF08E" w14:textId="5F920949" w:rsidR="00045044" w:rsidRPr="00045044" w:rsidRDefault="00045044" w:rsidP="00641D5D">
      <w:pPr>
        <w:spacing w:before="240"/>
        <w:jc w:val="both"/>
        <w:rPr>
          <w:szCs w:val="20"/>
        </w:rPr>
      </w:pPr>
      <w:r w:rsidRPr="00045044">
        <w:rPr>
          <w:szCs w:val="20"/>
        </w:rPr>
        <w:t xml:space="preserve">The CCM framework </w:t>
      </w:r>
      <w:r w:rsidR="00946278">
        <w:rPr>
          <w:szCs w:val="20"/>
        </w:rPr>
        <w:t xml:space="preserve">aims to support general practices to </w:t>
      </w:r>
      <w:r w:rsidR="00EE5E7A">
        <w:rPr>
          <w:szCs w:val="20"/>
        </w:rPr>
        <w:t xml:space="preserve">develop </w:t>
      </w:r>
      <w:r w:rsidR="00E21EEA">
        <w:rPr>
          <w:szCs w:val="20"/>
        </w:rPr>
        <w:t xml:space="preserve">proactive </w:t>
      </w:r>
      <w:r w:rsidR="003D6999">
        <w:rPr>
          <w:szCs w:val="20"/>
        </w:rPr>
        <w:t>management plan</w:t>
      </w:r>
      <w:r w:rsidR="00EE5E7A">
        <w:rPr>
          <w:szCs w:val="20"/>
        </w:rPr>
        <w:t xml:space="preserve">s </w:t>
      </w:r>
      <w:r w:rsidRPr="00045044">
        <w:rPr>
          <w:szCs w:val="20"/>
        </w:rPr>
        <w:t xml:space="preserve">tailored to each patient’s unique needs, preferences, and goals. MyMedicare </w:t>
      </w:r>
      <w:r w:rsidR="00483EAF">
        <w:rPr>
          <w:szCs w:val="20"/>
        </w:rPr>
        <w:t xml:space="preserve">creates a unique and identifiable link between a patient and a general practice </w:t>
      </w:r>
      <w:r w:rsidR="004C5865">
        <w:rPr>
          <w:szCs w:val="20"/>
        </w:rPr>
        <w:t>to improve continuity of care</w:t>
      </w:r>
      <w:r w:rsidRPr="00045044">
        <w:rPr>
          <w:szCs w:val="20"/>
        </w:rPr>
        <w:t xml:space="preserve">. By putting patients at the centre, both initiatives aim to strengthen engagement, </w:t>
      </w:r>
      <w:r w:rsidR="004C5865">
        <w:rPr>
          <w:szCs w:val="20"/>
        </w:rPr>
        <w:t>to achieve</w:t>
      </w:r>
      <w:r w:rsidRPr="00045044">
        <w:rPr>
          <w:szCs w:val="20"/>
        </w:rPr>
        <w:t xml:space="preserve"> better health outcomes.</w:t>
      </w:r>
    </w:p>
    <w:p w14:paraId="334C3B19" w14:textId="77777777" w:rsidR="00045044" w:rsidRPr="00045044" w:rsidRDefault="00045044" w:rsidP="00045044">
      <w:pPr>
        <w:jc w:val="both"/>
        <w:rPr>
          <w:szCs w:val="20"/>
        </w:rPr>
      </w:pPr>
      <w:r w:rsidRPr="00045044">
        <w:rPr>
          <w:szCs w:val="20"/>
        </w:rPr>
        <w:t xml:space="preserve">The four core principles of person-centred care include: </w:t>
      </w:r>
    </w:p>
    <w:p w14:paraId="0E83FAD0" w14:textId="31084DA4" w:rsidR="00045044" w:rsidRPr="00045044" w:rsidRDefault="00045044" w:rsidP="00364E4F">
      <w:pPr>
        <w:numPr>
          <w:ilvl w:val="0"/>
          <w:numId w:val="5"/>
        </w:numPr>
        <w:contextualSpacing/>
        <w:jc w:val="both"/>
        <w:rPr>
          <w:szCs w:val="20"/>
        </w:rPr>
      </w:pPr>
      <w:r w:rsidRPr="00045044">
        <w:rPr>
          <w:szCs w:val="20"/>
        </w:rPr>
        <w:t xml:space="preserve">treating individuals with dignity, compassion, and </w:t>
      </w:r>
      <w:r w:rsidR="00C85212" w:rsidRPr="00045044">
        <w:rPr>
          <w:szCs w:val="20"/>
        </w:rPr>
        <w:t>respect.</w:t>
      </w:r>
      <w:r w:rsidRPr="00045044">
        <w:rPr>
          <w:szCs w:val="20"/>
        </w:rPr>
        <w:t xml:space="preserve"> </w:t>
      </w:r>
    </w:p>
    <w:p w14:paraId="7839B109" w14:textId="00B3DDE2" w:rsidR="00045044" w:rsidRPr="00045044" w:rsidRDefault="00045044" w:rsidP="00364E4F">
      <w:pPr>
        <w:numPr>
          <w:ilvl w:val="0"/>
          <w:numId w:val="5"/>
        </w:numPr>
        <w:contextualSpacing/>
        <w:jc w:val="both"/>
        <w:rPr>
          <w:szCs w:val="20"/>
        </w:rPr>
      </w:pPr>
      <w:r w:rsidRPr="00045044">
        <w:rPr>
          <w:szCs w:val="20"/>
        </w:rPr>
        <w:t xml:space="preserve">providing coordinated care, support, and </w:t>
      </w:r>
      <w:r w:rsidR="00444729" w:rsidRPr="00045044">
        <w:rPr>
          <w:szCs w:val="20"/>
        </w:rPr>
        <w:t>treatment.</w:t>
      </w:r>
      <w:r w:rsidRPr="00045044">
        <w:rPr>
          <w:szCs w:val="20"/>
        </w:rPr>
        <w:t xml:space="preserve"> </w:t>
      </w:r>
    </w:p>
    <w:p w14:paraId="58499E4E" w14:textId="77777777" w:rsidR="00045044" w:rsidRPr="00045044" w:rsidRDefault="00045044" w:rsidP="00364E4F">
      <w:pPr>
        <w:numPr>
          <w:ilvl w:val="0"/>
          <w:numId w:val="5"/>
        </w:numPr>
        <w:contextualSpacing/>
        <w:jc w:val="both"/>
        <w:rPr>
          <w:szCs w:val="20"/>
        </w:rPr>
      </w:pPr>
      <w:r w:rsidRPr="00045044">
        <w:rPr>
          <w:szCs w:val="20"/>
        </w:rPr>
        <w:t xml:space="preserve">offering personalised care tailored to individual needs; and </w:t>
      </w:r>
    </w:p>
    <w:p w14:paraId="1B4AEFE1" w14:textId="77777777" w:rsidR="00045044" w:rsidRPr="00045044" w:rsidRDefault="00045044" w:rsidP="00364E4F">
      <w:pPr>
        <w:numPr>
          <w:ilvl w:val="0"/>
          <w:numId w:val="5"/>
        </w:numPr>
        <w:contextualSpacing/>
        <w:jc w:val="both"/>
        <w:rPr>
          <w:szCs w:val="20"/>
        </w:rPr>
      </w:pPr>
      <w:r w:rsidRPr="00045044">
        <w:rPr>
          <w:szCs w:val="20"/>
        </w:rPr>
        <w:t>empowering people to recognise and build on their strengths to lead more independent and fulfilling lives.</w:t>
      </w:r>
      <w:r w:rsidRPr="00045044">
        <w:rPr>
          <w:b/>
          <w:bCs/>
          <w:szCs w:val="20"/>
        </w:rPr>
        <w:t xml:space="preserve"> </w:t>
      </w:r>
    </w:p>
    <w:p w14:paraId="24E1408A" w14:textId="77777777" w:rsidR="00045044" w:rsidRPr="00045044" w:rsidRDefault="00045044" w:rsidP="00045044">
      <w:pPr>
        <w:contextualSpacing/>
        <w:jc w:val="both"/>
        <w:rPr>
          <w:b/>
          <w:bCs/>
          <w:szCs w:val="20"/>
        </w:rPr>
      </w:pPr>
    </w:p>
    <w:p w14:paraId="7075B1A4" w14:textId="007B10DC" w:rsidR="00045044" w:rsidRPr="00045044" w:rsidRDefault="00045044" w:rsidP="00045044">
      <w:pPr>
        <w:contextualSpacing/>
        <w:jc w:val="both"/>
        <w:rPr>
          <w:szCs w:val="20"/>
        </w:rPr>
      </w:pPr>
      <w:r w:rsidRPr="00045044">
        <w:rPr>
          <w:szCs w:val="20"/>
        </w:rPr>
        <w:t>Person-centred care begins by asking</w:t>
      </w:r>
      <w:r w:rsidR="00805772">
        <w:rPr>
          <w:szCs w:val="20"/>
        </w:rPr>
        <w:t xml:space="preserve"> your patients</w:t>
      </w:r>
      <w:r w:rsidRPr="00045044">
        <w:rPr>
          <w:szCs w:val="20"/>
        </w:rPr>
        <w:t xml:space="preserve"> "</w:t>
      </w:r>
      <w:r w:rsidRPr="00444729">
        <w:rPr>
          <w:b/>
          <w:bCs/>
          <w:i/>
          <w:iCs/>
          <w:szCs w:val="20"/>
        </w:rPr>
        <w:t>What matters to you</w:t>
      </w:r>
      <w:r w:rsidRPr="00045044">
        <w:rPr>
          <w:szCs w:val="20"/>
        </w:rPr>
        <w:t>?" rather than "</w:t>
      </w:r>
      <w:r w:rsidRPr="00444729">
        <w:rPr>
          <w:b/>
          <w:bCs/>
          <w:i/>
          <w:iCs/>
          <w:szCs w:val="20"/>
        </w:rPr>
        <w:t>What’s the matter with you</w:t>
      </w:r>
      <w:r w:rsidRPr="00045044">
        <w:rPr>
          <w:szCs w:val="20"/>
        </w:rPr>
        <w:t xml:space="preserve">?" This approach builds a stronger understanding between patients and providers, connecting patients’ life goals with their health goals. It fosters greater patient engagement in the </w:t>
      </w:r>
      <w:r w:rsidR="003D6999">
        <w:rPr>
          <w:szCs w:val="20"/>
        </w:rPr>
        <w:t>management plan</w:t>
      </w:r>
      <w:r w:rsidRPr="00045044">
        <w:rPr>
          <w:szCs w:val="20"/>
        </w:rPr>
        <w:t>ning process and supports tailored, meaningful care.</w:t>
      </w:r>
    </w:p>
    <w:p w14:paraId="159985D7" w14:textId="0ECD438A" w:rsidR="00404B4A" w:rsidRPr="009C003D" w:rsidRDefault="00641D5D" w:rsidP="009C003D">
      <w:pPr>
        <w:pStyle w:val="Heading3"/>
        <w:rPr>
          <w:sz w:val="28"/>
          <w:szCs w:val="38"/>
        </w:rPr>
      </w:pPr>
      <w:bookmarkStart w:id="17" w:name="_1.3_Chronic_Condition"/>
      <w:bookmarkStart w:id="18" w:name="_Toc196832732"/>
      <w:bookmarkEnd w:id="17"/>
      <w:r>
        <w:rPr>
          <w14:ligatures w14:val="standardContextual"/>
        </w:rPr>
        <mc:AlternateContent>
          <mc:Choice Requires="wps">
            <w:drawing>
              <wp:anchor distT="0" distB="0" distL="114300" distR="114300" simplePos="0" relativeHeight="251658272" behindDoc="0" locked="0" layoutInCell="1" allowOverlap="1" wp14:anchorId="2E1AFBF5" wp14:editId="73A4C245">
                <wp:simplePos x="0" y="0"/>
                <wp:positionH relativeFrom="margin">
                  <wp:align>left</wp:align>
                </wp:positionH>
                <wp:positionV relativeFrom="paragraph">
                  <wp:posOffset>390525</wp:posOffset>
                </wp:positionV>
                <wp:extent cx="6124575" cy="1400175"/>
                <wp:effectExtent l="0" t="0" r="28575" b="28575"/>
                <wp:wrapTopAndBottom/>
                <wp:docPr id="5165578" name="Rectangle: Rounded Corners 3"/>
                <wp:cNvGraphicFramePr/>
                <a:graphic xmlns:a="http://schemas.openxmlformats.org/drawingml/2006/main">
                  <a:graphicData uri="http://schemas.microsoft.com/office/word/2010/wordprocessingShape">
                    <wps:wsp>
                      <wps:cNvSpPr/>
                      <wps:spPr>
                        <a:xfrm>
                          <a:off x="0" y="0"/>
                          <a:ext cx="6124575" cy="1400175"/>
                        </a:xfrm>
                        <a:prstGeom prst="roundRect">
                          <a:avLst/>
                        </a:prstGeom>
                        <a:solidFill>
                          <a:schemeClr val="tx1">
                            <a:lumMod val="10000"/>
                            <a:lumOff val="90000"/>
                          </a:schemeClr>
                        </a:solidFill>
                      </wps:spPr>
                      <wps:style>
                        <a:lnRef idx="2">
                          <a:schemeClr val="accent1">
                            <a:shade val="15000"/>
                          </a:schemeClr>
                        </a:lnRef>
                        <a:fillRef idx="1">
                          <a:schemeClr val="accent1"/>
                        </a:fillRef>
                        <a:effectRef idx="0">
                          <a:schemeClr val="accent1"/>
                        </a:effectRef>
                        <a:fontRef idx="minor">
                          <a:schemeClr val="lt1"/>
                        </a:fontRef>
                      </wps:style>
                      <wps:txbx>
                        <w:txbxContent>
                          <w:p w14:paraId="47A2814C" w14:textId="77777777" w:rsidR="00A55181" w:rsidRPr="00962EF3" w:rsidRDefault="00A55181" w:rsidP="00A55181">
                            <w:pPr>
                              <w:jc w:val="center"/>
                              <w:rPr>
                                <w:b/>
                                <w:bCs/>
                                <w:sz w:val="24"/>
                                <w:szCs w:val="28"/>
                              </w:rPr>
                            </w:pPr>
                            <w:r w:rsidRPr="00962EF3">
                              <w:rPr>
                                <w:b/>
                                <w:bCs/>
                                <w:sz w:val="24"/>
                                <w:szCs w:val="28"/>
                              </w:rPr>
                              <w:t>Why it is important</w:t>
                            </w:r>
                          </w:p>
                          <w:p w14:paraId="576AC47A" w14:textId="1C994B15" w:rsidR="00A55181" w:rsidRPr="00962EF3" w:rsidRDefault="00A55181" w:rsidP="00A55181">
                            <w:pPr>
                              <w:jc w:val="center"/>
                              <w:rPr>
                                <w:b/>
                                <w:bCs/>
                              </w:rPr>
                            </w:pPr>
                            <w:r w:rsidRPr="00962EF3">
                              <w:rPr>
                                <w:b/>
                                <w:bCs/>
                              </w:rPr>
                              <w:t>Australia is facing a rising burden of chronic disease</w:t>
                            </w:r>
                            <w:r w:rsidRPr="004C30B4">
                              <w:t>, alongside growing patient expectations and evolving digital tools that support connected, multidisciplinary care</w:t>
                            </w:r>
                            <w:r w:rsidRPr="00962EF3">
                              <w:rPr>
                                <w:b/>
                                <w:bCs/>
                              </w:rPr>
                              <w:t>.</w:t>
                            </w:r>
                            <w:r w:rsidR="00D7516E" w:rsidRPr="00D7516E">
                              <w:t xml:space="preserve"> </w:t>
                            </w:r>
                            <w:r w:rsidR="00D7516E" w:rsidRPr="00D7516E">
                              <w:rPr>
                                <w:b/>
                                <w:bCs/>
                              </w:rPr>
                              <w:t>Among people of all ages, an estimated 15.4 million (61%) were living with at least one long-term health condition in 2022. This ranged from 28% of people aged 0–14 to 94% of people aged 85 and over</w:t>
                            </w:r>
                            <w:r w:rsidR="007925C6">
                              <w:rPr>
                                <w:b/>
                                <w:bCs/>
                              </w:rPr>
                              <w:t xml:space="preserve"> (AIHW)</w:t>
                            </w:r>
                            <w:r w:rsidR="00E37187">
                              <w:rPr>
                                <w:b/>
                                <w:bCs/>
                              </w:rPr>
                              <w:t>.</w:t>
                            </w:r>
                            <w:r w:rsidR="00701A85" w:rsidRPr="00701A85">
                              <w:t xml:space="preserve"> </w:t>
                            </w:r>
                            <w:r w:rsidR="00701A85" w:rsidRPr="00701A85">
                              <w:rPr>
                                <w:b/>
                                <w:bCs/>
                              </w:rPr>
                              <w:t>Living with chronic conditions can have a substantial impact on an individual’s health and requires considerable investment in Australia’s health system</w:t>
                            </w:r>
                            <w:r w:rsidR="00D7516E" w:rsidRPr="00D7516E">
                              <w:rPr>
                                <w:b/>
                                <w:bC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2E1AFBF5" id="_x0000_s1068" style="position:absolute;margin-left:0;margin-top:30.75pt;width:482.25pt;height:110.25pt;z-index:251658272;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USxGlAIAAJoFAAAOAAAAZHJzL2Uyb0RvYy54bWysVF9P2zAQf5+072D5fSTpCoOKFFVFnSYx&#10;QMDEs+vYJJLj82y3Sffpd7bTtAO0h2l9SO/Od7/7f5dXfavIVljXgC5pcZJTIjSHqtEvJf3xtPp0&#10;TonzTFdMgRYl3QlHr+YfP1x2ZiYmUIOqhCUIot2sMyWtvTezLHO8Fi1zJ2CExkcJtmUeWfuSVZZ1&#10;iN6qbJLnZ1kHtjIWuHAOpdfpkc4jvpSC+zspnfBElRRj8/Fr43cdvtn8ks1eLDN1w4cw2D9E0bJG&#10;o9MR6pp5Rja2eQPVNtyCA+lPOLQZSNlwEXPAbIr8VTaPNTMi5oLFcWYsk/t/sPx2+2juLZahM27m&#10;kAxZ9NK24R/jI30s1m4slug94Sg8KybT0y+nlHB8K6Z5XiCDONnB3FjnvwpoSSBKamGjqwdsSawU&#10;2944n/T3esGlA9VUq0apyIQxEEtlyZZhA31fRFO1ab9DlWRFjr/URhRjs5P4Yi/GcOIwBZQY3JGD&#10;7JBzpPxOieBW6QchSVNhlpPocERI4IxzoX2KxdWsEkMop0Mob3xGwIAsMbERewD4M8c9dqrMoB9M&#10;RZzm0Tj/W2DJeLSInkH70bhtNNj3ABRmNXhO+liyo9IE0vfrHmtT0s+x3UG0hmp3b4mFtF7O8FWD&#10;Hb9hzt8zi/uEm4c3wt/hRyroSgoDRUkN9td78qCPY46vlHS4nyV1PzfMCkrUN40LcFFMp2GhI4OD&#10;OEHGHr+sj1/0pl0CTlCB18jwSAZ9r/aktNA+4ylZBK/4xDRH3yXl3u6ZpU93A48RF4tFVMMlNszf&#10;6EfDA3godBjmp/6ZWTOMvceNuYX9LrPZq8FPusFSw2LjQTZxKw51HVqAByDO73CswoU55qPW4aTO&#10;fwMAAP//AwBQSwMEFAAGAAgAAAAhAOOLe7rfAAAABwEAAA8AAABkcnMvZG93bnJldi54bWxMjl1L&#10;w0AQRd8F/8Mygm92t9HGGrMpUvCjCIKtiL5td8ckmJ0N2W0b/fWOT/o2l3s5c8rF6DuxxyG2gTRM&#10;JwoEkg2upVrDy+b2bA4iJkPOdIFQwxdGWFTHR6UpXDjQM+7XqRYMoVgYDU1KfSFltA16EyehR+Lu&#10;IwzeJI5DLd1gDgz3ncyUyqU3LfGHxvS4bNB+rndeg1rN1NJ+dw/vr0+X9m6k87fHzb3WpyfjzTWI&#10;hGP6G8OvPqtDxU7bsCMXRccM3mnIpzMQ3F7lF3xsNWTzTIGsSvnfv/oBAAD//wMAUEsBAi0AFAAG&#10;AAgAAAAhALaDOJL+AAAA4QEAABMAAAAAAAAAAAAAAAAAAAAAAFtDb250ZW50X1R5cGVzXS54bWxQ&#10;SwECLQAUAAYACAAAACEAOP0h/9YAAACUAQAACwAAAAAAAAAAAAAAAAAvAQAAX3JlbHMvLnJlbHNQ&#10;SwECLQAUAAYACAAAACEAWVEsRpQCAACaBQAADgAAAAAAAAAAAAAAAAAuAgAAZHJzL2Uyb0RvYy54&#10;bWxQSwECLQAUAAYACAAAACEA44t7ut8AAAAHAQAADwAAAAAAAAAAAAAAAADuBAAAZHJzL2Rvd25y&#10;ZXYueG1sUEsFBgAAAAAEAAQA8wAAAPoFAAAAAA==&#10;" fillcolor="#d6ebfd [349]" strokecolor="#00151a [484]" strokeweight="1pt">
                <v:stroke joinstyle="miter"/>
                <v:textbox>
                  <w:txbxContent>
                    <w:p w14:paraId="47A2814C" w14:textId="77777777" w:rsidR="00A55181" w:rsidRPr="00962EF3" w:rsidRDefault="00A55181" w:rsidP="00A55181">
                      <w:pPr>
                        <w:jc w:val="center"/>
                        <w:rPr>
                          <w:b/>
                          <w:bCs/>
                          <w:sz w:val="24"/>
                          <w:szCs w:val="28"/>
                        </w:rPr>
                      </w:pPr>
                      <w:r w:rsidRPr="00962EF3">
                        <w:rPr>
                          <w:b/>
                          <w:bCs/>
                          <w:sz w:val="24"/>
                          <w:szCs w:val="28"/>
                        </w:rPr>
                        <w:t>Why it is important</w:t>
                      </w:r>
                    </w:p>
                    <w:p w14:paraId="576AC47A" w14:textId="1C994B15" w:rsidR="00A55181" w:rsidRPr="00962EF3" w:rsidRDefault="00A55181" w:rsidP="00A55181">
                      <w:pPr>
                        <w:jc w:val="center"/>
                        <w:rPr>
                          <w:b/>
                          <w:bCs/>
                        </w:rPr>
                      </w:pPr>
                      <w:r w:rsidRPr="00962EF3">
                        <w:rPr>
                          <w:b/>
                          <w:bCs/>
                        </w:rPr>
                        <w:t>Australia is facing a rising burden of chronic disease</w:t>
                      </w:r>
                      <w:r w:rsidRPr="004C30B4">
                        <w:t>, alongside growing patient expectations and evolving digital tools that support connected, multidisciplinary care</w:t>
                      </w:r>
                      <w:r w:rsidRPr="00962EF3">
                        <w:rPr>
                          <w:b/>
                          <w:bCs/>
                        </w:rPr>
                        <w:t>.</w:t>
                      </w:r>
                      <w:r w:rsidR="00D7516E" w:rsidRPr="00D7516E">
                        <w:t xml:space="preserve"> </w:t>
                      </w:r>
                      <w:r w:rsidR="00D7516E" w:rsidRPr="00D7516E">
                        <w:rPr>
                          <w:b/>
                          <w:bCs/>
                        </w:rPr>
                        <w:t>Among people of all ages, an estimated 15.4 million (61%) were living with at least one long-term health condition in 2022. This ranged from 28% of people aged 0–14 to 94% of people aged 85 and over</w:t>
                      </w:r>
                      <w:r w:rsidR="007925C6">
                        <w:rPr>
                          <w:b/>
                          <w:bCs/>
                        </w:rPr>
                        <w:t xml:space="preserve"> (AIHW)</w:t>
                      </w:r>
                      <w:r w:rsidR="00E37187">
                        <w:rPr>
                          <w:b/>
                          <w:bCs/>
                        </w:rPr>
                        <w:t>.</w:t>
                      </w:r>
                      <w:r w:rsidR="00701A85" w:rsidRPr="00701A85">
                        <w:t xml:space="preserve"> </w:t>
                      </w:r>
                      <w:r w:rsidR="00701A85" w:rsidRPr="00701A85">
                        <w:rPr>
                          <w:b/>
                          <w:bCs/>
                        </w:rPr>
                        <w:t>Living with chronic conditions can have a substantial impact on an individual’s health and requires considerable investment in Australia’s health system</w:t>
                      </w:r>
                      <w:r w:rsidR="00D7516E" w:rsidRPr="00D7516E">
                        <w:rPr>
                          <w:b/>
                          <w:bCs/>
                        </w:rPr>
                        <w:t>.</w:t>
                      </w:r>
                    </w:p>
                  </w:txbxContent>
                </v:textbox>
                <w10:wrap type="topAndBottom" anchorx="margin"/>
              </v:roundrect>
            </w:pict>
          </mc:Fallback>
        </mc:AlternateContent>
      </w:r>
      <w:r w:rsidR="007D358C" w:rsidRPr="009C003D">
        <w:rPr>
          <w:sz w:val="28"/>
          <w:szCs w:val="38"/>
        </w:rPr>
        <w:t>1.</w:t>
      </w:r>
      <w:r w:rsidR="00AB6DB4" w:rsidRPr="009C003D">
        <w:rPr>
          <w:sz w:val="28"/>
          <w:szCs w:val="38"/>
        </w:rPr>
        <w:t xml:space="preserve">3 </w:t>
      </w:r>
      <w:r w:rsidR="007D358C" w:rsidRPr="009C003D">
        <w:rPr>
          <w:sz w:val="28"/>
          <w:szCs w:val="38"/>
        </w:rPr>
        <w:t>Chronic Condition Management (CCM)</w:t>
      </w:r>
      <w:bookmarkEnd w:id="18"/>
    </w:p>
    <w:p w14:paraId="631DC676" w14:textId="50975B70" w:rsidR="00C43792" w:rsidRPr="00C43792" w:rsidRDefault="00C43792" w:rsidP="00641D5D">
      <w:pPr>
        <w:widowControl/>
        <w:spacing w:before="240" w:after="0"/>
        <w:jc w:val="both"/>
        <w:rPr>
          <w:rFonts w:eastAsia="Aptos" w:cs="Aptos"/>
          <w:color w:val="auto"/>
          <w:szCs w:val="20"/>
          <w14:ligatures w14:val="standardContextual"/>
        </w:rPr>
      </w:pPr>
      <w:r w:rsidRPr="00C43792">
        <w:rPr>
          <w:rFonts w:eastAsia="Aptos" w:cs="Aptos"/>
          <w:color w:val="auto"/>
          <w:szCs w:val="20"/>
          <w14:ligatures w14:val="standardContextual"/>
        </w:rPr>
        <w:t xml:space="preserve">The terms chronic disease, preventable chronic diseases, chronic conditions, long term disease/conditions are commonly used interchangeably. In this </w:t>
      </w:r>
      <w:r w:rsidR="00EE1535">
        <w:rPr>
          <w:rFonts w:eastAsia="Aptos" w:cs="Aptos"/>
          <w:color w:val="auto"/>
          <w:szCs w:val="20"/>
          <w14:ligatures w14:val="standardContextual"/>
        </w:rPr>
        <w:t>workbook</w:t>
      </w:r>
      <w:r w:rsidRPr="00C43792">
        <w:rPr>
          <w:rFonts w:eastAsia="Aptos" w:cs="Aptos"/>
          <w:color w:val="auto"/>
          <w:szCs w:val="20"/>
          <w14:ligatures w14:val="standardContextual"/>
        </w:rPr>
        <w:t xml:space="preserve">, the term </w:t>
      </w:r>
      <w:r w:rsidRPr="00C43792">
        <w:rPr>
          <w:rFonts w:eastAsia="Aptos" w:cs="Aptos"/>
          <w:b/>
          <w:bCs/>
          <w:color w:val="auto"/>
          <w:szCs w:val="20"/>
          <w14:ligatures w14:val="standardContextual"/>
        </w:rPr>
        <w:t>‘chronic conditions’</w:t>
      </w:r>
      <w:r w:rsidRPr="00C43792">
        <w:rPr>
          <w:rFonts w:eastAsia="Aptos" w:cs="Aptos"/>
          <w:color w:val="auto"/>
          <w:szCs w:val="20"/>
          <w14:ligatures w14:val="standardContextual"/>
        </w:rPr>
        <w:t xml:space="preserve"> is used as an overarching term. </w:t>
      </w:r>
    </w:p>
    <w:p w14:paraId="0853883E" w14:textId="77777777" w:rsidR="00C43792" w:rsidRPr="00C43792" w:rsidRDefault="00C43792" w:rsidP="00C43792">
      <w:pPr>
        <w:widowControl/>
        <w:spacing w:after="0"/>
        <w:jc w:val="both"/>
        <w:rPr>
          <w:rFonts w:eastAsia="Aptos" w:cs="Aptos"/>
          <w:color w:val="auto"/>
          <w:szCs w:val="20"/>
          <w14:ligatures w14:val="standardContextual"/>
        </w:rPr>
      </w:pPr>
    </w:p>
    <w:p w14:paraId="64682C66" w14:textId="191DE94A" w:rsidR="00C43792" w:rsidRPr="00C43792" w:rsidRDefault="00C43792" w:rsidP="00C43792">
      <w:pPr>
        <w:widowControl/>
        <w:spacing w:after="0"/>
        <w:jc w:val="both"/>
        <w:rPr>
          <w:rFonts w:eastAsia="Aptos" w:cs="Aptos"/>
          <w:color w:val="001D35"/>
          <w:spacing w:val="2"/>
          <w:szCs w:val="20"/>
          <w14:ligatures w14:val="standardContextual"/>
        </w:rPr>
      </w:pPr>
      <w:r w:rsidRPr="00C43792">
        <w:rPr>
          <w:rFonts w:eastAsia="Aptos" w:cs="Aptos"/>
          <w:color w:val="auto"/>
          <w:szCs w:val="20"/>
          <w14:ligatures w14:val="standardContextual"/>
        </w:rPr>
        <w:t xml:space="preserve">Chronic conditions are expected to persist and impact a person’s health for a longer </w:t>
      </w:r>
      <w:r w:rsidR="00A739F3" w:rsidRPr="00C43792">
        <w:rPr>
          <w:rFonts w:eastAsia="Aptos" w:cs="Aptos"/>
          <w:color w:val="auto"/>
          <w:szCs w:val="20"/>
          <w14:ligatures w14:val="standardContextual"/>
        </w:rPr>
        <w:t>period</w:t>
      </w:r>
      <w:r w:rsidRPr="00C43792">
        <w:rPr>
          <w:rFonts w:eastAsia="Aptos" w:cs="Aptos"/>
          <w:color w:val="auto"/>
          <w:szCs w:val="20"/>
          <w14:ligatures w14:val="standardContextual"/>
        </w:rPr>
        <w:t>. Some Chronic Conditions can have a shorter duration, whilst others can persist for the remainder of a person’s life. Chronic conditions are strongly influenced by the social determinants of health</w:t>
      </w:r>
      <w:r w:rsidR="00B300FB">
        <w:rPr>
          <w:rFonts w:eastAsia="Aptos" w:cs="Aptos"/>
          <w:color w:val="auto"/>
          <w:szCs w:val="20"/>
          <w14:ligatures w14:val="standardContextual"/>
        </w:rPr>
        <w:t>.</w:t>
      </w:r>
    </w:p>
    <w:p w14:paraId="2F4CEEAE" w14:textId="4A12DC01" w:rsidR="00C43792" w:rsidRPr="00C43792" w:rsidRDefault="00C43792" w:rsidP="009460B1">
      <w:pPr>
        <w:widowControl/>
        <w:shd w:val="clear" w:color="auto" w:fill="FFFFFF"/>
        <w:spacing w:before="100" w:beforeAutospacing="1" w:after="100" w:afterAutospacing="1"/>
        <w:jc w:val="both"/>
        <w:rPr>
          <w:rFonts w:eastAsia="Aptos" w:cs="Aptos"/>
          <w:color w:val="313131"/>
          <w:szCs w:val="20"/>
          <w:lang w:eastAsia="en-AU"/>
        </w:rPr>
      </w:pPr>
      <w:r w:rsidRPr="00C43792">
        <w:rPr>
          <w:rFonts w:eastAsia="Aptos" w:cs="Aptos"/>
          <w:color w:val="000000"/>
          <w:szCs w:val="20"/>
          <w14:ligatures w14:val="standardContextual"/>
        </w:rPr>
        <w:t xml:space="preserve">Many Chronic Conditions respond well to treatments and interventions which can prevent health decline </w:t>
      </w:r>
      <w:r w:rsidR="00173B0D">
        <w:rPr>
          <w:rFonts w:eastAsia="Aptos" w:cs="Aptos"/>
          <w:color w:val="000000"/>
          <w:szCs w:val="20"/>
          <w14:ligatures w14:val="standardContextual"/>
        </w:rPr>
        <w:t xml:space="preserve">or reduce </w:t>
      </w:r>
      <w:r w:rsidRPr="00C43792">
        <w:rPr>
          <w:rFonts w:eastAsia="Aptos" w:cs="Aptos"/>
          <w:color w:val="000000"/>
          <w:szCs w:val="20"/>
          <w14:ligatures w14:val="standardContextual"/>
        </w:rPr>
        <w:t>impacts on a person’s life. C</w:t>
      </w:r>
      <w:r w:rsidRPr="00C43792">
        <w:rPr>
          <w:rFonts w:eastAsia="Aptos" w:cs="Aptos"/>
          <w:color w:val="313131"/>
          <w:szCs w:val="20"/>
          <w:lang w:eastAsia="en-AU"/>
        </w:rPr>
        <w:t>ontinuity of care and review</w:t>
      </w:r>
      <w:r w:rsidR="00D2130E">
        <w:rPr>
          <w:rFonts w:eastAsia="Aptos" w:cs="Aptos"/>
          <w:color w:val="313131"/>
          <w:szCs w:val="20"/>
          <w:lang w:eastAsia="en-AU"/>
        </w:rPr>
        <w:t>s</w:t>
      </w:r>
      <w:r w:rsidRPr="00C43792">
        <w:rPr>
          <w:rFonts w:eastAsia="Aptos" w:cs="Aptos"/>
          <w:color w:val="313131"/>
          <w:szCs w:val="20"/>
          <w:lang w:eastAsia="en-AU"/>
        </w:rPr>
        <w:t xml:space="preserve"> of chronic condition management plans are necessary to:</w:t>
      </w:r>
    </w:p>
    <w:p w14:paraId="356D5411" w14:textId="123B42BF" w:rsidR="00C43792" w:rsidRPr="00C43792" w:rsidRDefault="00C43792" w:rsidP="00C049BF">
      <w:pPr>
        <w:widowControl/>
        <w:numPr>
          <w:ilvl w:val="0"/>
          <w:numId w:val="28"/>
        </w:numPr>
        <w:shd w:val="clear" w:color="auto" w:fill="FFFFFF"/>
        <w:spacing w:before="100" w:beforeAutospacing="1" w:after="100" w:afterAutospacing="1"/>
        <w:jc w:val="both"/>
        <w:rPr>
          <w:rFonts w:eastAsia="Times New Roman" w:cs="Aptos"/>
          <w:color w:val="auto"/>
          <w:szCs w:val="20"/>
          <w14:ligatures w14:val="standardContextual"/>
        </w:rPr>
      </w:pPr>
      <w:r w:rsidRPr="00C43792">
        <w:rPr>
          <w:rFonts w:eastAsia="Times New Roman" w:cs="Aptos"/>
          <w:color w:val="000000"/>
          <w:szCs w:val="20"/>
          <w14:ligatures w14:val="standardContextual"/>
        </w:rPr>
        <w:t>support the patient to understand and self-manage their chronic condition</w:t>
      </w:r>
      <w:r w:rsidR="00A32F6B">
        <w:rPr>
          <w:rFonts w:eastAsia="Times New Roman" w:cs="Aptos"/>
          <w:color w:val="000000"/>
          <w:szCs w:val="20"/>
          <w14:ligatures w14:val="standardContextual"/>
        </w:rPr>
        <w:t>,</w:t>
      </w:r>
    </w:p>
    <w:p w14:paraId="144F1196" w14:textId="347DCB29" w:rsidR="004E7B2F" w:rsidRPr="004E7B2F" w:rsidRDefault="008D5881" w:rsidP="00C049BF">
      <w:pPr>
        <w:widowControl/>
        <w:numPr>
          <w:ilvl w:val="0"/>
          <w:numId w:val="28"/>
        </w:numPr>
        <w:shd w:val="clear" w:color="auto" w:fill="FFFFFF"/>
        <w:spacing w:before="100" w:beforeAutospacing="1" w:after="100" w:afterAutospacing="1"/>
        <w:jc w:val="both"/>
        <w:rPr>
          <w:rFonts w:eastAsia="Times New Roman" w:cs="Aptos"/>
          <w:color w:val="auto"/>
          <w:szCs w:val="20"/>
          <w14:ligatures w14:val="standardContextual"/>
        </w:rPr>
      </w:pPr>
      <w:r>
        <w:rPr>
          <w:rFonts w:eastAsia="Times New Roman" w:cs="Aptos"/>
          <w:color w:val="000000"/>
          <w:szCs w:val="20"/>
          <w14:ligatures w14:val="standardContextual"/>
        </w:rPr>
        <w:t>coordinate care</w:t>
      </w:r>
      <w:r w:rsidR="004E7B2F">
        <w:rPr>
          <w:rFonts w:eastAsia="Times New Roman" w:cs="Aptos"/>
          <w:color w:val="000000"/>
          <w:szCs w:val="20"/>
          <w14:ligatures w14:val="standardContextual"/>
        </w:rPr>
        <w:t xml:space="preserve"> and referrals</w:t>
      </w:r>
      <w:r>
        <w:rPr>
          <w:rFonts w:eastAsia="Times New Roman" w:cs="Aptos"/>
          <w:color w:val="000000"/>
          <w:szCs w:val="20"/>
          <w14:ligatures w14:val="standardContextual"/>
        </w:rPr>
        <w:t xml:space="preserve"> with a patient’s multidisciplinary team</w:t>
      </w:r>
    </w:p>
    <w:p w14:paraId="3E3ED543" w14:textId="1613E544" w:rsidR="00C43792" w:rsidRPr="00C43792" w:rsidRDefault="00C43792" w:rsidP="00C049BF">
      <w:pPr>
        <w:widowControl/>
        <w:numPr>
          <w:ilvl w:val="0"/>
          <w:numId w:val="28"/>
        </w:numPr>
        <w:shd w:val="clear" w:color="auto" w:fill="FFFFFF"/>
        <w:spacing w:before="100" w:beforeAutospacing="1" w:after="100" w:afterAutospacing="1"/>
        <w:jc w:val="both"/>
        <w:rPr>
          <w:rFonts w:eastAsia="Times New Roman" w:cs="Aptos"/>
          <w:color w:val="auto"/>
          <w:szCs w:val="20"/>
          <w14:ligatures w14:val="standardContextual"/>
        </w:rPr>
      </w:pPr>
      <w:r w:rsidRPr="00C43792">
        <w:rPr>
          <w:rFonts w:eastAsia="Times New Roman" w:cs="Aptos"/>
          <w:color w:val="000000"/>
          <w:szCs w:val="20"/>
          <w14:ligatures w14:val="standardContextual"/>
        </w:rPr>
        <w:lastRenderedPageBreak/>
        <w:t xml:space="preserve">monitor symptoms and health, </w:t>
      </w:r>
    </w:p>
    <w:p w14:paraId="0B8830F4" w14:textId="77777777" w:rsidR="00C43792" w:rsidRPr="00C43792" w:rsidRDefault="00C43792" w:rsidP="00C049BF">
      <w:pPr>
        <w:widowControl/>
        <w:numPr>
          <w:ilvl w:val="0"/>
          <w:numId w:val="28"/>
        </w:numPr>
        <w:shd w:val="clear" w:color="auto" w:fill="FFFFFF"/>
        <w:spacing w:before="100" w:beforeAutospacing="1" w:after="100" w:afterAutospacing="1"/>
        <w:jc w:val="both"/>
        <w:rPr>
          <w:rFonts w:eastAsia="Times New Roman" w:cs="Aptos"/>
          <w:color w:val="auto"/>
          <w:szCs w:val="20"/>
          <w14:ligatures w14:val="standardContextual"/>
        </w:rPr>
      </w:pPr>
      <w:r w:rsidRPr="00C43792">
        <w:rPr>
          <w:rFonts w:eastAsia="Times New Roman" w:cs="Aptos"/>
          <w:color w:val="000000"/>
          <w:szCs w:val="20"/>
          <w14:ligatures w14:val="standardContextual"/>
        </w:rPr>
        <w:t xml:space="preserve">review and update medications, </w:t>
      </w:r>
    </w:p>
    <w:p w14:paraId="02CAAA4E" w14:textId="36C5CE6C" w:rsidR="00C43792" w:rsidRPr="00C43792" w:rsidRDefault="00C43792" w:rsidP="00C049BF">
      <w:pPr>
        <w:widowControl/>
        <w:numPr>
          <w:ilvl w:val="0"/>
          <w:numId w:val="28"/>
        </w:numPr>
        <w:shd w:val="clear" w:color="auto" w:fill="FFFFFF"/>
        <w:spacing w:before="100" w:beforeAutospacing="1" w:after="100" w:afterAutospacing="1"/>
        <w:jc w:val="both"/>
        <w:rPr>
          <w:rFonts w:eastAsia="Times New Roman" w:cs="Aptos"/>
          <w:color w:val="auto"/>
          <w:szCs w:val="20"/>
          <w14:ligatures w14:val="standardContextual"/>
        </w:rPr>
      </w:pPr>
      <w:r w:rsidRPr="00C43792">
        <w:rPr>
          <w:rFonts w:eastAsia="Times New Roman" w:cs="Aptos"/>
          <w:color w:val="000000"/>
          <w:szCs w:val="20"/>
          <w14:ligatures w14:val="standardContextual"/>
        </w:rPr>
        <w:t xml:space="preserve">plan, conduct and review tests and screening </w:t>
      </w:r>
    </w:p>
    <w:p w14:paraId="06FD476A" w14:textId="2E62F52A" w:rsidR="00A76F06" w:rsidRPr="009460B1" w:rsidRDefault="00C43792" w:rsidP="00C049BF">
      <w:pPr>
        <w:widowControl/>
        <w:numPr>
          <w:ilvl w:val="0"/>
          <w:numId w:val="28"/>
        </w:numPr>
        <w:shd w:val="clear" w:color="auto" w:fill="FFFFFF"/>
        <w:spacing w:before="100" w:beforeAutospacing="1" w:after="100" w:afterAutospacing="1"/>
        <w:jc w:val="both"/>
        <w:rPr>
          <w:rFonts w:eastAsia="Times New Roman" w:cs="Aptos"/>
          <w:color w:val="auto"/>
          <w:szCs w:val="20"/>
          <w14:ligatures w14:val="standardContextual"/>
        </w:rPr>
      </w:pPr>
      <w:r w:rsidRPr="00C43792">
        <w:rPr>
          <w:rFonts w:eastAsia="Times New Roman" w:cs="Aptos"/>
          <w:color w:val="000000"/>
          <w:szCs w:val="20"/>
          <w14:ligatures w14:val="standardContextual"/>
        </w:rPr>
        <w:t>update plans in response to chang</w:t>
      </w:r>
      <w:r w:rsidR="00A32F6B">
        <w:rPr>
          <w:rFonts w:eastAsia="Times New Roman" w:cs="Aptos"/>
          <w:color w:val="000000"/>
          <w:szCs w:val="20"/>
          <w14:ligatures w14:val="standardContextual"/>
        </w:rPr>
        <w:t>ing</w:t>
      </w:r>
      <w:r w:rsidRPr="00C43792">
        <w:rPr>
          <w:rFonts w:eastAsia="Times New Roman" w:cs="Aptos"/>
          <w:color w:val="000000"/>
          <w:szCs w:val="20"/>
          <w14:ligatures w14:val="standardContextual"/>
        </w:rPr>
        <w:t xml:space="preserve"> patient needs, treatment options and evidence. </w:t>
      </w:r>
    </w:p>
    <w:p w14:paraId="236552F7" w14:textId="7CB275A6" w:rsidR="00A76F06" w:rsidRPr="009460B1" w:rsidRDefault="00A76F06" w:rsidP="009460B1">
      <w:pPr>
        <w:widowControl/>
        <w:shd w:val="clear" w:color="auto" w:fill="FFFFFF"/>
        <w:spacing w:before="100" w:beforeAutospacing="1" w:after="100" w:afterAutospacing="1"/>
        <w:jc w:val="both"/>
        <w:rPr>
          <w:rFonts w:eastAsia="Times New Roman" w:cs="Aptos"/>
          <w:color w:val="auto"/>
          <w:szCs w:val="20"/>
          <w14:ligatures w14:val="standardContextual"/>
        </w:rPr>
      </w:pPr>
      <w:r w:rsidRPr="009460B1">
        <w:rPr>
          <w:rFonts w:eastAsia="Times New Roman" w:cs="Aptos"/>
          <w:color w:val="auto"/>
          <w:szCs w:val="20"/>
          <w14:ligatures w14:val="standardContextual"/>
        </w:rPr>
        <w:t>The infographic below depicts a</w:t>
      </w:r>
      <w:r w:rsidR="004E7B2F">
        <w:rPr>
          <w:rFonts w:eastAsia="Times New Roman" w:cs="Aptos"/>
          <w:color w:val="auto"/>
          <w:szCs w:val="20"/>
          <w14:ligatures w14:val="standardContextual"/>
        </w:rPr>
        <w:t xml:space="preserve">n example </w:t>
      </w:r>
      <w:r w:rsidR="00D9310E">
        <w:rPr>
          <w:rFonts w:eastAsia="Times New Roman" w:cs="Aptos"/>
          <w:color w:val="auto"/>
          <w:szCs w:val="20"/>
          <w14:ligatures w14:val="standardContextual"/>
        </w:rPr>
        <w:t>of</w:t>
      </w:r>
      <w:r w:rsidR="007A31BA">
        <w:rPr>
          <w:rFonts w:eastAsia="Times New Roman" w:cs="Aptos"/>
          <w:color w:val="auto"/>
          <w:szCs w:val="20"/>
          <w14:ligatures w14:val="standardContextual"/>
        </w:rPr>
        <w:t xml:space="preserve"> </w:t>
      </w:r>
      <w:r w:rsidR="00D9310E">
        <w:rPr>
          <w:rFonts w:eastAsia="Times New Roman" w:cs="Aptos"/>
          <w:color w:val="auto"/>
          <w:szCs w:val="20"/>
          <w14:ligatures w14:val="standardContextual"/>
        </w:rPr>
        <w:t xml:space="preserve">management </w:t>
      </w:r>
      <w:r w:rsidR="00B73EDB">
        <w:rPr>
          <w:rFonts w:eastAsia="Times New Roman" w:cs="Aptos"/>
          <w:color w:val="auto"/>
          <w:szCs w:val="20"/>
          <w14:ligatures w14:val="standardContextual"/>
        </w:rPr>
        <w:t>planning</w:t>
      </w:r>
      <w:r w:rsidRPr="009460B1">
        <w:rPr>
          <w:rFonts w:eastAsia="Times New Roman" w:cs="Aptos"/>
          <w:color w:val="auto"/>
          <w:szCs w:val="20"/>
          <w14:ligatures w14:val="standardContextual"/>
        </w:rPr>
        <w:t xml:space="preserve"> </w:t>
      </w:r>
      <w:r w:rsidR="00AC01D4">
        <w:rPr>
          <w:rFonts w:eastAsia="Times New Roman" w:cs="Aptos"/>
          <w:color w:val="auto"/>
          <w:szCs w:val="20"/>
          <w14:ligatures w14:val="standardContextual"/>
        </w:rPr>
        <w:t xml:space="preserve">for </w:t>
      </w:r>
      <w:r w:rsidR="001A766E" w:rsidRPr="009460B1">
        <w:rPr>
          <w:rFonts w:eastAsia="Times New Roman" w:cs="Aptos"/>
          <w:color w:val="auto"/>
          <w:szCs w:val="20"/>
          <w14:ligatures w14:val="standardContextual"/>
        </w:rPr>
        <w:t xml:space="preserve">a chronic condition patient. </w:t>
      </w:r>
      <w:r w:rsidR="00AC01D4">
        <w:rPr>
          <w:rFonts w:eastAsia="Times New Roman" w:cs="Aptos"/>
          <w:color w:val="auto"/>
          <w:szCs w:val="20"/>
          <w14:ligatures w14:val="standardContextual"/>
        </w:rPr>
        <w:t>R</w:t>
      </w:r>
      <w:r w:rsidR="009460B1" w:rsidRPr="009460B1">
        <w:rPr>
          <w:rFonts w:eastAsia="Times New Roman" w:cs="Aptos"/>
          <w:color w:val="auto"/>
          <w:szCs w:val="20"/>
          <w14:ligatures w14:val="standardContextual"/>
        </w:rPr>
        <w:t xml:space="preserve">eview appointments </w:t>
      </w:r>
      <w:r w:rsidR="00AC01D4">
        <w:rPr>
          <w:rFonts w:eastAsia="Times New Roman" w:cs="Aptos"/>
          <w:color w:val="auto"/>
          <w:szCs w:val="20"/>
          <w14:ligatures w14:val="standardContextual"/>
        </w:rPr>
        <w:t>as</w:t>
      </w:r>
      <w:r w:rsidR="005F6C6C">
        <w:rPr>
          <w:rFonts w:eastAsia="Times New Roman" w:cs="Aptos"/>
          <w:color w:val="auto"/>
          <w:szCs w:val="20"/>
          <w14:ligatures w14:val="standardContextual"/>
        </w:rPr>
        <w:t xml:space="preserve"> clinically relevant</w:t>
      </w:r>
      <w:r w:rsidR="00AC01D4">
        <w:rPr>
          <w:rFonts w:eastAsia="Times New Roman" w:cs="Aptos"/>
          <w:color w:val="auto"/>
          <w:szCs w:val="20"/>
          <w14:ligatures w14:val="standardContextual"/>
        </w:rPr>
        <w:t xml:space="preserve"> support ongoing patient engagement and care continuity</w:t>
      </w:r>
      <w:r w:rsidR="005F6C6C">
        <w:rPr>
          <w:rFonts w:eastAsia="Times New Roman" w:cs="Aptos"/>
          <w:color w:val="auto"/>
          <w:szCs w:val="20"/>
          <w14:ligatures w14:val="standardContextual"/>
        </w:rPr>
        <w:t xml:space="preserve">. </w:t>
      </w:r>
    </w:p>
    <w:p w14:paraId="33F42583" w14:textId="6049E994" w:rsidR="00C43792" w:rsidRPr="00C43792" w:rsidRDefault="00C23C75" w:rsidP="00A739F3">
      <w:pPr>
        <w:widowControl/>
        <w:shd w:val="clear" w:color="auto" w:fill="FFFFFF"/>
        <w:spacing w:before="100" w:beforeAutospacing="1" w:after="100" w:afterAutospacing="1"/>
        <w:ind w:left="410"/>
        <w:jc w:val="center"/>
        <w:rPr>
          <w:rFonts w:ascii="Aptos" w:eastAsia="Times New Roman" w:hAnsi="Aptos" w:cs="Aptos"/>
          <w:color w:val="auto"/>
          <w:sz w:val="22"/>
          <w14:ligatures w14:val="standardContextual"/>
        </w:rPr>
      </w:pPr>
      <w:r>
        <w:rPr>
          <w:noProof/>
        </w:rPr>
        <w:drawing>
          <wp:inline distT="0" distB="0" distL="0" distR="0" wp14:anchorId="142989F1" wp14:editId="138EBBA0">
            <wp:extent cx="5287991" cy="4432912"/>
            <wp:effectExtent l="0" t="0" r="8255" b="6350"/>
            <wp:docPr id="3214233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1423369" name="Picture 1"/>
                    <pic:cNvPicPr/>
                  </pic:nvPicPr>
                  <pic:blipFill>
                    <a:blip r:embed="rId63">
                      <a:extLst>
                        <a:ext uri="{28A0092B-C50C-407E-A947-70E740481C1C}">
                          <a14:useLocalDpi xmlns:a14="http://schemas.microsoft.com/office/drawing/2010/main" val="0"/>
                        </a:ext>
                      </a:extLst>
                    </a:blip>
                    <a:stretch>
                      <a:fillRect/>
                    </a:stretch>
                  </pic:blipFill>
                  <pic:spPr>
                    <a:xfrm>
                      <a:off x="0" y="0"/>
                      <a:ext cx="5287991" cy="4432912"/>
                    </a:xfrm>
                    <a:prstGeom prst="rect">
                      <a:avLst/>
                    </a:prstGeom>
                  </pic:spPr>
                </pic:pic>
              </a:graphicData>
            </a:graphic>
          </wp:inline>
        </w:drawing>
      </w:r>
    </w:p>
    <w:p w14:paraId="72175147" w14:textId="53E980FE" w:rsidR="00C43792" w:rsidRDefault="00FF12DF" w:rsidP="000C7173">
      <w:pPr>
        <w:widowControl/>
        <w:spacing w:after="0"/>
        <w:jc w:val="both"/>
        <w:rPr>
          <w:rFonts w:eastAsia="Aptos" w:cs="Aptos"/>
          <w:color w:val="auto"/>
          <w:szCs w:val="20"/>
          <w:lang w:eastAsia="en-AU"/>
        </w:rPr>
      </w:pPr>
      <w:r>
        <w:rPr>
          <w:rFonts w:eastAsia="Aptos" w:cs="Aptos"/>
          <w:color w:val="auto"/>
          <w:szCs w:val="20"/>
          <w14:ligatures w14:val="standardContextual"/>
        </w:rPr>
        <w:t>F</w:t>
      </w:r>
      <w:r w:rsidR="009341E1" w:rsidRPr="00C43792">
        <w:rPr>
          <w:rFonts w:eastAsia="Aptos" w:cs="Aptos"/>
          <w:color w:val="auto"/>
          <w:szCs w:val="20"/>
          <w14:ligatures w14:val="standardContextual"/>
        </w:rPr>
        <w:t>or patients diagnosed with a chronic condition that is expected to impact their health for longer than 6 months</w:t>
      </w:r>
      <w:r w:rsidR="000B4850">
        <w:rPr>
          <w:rFonts w:eastAsia="Aptos" w:cs="Aptos"/>
          <w:color w:val="auto"/>
          <w:szCs w:val="20"/>
          <w14:ligatures w14:val="standardContextual"/>
        </w:rPr>
        <w:t xml:space="preserve"> (or is terminal)</w:t>
      </w:r>
      <w:r w:rsidR="009341E1">
        <w:rPr>
          <w:rFonts w:eastAsia="Aptos" w:cs="Aptos"/>
          <w:color w:val="auto"/>
          <w:szCs w:val="20"/>
          <w14:ligatures w14:val="standardContextual"/>
        </w:rPr>
        <w:t>,</w:t>
      </w:r>
      <w:r w:rsidR="009341E1" w:rsidRPr="00C43792">
        <w:rPr>
          <w:rFonts w:eastAsia="Aptos" w:cs="Aptos"/>
          <w:color w:val="auto"/>
          <w:szCs w:val="20"/>
          <w14:ligatures w14:val="standardContextual"/>
        </w:rPr>
        <w:t xml:space="preserve"> </w:t>
      </w:r>
      <w:r w:rsidR="00C43792" w:rsidRPr="00C43792">
        <w:rPr>
          <w:rFonts w:eastAsia="Aptos" w:cs="Aptos"/>
          <w:color w:val="auto"/>
          <w:szCs w:val="20"/>
          <w14:ligatures w14:val="standardContextual"/>
        </w:rPr>
        <w:t xml:space="preserve">Chronic Conditions MBS items support </w:t>
      </w:r>
      <w:r w:rsidR="007A3CE3">
        <w:rPr>
          <w:rFonts w:eastAsia="Aptos" w:cs="Aptos"/>
          <w:color w:val="auto"/>
          <w:szCs w:val="20"/>
          <w14:ligatures w14:val="standardContextual"/>
        </w:rPr>
        <w:t>general practices</w:t>
      </w:r>
      <w:r w:rsidR="00C43792" w:rsidRPr="00C43792">
        <w:rPr>
          <w:rFonts w:eastAsia="Aptos" w:cs="Aptos"/>
          <w:color w:val="auto"/>
          <w:szCs w:val="20"/>
          <w14:ligatures w14:val="standardContextual"/>
        </w:rPr>
        <w:t xml:space="preserve"> to develop plans and continue to actively manage, monitor, and coordinate ongoing care</w:t>
      </w:r>
      <w:r w:rsidR="00E500C1">
        <w:rPr>
          <w:rFonts w:eastAsia="Aptos" w:cs="Aptos"/>
          <w:color w:val="auto"/>
          <w:szCs w:val="20"/>
          <w14:ligatures w14:val="standardContextual"/>
        </w:rPr>
        <w:t xml:space="preserve">. </w:t>
      </w:r>
      <w:r w:rsidR="00C43792" w:rsidRPr="00C43792">
        <w:rPr>
          <w:rFonts w:eastAsia="Aptos" w:cs="Aptos"/>
          <w:color w:val="auto"/>
          <w:szCs w:val="20"/>
          <w14:ligatures w14:val="standardContextual"/>
        </w:rPr>
        <w:t>CCM items</w:t>
      </w:r>
      <w:r w:rsidR="00C43792" w:rsidRPr="00C43792">
        <w:rPr>
          <w:rFonts w:eastAsia="Aptos" w:cs="Aptos"/>
          <w:color w:val="313131"/>
          <w:szCs w:val="20"/>
          <w:lang w:eastAsia="en-AU"/>
        </w:rPr>
        <w:t xml:space="preserve"> also </w:t>
      </w:r>
      <w:r w:rsidR="00C43792" w:rsidRPr="00C43792">
        <w:rPr>
          <w:rFonts w:eastAsia="Aptos" w:cs="Aptos"/>
          <w:color w:val="auto"/>
          <w:szCs w:val="20"/>
          <w:lang w:eastAsia="en-AU"/>
        </w:rPr>
        <w:t>support</w:t>
      </w:r>
      <w:r w:rsidR="00C43792" w:rsidRPr="00C43792">
        <w:rPr>
          <w:rFonts w:eastAsia="Aptos" w:cs="Aptos"/>
          <w:color w:val="313131"/>
          <w:szCs w:val="20"/>
          <w:lang w:eastAsia="en-AU"/>
        </w:rPr>
        <w:t xml:space="preserve"> access</w:t>
      </w:r>
      <w:r w:rsidR="009341E1">
        <w:rPr>
          <w:rFonts w:eastAsia="Aptos" w:cs="Aptos"/>
          <w:color w:val="313131"/>
          <w:szCs w:val="20"/>
          <w:lang w:eastAsia="en-AU"/>
        </w:rPr>
        <w:t xml:space="preserve"> and referral</w:t>
      </w:r>
      <w:r w:rsidR="00C43792" w:rsidRPr="00C43792">
        <w:rPr>
          <w:rFonts w:eastAsia="Aptos" w:cs="Aptos"/>
          <w:color w:val="313131"/>
          <w:szCs w:val="20"/>
          <w:lang w:eastAsia="en-AU"/>
        </w:rPr>
        <w:t xml:space="preserve"> to allied health and other services for patients</w:t>
      </w:r>
      <w:r w:rsidR="005435E7">
        <w:rPr>
          <w:rFonts w:eastAsia="Aptos" w:cs="Aptos"/>
          <w:color w:val="313131"/>
          <w:szCs w:val="20"/>
          <w:lang w:eastAsia="en-AU"/>
        </w:rPr>
        <w:t>,</w:t>
      </w:r>
      <w:r w:rsidR="00C43792" w:rsidRPr="00C43792">
        <w:rPr>
          <w:rFonts w:eastAsia="Aptos" w:cs="Aptos"/>
          <w:color w:val="313131"/>
          <w:szCs w:val="20"/>
          <w:lang w:eastAsia="en-AU"/>
        </w:rPr>
        <w:t xml:space="preserve"> </w:t>
      </w:r>
      <w:r w:rsidR="006D1BFE">
        <w:rPr>
          <w:rFonts w:eastAsia="Aptos" w:cs="Aptos"/>
          <w:color w:val="313131"/>
          <w:szCs w:val="20"/>
          <w:lang w:eastAsia="en-AU"/>
        </w:rPr>
        <w:t xml:space="preserve">including those </w:t>
      </w:r>
      <w:r w:rsidR="00C43792" w:rsidRPr="00C43792">
        <w:rPr>
          <w:rFonts w:eastAsia="Aptos" w:cs="Aptos"/>
          <w:color w:val="313131"/>
          <w:szCs w:val="20"/>
          <w:lang w:eastAsia="en-AU"/>
        </w:rPr>
        <w:t>that would benefit from multidisciplinary team care to manage their chronic condition.</w:t>
      </w:r>
      <w:r w:rsidR="0076213A">
        <w:rPr>
          <w:rFonts w:eastAsia="Aptos" w:cs="Aptos"/>
          <w:color w:val="313131"/>
          <w:szCs w:val="20"/>
          <w:lang w:eastAsia="en-AU"/>
        </w:rPr>
        <w:t xml:space="preserve"> </w:t>
      </w:r>
      <w:r w:rsidR="00562A34">
        <w:rPr>
          <w:rFonts w:eastAsia="Aptos" w:cs="Aptos"/>
          <w:color w:val="313131"/>
          <w:szCs w:val="20"/>
          <w:lang w:eastAsia="en-AU"/>
        </w:rPr>
        <w:t xml:space="preserve">Patients can track their care plan items via their Medicare Online Account – Chronic Condition Management Tracker. </w:t>
      </w:r>
    </w:p>
    <w:p w14:paraId="2E6E4BF2" w14:textId="77777777" w:rsidR="000C7173" w:rsidRDefault="000C7173" w:rsidP="000C7173">
      <w:pPr>
        <w:widowControl/>
        <w:spacing w:after="0"/>
        <w:jc w:val="both"/>
        <w:rPr>
          <w:rFonts w:eastAsia="Aptos" w:cs="Aptos"/>
          <w:color w:val="auto"/>
          <w:szCs w:val="20"/>
          <w:lang w:eastAsia="en-AU"/>
        </w:rPr>
      </w:pPr>
    </w:p>
    <w:p w14:paraId="6AEC29C9" w14:textId="77777777" w:rsidR="00832FCC" w:rsidRDefault="00832FCC" w:rsidP="000C7173">
      <w:pPr>
        <w:widowControl/>
        <w:spacing w:after="0"/>
        <w:jc w:val="both"/>
        <w:rPr>
          <w:rFonts w:eastAsia="Aptos" w:cs="Aptos"/>
          <w:color w:val="auto"/>
          <w:szCs w:val="20"/>
          <w:lang w:eastAsia="en-AU"/>
        </w:rPr>
      </w:pPr>
    </w:p>
    <w:p w14:paraId="44C013D1" w14:textId="77777777" w:rsidR="00832FCC" w:rsidRDefault="00832FCC" w:rsidP="000C7173">
      <w:pPr>
        <w:widowControl/>
        <w:spacing w:after="0"/>
        <w:jc w:val="both"/>
        <w:rPr>
          <w:rFonts w:eastAsia="Aptos" w:cs="Aptos"/>
          <w:color w:val="auto"/>
          <w:szCs w:val="20"/>
          <w:lang w:eastAsia="en-AU"/>
        </w:rPr>
      </w:pPr>
    </w:p>
    <w:p w14:paraId="430B4088" w14:textId="34E2EB81" w:rsidR="0076665B" w:rsidRDefault="00942D04" w:rsidP="00571CD0">
      <w:pPr>
        <w:pStyle w:val="Heading3"/>
        <w:rPr>
          <w:sz w:val="28"/>
          <w:szCs w:val="38"/>
        </w:rPr>
      </w:pPr>
      <w:r w:rsidRPr="00571CD0">
        <w:rPr>
          <w:sz w:val="28"/>
          <w:szCs w:val="38"/>
        </w:rPr>
        <w:t xml:space="preserve">1.4 </w:t>
      </w:r>
      <w:r w:rsidR="0058720D" w:rsidRPr="00571CD0">
        <w:rPr>
          <w:sz w:val="28"/>
          <w:szCs w:val="38"/>
        </w:rPr>
        <w:t>Relevant re</w:t>
      </w:r>
      <w:r w:rsidR="001D5D83" w:rsidRPr="00571CD0">
        <w:rPr>
          <w:sz w:val="28"/>
          <w:szCs w:val="38"/>
        </w:rPr>
        <w:t>so</w:t>
      </w:r>
      <w:r w:rsidR="0058720D" w:rsidRPr="00571CD0">
        <w:rPr>
          <w:sz w:val="28"/>
          <w:szCs w:val="38"/>
        </w:rPr>
        <w:t>ur</w:t>
      </w:r>
      <w:r w:rsidR="001D5D83" w:rsidRPr="00571CD0">
        <w:rPr>
          <w:sz w:val="28"/>
          <w:szCs w:val="38"/>
        </w:rPr>
        <w:t>c</w:t>
      </w:r>
      <w:r w:rsidR="0058720D" w:rsidRPr="00571CD0">
        <w:rPr>
          <w:sz w:val="28"/>
          <w:szCs w:val="38"/>
        </w:rPr>
        <w:t xml:space="preserve">es </w:t>
      </w:r>
      <w:r w:rsidR="00571CD0" w:rsidRPr="00571CD0">
        <w:rPr>
          <w:sz w:val="28"/>
          <w:szCs w:val="38"/>
        </w:rPr>
        <w:t xml:space="preserve">– </w:t>
      </w:r>
      <w:hyperlink w:anchor="_Section_5_–_1" w:history="1">
        <w:r w:rsidR="00571CD0" w:rsidRPr="009C003D">
          <w:rPr>
            <w:rStyle w:val="Hyperlink"/>
            <w:sz w:val="28"/>
            <w:szCs w:val="38"/>
          </w:rPr>
          <w:t>See Section 5</w:t>
        </w:r>
      </w:hyperlink>
      <w:r w:rsidR="00571CD0" w:rsidRPr="00571CD0">
        <w:rPr>
          <w:sz w:val="28"/>
          <w:szCs w:val="38"/>
        </w:rPr>
        <w:t xml:space="preserve"> </w:t>
      </w:r>
    </w:p>
    <w:p w14:paraId="35305D4F" w14:textId="77777777" w:rsidR="000C3C27" w:rsidRPr="000C3C27" w:rsidRDefault="000C3C27" w:rsidP="000C3C27"/>
    <w:p w14:paraId="1822021A" w14:textId="2B8D3E56" w:rsidR="00AF7A58" w:rsidRPr="00AF7A58" w:rsidRDefault="00AF7A58" w:rsidP="00AF7A58"/>
    <w:p w14:paraId="620ECE97" w14:textId="0BA07701" w:rsidR="0058720D" w:rsidRPr="0058720D" w:rsidRDefault="0092081D" w:rsidP="0058720D">
      <w:r>
        <w:rPr>
          <w:rFonts w:ascii="Calibri" w:hAnsi="Calibri"/>
          <w:noProof/>
          <w:sz w:val="22"/>
          <w14:ligatures w14:val="standardContextual"/>
        </w:rPr>
        <w:lastRenderedPageBreak/>
        <mc:AlternateContent>
          <mc:Choice Requires="wps">
            <w:drawing>
              <wp:anchor distT="0" distB="0" distL="114300" distR="114300" simplePos="0" relativeHeight="251658246" behindDoc="0" locked="0" layoutInCell="1" allowOverlap="1" wp14:anchorId="0699D9F5" wp14:editId="29573CA7">
                <wp:simplePos x="0" y="0"/>
                <wp:positionH relativeFrom="page">
                  <wp:align>left</wp:align>
                </wp:positionH>
                <wp:positionV relativeFrom="paragraph">
                  <wp:posOffset>-163830</wp:posOffset>
                </wp:positionV>
                <wp:extent cx="7562850" cy="8496300"/>
                <wp:effectExtent l="0" t="0" r="0" b="0"/>
                <wp:wrapNone/>
                <wp:docPr id="1023917817" name="Rectangle 2"/>
                <wp:cNvGraphicFramePr/>
                <a:graphic xmlns:a="http://schemas.openxmlformats.org/drawingml/2006/main">
                  <a:graphicData uri="http://schemas.microsoft.com/office/word/2010/wordprocessingShape">
                    <wps:wsp>
                      <wps:cNvSpPr/>
                      <wps:spPr>
                        <a:xfrm>
                          <a:off x="0" y="0"/>
                          <a:ext cx="7562850" cy="8496300"/>
                        </a:xfrm>
                        <a:prstGeom prst="rect">
                          <a:avLst/>
                        </a:prstGeom>
                        <a:solidFill>
                          <a:schemeClr val="tx1">
                            <a:lumMod val="10000"/>
                            <a:lumOff val="9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w:pict w14:anchorId="282E2C46">
              <v:rect id="Rectangle 2" style="position:absolute;margin-left:0;margin-top:-12.9pt;width:595.5pt;height:669pt;z-index:251658246;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spid="_x0000_s1026" fillcolor="#d6ebfd [349]" stroked="f" strokeweight="1pt" w14:anchorId="6AF8D5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yQF+kwIAAJoFAAAOAAAAZHJzL2Uyb0RvYy54bWysVEtv2zAMvg/YfxB0X+1kSR9BnSJo0WFA&#10;1xZth55VWaoFyKImKXGyXz9Ksp2+sMOwHByJj4/kJ5KnZ9tWk41wXoGp6OSgpEQYDrUyzxX9+XD5&#10;5ZgSH5ipmQYjKroTnp4tP3867exCTKEBXQtHEMT4RWcr2oRgF0XheSNa5g/ACoNKCa5lAa/uuagd&#10;6xC91cW0LA+LDlxtHXDhPUovspIuE76UgocbKb0IRFcUcwvp69L3KX6L5SlbPDtmG8X7NNg/ZNEy&#10;ZTDoCHXBAiNrp95BtYo78CDDAYe2ACkVF6kGrGZSvqnmvmFWpFqQHG9Hmvz/g+XXm3t765CGzvqF&#10;x2OsYitdG/8xP7JNZO1GssQ2EI7Co/nh9HiOnHLUHc9ODr+Wic5i726dD98EtCQeKurwNRJJbHPl&#10;A4ZE08EkRvOgVX2ptE6X2AHiXDuyYfh2YTtJrnrd/oA6yyYl/vILohjfOYtPBjHCpz6KKCnYqwDa&#10;xDAGYsCcS5QUexrSKey0iHba3AlJVI2FT1MiI3IOyjgXJuQcfcNq0ac471N8l0sCjMgS44/YPcDr&#10;2gfsnGVvH11FavDRufxbYtl59EiRwYTRuVUG3EcAGqvqI2f7gaRMTWTpCerdrSMO8nh5yy8VvvgV&#10;8+GWOZwn7BLcEeEGP1JDV1HoT5Q04H5/JI/22OaopaTD+ayo/7VmTlCivxscgJPJbBYHOl1m86Mp&#10;XtxLzdNLjVm354BtNMFtZHk6Rvugh6N00D7iKlnFqKhihmPsivLghst5yHsDlxEXq1UywyG2LFyZ&#10;e8sjeGQ1dvTD9pE527d9wIm5hmGW2eJN92fb6GlgtQ4gVRqNPa8937gAUhP3yypumJf3ZLVfqcs/&#10;AAAA//8DAFBLAwQUAAYACAAAACEAaxGHRuEAAAAKAQAADwAAAGRycy9kb3ducmV2LnhtbEyPQUvD&#10;QBCF74L/YRnBi7SbRCttzKaoIF6CYC1Ib9vsmITuzsbston/3ulJbzPzHm++V6wnZ8UJh9B5UpDO&#10;ExBItTcdNQq2Hy+zJYgQNRltPaGCHwywLi8vCp0bP9I7njaxERxCIdcK2hj7XMpQt+h0mPseibUv&#10;PzgdeR0aaQY9crizMkuSe+l0R/yh1T0+t1gfNkenYNF/T6N7OnzuXt+2uztLVXJTVUpdX02PDyAi&#10;TvHPDGd8RoeSmfb+SCYIq4CLRAWzbMEFznK6Svm05+k2zTKQZSH/Vyh/AQAA//8DAFBLAQItABQA&#10;BgAIAAAAIQC2gziS/gAAAOEBAAATAAAAAAAAAAAAAAAAAAAAAABbQ29udGVudF9UeXBlc10ueG1s&#10;UEsBAi0AFAAGAAgAAAAhADj9If/WAAAAlAEAAAsAAAAAAAAAAAAAAAAALwEAAF9yZWxzLy5yZWxz&#10;UEsBAi0AFAAGAAgAAAAhANTJAX6TAgAAmgUAAA4AAAAAAAAAAAAAAAAALgIAAGRycy9lMm9Eb2Mu&#10;eG1sUEsBAi0AFAAGAAgAAAAhAGsRh0bhAAAACgEAAA8AAAAAAAAAAAAAAAAA7QQAAGRycy9kb3du&#10;cmV2LnhtbFBLBQYAAAAABAAEAPMAAAD7BQAAAAA=&#10;">
                <w10:wrap anchorx="page"/>
              </v:rect>
            </w:pict>
          </mc:Fallback>
        </mc:AlternateContent>
      </w:r>
    </w:p>
    <w:bookmarkEnd w:id="13"/>
    <w:bookmarkEnd w:id="14"/>
    <w:p w14:paraId="15CAA33E" w14:textId="1766195C" w:rsidR="00FC19C1" w:rsidRDefault="00FC19C1">
      <w:pPr>
        <w:widowControl/>
        <w:spacing w:after="0"/>
        <w:rPr>
          <w:rFonts w:ascii="Calibri" w:hAnsi="Calibri"/>
          <w:sz w:val="22"/>
        </w:rPr>
      </w:pPr>
    </w:p>
    <w:p w14:paraId="43D40ABA" w14:textId="71D4CBEF" w:rsidR="005D3FC5" w:rsidRPr="005C06C2" w:rsidRDefault="005C06C2" w:rsidP="00BD718E">
      <w:pPr>
        <w:widowControl/>
        <w:spacing w:after="0"/>
        <w:rPr>
          <w:rFonts w:ascii="Calibri" w:hAnsi="Calibri"/>
          <w:sz w:val="22"/>
        </w:rPr>
      </w:pPr>
      <w:r>
        <w:rPr>
          <w:rFonts w:ascii="Calibri" w:hAnsi="Calibri"/>
          <w:noProof/>
          <w:sz w:val="22"/>
          <w14:ligatures w14:val="standardContextual"/>
        </w:rPr>
        <w:drawing>
          <wp:anchor distT="0" distB="0" distL="114300" distR="114300" simplePos="0" relativeHeight="251658345" behindDoc="0" locked="0" layoutInCell="1" allowOverlap="1" wp14:anchorId="3AFED8C2" wp14:editId="3674025B">
            <wp:simplePos x="0" y="0"/>
            <wp:positionH relativeFrom="column">
              <wp:posOffset>1379855</wp:posOffset>
            </wp:positionH>
            <wp:positionV relativeFrom="paragraph">
              <wp:posOffset>3824605</wp:posOffset>
            </wp:positionV>
            <wp:extent cx="2571750" cy="2579359"/>
            <wp:effectExtent l="0" t="0" r="0" b="0"/>
            <wp:wrapNone/>
            <wp:docPr id="1566425999" name="Picture 8" descr="A pen and checklist with check mark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6425999" name="Picture 8" descr="A pen and checklist with check marks&#10;&#10;AI-generated content may be incorrect."/>
                    <pic:cNvPicPr/>
                  </pic:nvPicPr>
                  <pic:blipFill>
                    <a:blip r:embed="rId64">
                      <a:extLst>
                        <a:ext uri="{BEBA8EAE-BF5A-486C-A8C5-ECC9F3942E4B}">
                          <a14:imgProps xmlns:a14="http://schemas.microsoft.com/office/drawing/2010/main">
                            <a14:imgLayer r:embed="rId65">
                              <a14:imgEffect>
                                <a14:colorTemperature colorTemp="4700"/>
                              </a14:imgEffect>
                            </a14:imgLayer>
                          </a14:imgProps>
                        </a:ext>
                        <a:ext uri="{28A0092B-C50C-407E-A947-70E740481C1C}">
                          <a14:useLocalDpi xmlns:a14="http://schemas.microsoft.com/office/drawing/2010/main" val="0"/>
                        </a:ext>
                      </a:extLst>
                    </a:blip>
                    <a:stretch>
                      <a:fillRect/>
                    </a:stretch>
                  </pic:blipFill>
                  <pic:spPr>
                    <a:xfrm>
                      <a:off x="0" y="0"/>
                      <a:ext cx="2571750" cy="2579359"/>
                    </a:xfrm>
                    <a:prstGeom prst="rect">
                      <a:avLst/>
                    </a:prstGeom>
                  </pic:spPr>
                </pic:pic>
              </a:graphicData>
            </a:graphic>
            <wp14:sizeRelH relativeFrom="margin">
              <wp14:pctWidth>0</wp14:pctWidth>
            </wp14:sizeRelH>
            <wp14:sizeRelV relativeFrom="margin">
              <wp14:pctHeight>0</wp14:pctHeight>
            </wp14:sizeRelV>
          </wp:anchor>
        </w:drawing>
      </w:r>
      <w:r w:rsidR="00FC19C1">
        <w:rPr>
          <w:rFonts w:ascii="Calibri" w:hAnsi="Calibri"/>
          <w:noProof/>
          <w:sz w:val="22"/>
          <w14:ligatures w14:val="standardContextual"/>
        </w:rPr>
        <mc:AlternateContent>
          <mc:Choice Requires="wps">
            <w:drawing>
              <wp:anchor distT="0" distB="0" distL="114300" distR="114300" simplePos="0" relativeHeight="251658344" behindDoc="0" locked="0" layoutInCell="1" allowOverlap="1" wp14:anchorId="102AE582" wp14:editId="61254D3E">
                <wp:simplePos x="0" y="0"/>
                <wp:positionH relativeFrom="column">
                  <wp:posOffset>-531495</wp:posOffset>
                </wp:positionH>
                <wp:positionV relativeFrom="paragraph">
                  <wp:posOffset>1579245</wp:posOffset>
                </wp:positionV>
                <wp:extent cx="4800600" cy="666750"/>
                <wp:effectExtent l="0" t="0" r="0" b="0"/>
                <wp:wrapNone/>
                <wp:docPr id="453966392" name="Text Box 7"/>
                <wp:cNvGraphicFramePr/>
                <a:graphic xmlns:a="http://schemas.openxmlformats.org/drawingml/2006/main">
                  <a:graphicData uri="http://schemas.microsoft.com/office/word/2010/wordprocessingShape">
                    <wps:wsp>
                      <wps:cNvSpPr txBox="1"/>
                      <wps:spPr>
                        <a:xfrm>
                          <a:off x="0" y="0"/>
                          <a:ext cx="4800600" cy="666750"/>
                        </a:xfrm>
                        <a:prstGeom prst="rect">
                          <a:avLst/>
                        </a:prstGeom>
                        <a:noFill/>
                        <a:ln w="6350">
                          <a:noFill/>
                        </a:ln>
                      </wps:spPr>
                      <wps:txbx>
                        <w:txbxContent>
                          <w:p w14:paraId="74F267FB" w14:textId="0959091E" w:rsidR="00FC19C1" w:rsidRPr="00A076DC" w:rsidRDefault="00A076DC">
                            <w:pPr>
                              <w:rPr>
                                <w:b/>
                                <w:bCs/>
                                <w:color w:val="003333" w:themeColor="background2" w:themeShade="1A"/>
                                <w:sz w:val="40"/>
                                <w:szCs w:val="40"/>
                              </w:rPr>
                            </w:pPr>
                            <w:r w:rsidRPr="00A076DC">
                              <w:rPr>
                                <w:b/>
                                <w:bCs/>
                                <w:color w:val="003333" w:themeColor="background2" w:themeShade="1A"/>
                                <w:sz w:val="40"/>
                                <w:szCs w:val="40"/>
                              </w:rPr>
                              <w:t xml:space="preserve">Section 2 – Preparing your practice for CCM </w:t>
                            </w:r>
                            <w:r w:rsidR="00791A71">
                              <w:rPr>
                                <w:b/>
                                <w:bCs/>
                                <w:color w:val="003333" w:themeColor="background2" w:themeShade="1A"/>
                                <w:sz w:val="40"/>
                                <w:szCs w:val="40"/>
                              </w:rPr>
                              <w:t>Quality Improvement</w:t>
                            </w:r>
                            <w:r w:rsidR="00C269B6">
                              <w:rPr>
                                <w:b/>
                                <w:bCs/>
                                <w:color w:val="003333" w:themeColor="background2" w:themeShade="1A"/>
                                <w:sz w:val="40"/>
                                <w:szCs w:val="40"/>
                              </w:rPr>
                              <w:t xml:space="preserve"> action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02AE582" id="Text Box 7" o:spid="_x0000_s1069" type="#_x0000_t202" style="position:absolute;margin-left:-41.85pt;margin-top:124.35pt;width:378pt;height:52.5pt;z-index:2516583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Jc9JGQIAADQEAAAOAAAAZHJzL2Uyb0RvYy54bWysU01vGyEQvVfqf0Dc67Udx0lXXkduIleV&#10;oiSSU+WMWfAiAUMBe9f99R1YfzXtqeoFBmaYj/ces7vOaLITPiiwFR0NhpQIy6FWdlPR76/LT7eU&#10;hMhszTRYUdG9CPRu/vHDrHWlGEMDuhaeYBIbytZVtInRlUUReCMMCwNwwqJTgjcs4tFvitqzFrMb&#10;XYyHw2nRgq+dBy5CwNuH3knnOb+UgsdnKYOIRFcUe4t59Xldp7WYz1i58cw1ih/aYP/QhWHKYtFT&#10;qgcWGdl69Ucqo7iHADIOOJgCpFRc5BlwmtHw3TSrhjmRZ0FwgjvBFP5fWv60W7kXT2L3BTokMAHS&#10;ulAGvEzzdNKbtGOnBP0I4f4Em+gi4Xg5uUUihuji6JtOpzfXGdfi/Nr5EL8KMCQZFfVIS0aL7R5D&#10;xIoYegxJxSwsldaZGm1Ji0mvMOVvHnyhLT4895qs2K07ouqKXk2Pg6yh3uN8Hnrqg+NLhU08shBf&#10;mEeusW/Ub3zGRWrAYnCwKGnA//zbfYpHCtBLSYvaqWj4sWVeUKK/WSTn82gySWLLh8n1zRgP/tKz&#10;vvTYrbkHlOcIf4rj2UzxUR9N6cG8ocwXqSq6mOVYu6LxaN7HXtH4TbhYLHIQysux+GhXjqfUCbwE&#10;8Wv3xrw78BCRwSc4qoyV7+joY3vYF9sIUmWuEtA9qgf8UZqZwsM3Stq/POeo82ef/wIAAP//AwBQ&#10;SwMEFAAGAAgAAAAhAN89qk3iAAAACwEAAA8AAABkcnMvZG93bnJldi54bWxMj8FOwzAMhu9IvENk&#10;JG5bSsu2qjSdpkoTEoLDxi7c0sZrKxqnNNlWeHrMadxs/Z9+f87Xk+3FGUffOVLwMI9AINXOdNQo&#10;OLxvZykIHzQZ3TtCBd/oYV3c3uQ6M+5COzzvQyO4hHymFbQhDJmUvm7Raj93AxJnRzdaHXgdG2lG&#10;feFy28s4ipbS6o74QqsHLFusP/cnq+Cl3L7pXRXb9Kcvn1+Pm+Hr8LFQ6v5u2jyBCDiFKwx/+qwO&#10;BTtV7kTGi17BLE1WjCqIH1MemFiu4gREpSBZcCSLXP7/ofgFAAD//wMAUEsBAi0AFAAGAAgAAAAh&#10;ALaDOJL+AAAA4QEAABMAAAAAAAAAAAAAAAAAAAAAAFtDb250ZW50X1R5cGVzXS54bWxQSwECLQAU&#10;AAYACAAAACEAOP0h/9YAAACUAQAACwAAAAAAAAAAAAAAAAAvAQAAX3JlbHMvLnJlbHNQSwECLQAU&#10;AAYACAAAACEAxSXPSRkCAAA0BAAADgAAAAAAAAAAAAAAAAAuAgAAZHJzL2Uyb0RvYy54bWxQSwEC&#10;LQAUAAYACAAAACEA3z2qTeIAAAALAQAADwAAAAAAAAAAAAAAAABzBAAAZHJzL2Rvd25yZXYueG1s&#10;UEsFBgAAAAAEAAQA8wAAAIIFAAAAAA==&#10;" filled="f" stroked="f" strokeweight=".5pt">
                <v:textbox>
                  <w:txbxContent>
                    <w:p w14:paraId="74F267FB" w14:textId="0959091E" w:rsidR="00FC19C1" w:rsidRPr="00A076DC" w:rsidRDefault="00A076DC">
                      <w:pPr>
                        <w:rPr>
                          <w:b/>
                          <w:bCs/>
                          <w:color w:val="003333" w:themeColor="background2" w:themeShade="1A"/>
                          <w:sz w:val="40"/>
                          <w:szCs w:val="40"/>
                        </w:rPr>
                      </w:pPr>
                      <w:r w:rsidRPr="00A076DC">
                        <w:rPr>
                          <w:b/>
                          <w:bCs/>
                          <w:color w:val="003333" w:themeColor="background2" w:themeShade="1A"/>
                          <w:sz w:val="40"/>
                          <w:szCs w:val="40"/>
                        </w:rPr>
                        <w:t xml:space="preserve">Section 2 – Preparing your practice for CCM </w:t>
                      </w:r>
                      <w:r w:rsidR="00791A71">
                        <w:rPr>
                          <w:b/>
                          <w:bCs/>
                          <w:color w:val="003333" w:themeColor="background2" w:themeShade="1A"/>
                          <w:sz w:val="40"/>
                          <w:szCs w:val="40"/>
                        </w:rPr>
                        <w:t>Quality Improvement</w:t>
                      </w:r>
                      <w:r w:rsidR="00C269B6">
                        <w:rPr>
                          <w:b/>
                          <w:bCs/>
                          <w:color w:val="003333" w:themeColor="background2" w:themeShade="1A"/>
                          <w:sz w:val="40"/>
                          <w:szCs w:val="40"/>
                        </w:rPr>
                        <w:t xml:space="preserve"> action</w:t>
                      </w:r>
                    </w:p>
                  </w:txbxContent>
                </v:textbox>
              </v:shape>
            </w:pict>
          </mc:Fallback>
        </mc:AlternateContent>
      </w:r>
      <w:r w:rsidR="00FC19C1">
        <w:rPr>
          <w:rFonts w:ascii="Calibri" w:hAnsi="Calibri"/>
          <w:noProof/>
          <w:sz w:val="22"/>
          <w14:ligatures w14:val="standardContextual"/>
        </w:rPr>
        <mc:AlternateContent>
          <mc:Choice Requires="wps">
            <w:drawing>
              <wp:anchor distT="0" distB="0" distL="114300" distR="114300" simplePos="0" relativeHeight="251658343" behindDoc="0" locked="0" layoutInCell="1" allowOverlap="1" wp14:anchorId="243D764B" wp14:editId="3C892857">
                <wp:simplePos x="0" y="0"/>
                <wp:positionH relativeFrom="column">
                  <wp:posOffset>-912495</wp:posOffset>
                </wp:positionH>
                <wp:positionV relativeFrom="paragraph">
                  <wp:posOffset>1477645</wp:posOffset>
                </wp:positionV>
                <wp:extent cx="5454650" cy="952500"/>
                <wp:effectExtent l="0" t="0" r="0" b="0"/>
                <wp:wrapNone/>
                <wp:docPr id="1140123433" name="Rectangle: Rounded Corners 6"/>
                <wp:cNvGraphicFramePr/>
                <a:graphic xmlns:a="http://schemas.openxmlformats.org/drawingml/2006/main">
                  <a:graphicData uri="http://schemas.microsoft.com/office/word/2010/wordprocessingShape">
                    <wps:wsp>
                      <wps:cNvSpPr/>
                      <wps:spPr>
                        <a:xfrm>
                          <a:off x="0" y="0"/>
                          <a:ext cx="5454650" cy="952500"/>
                        </a:xfrm>
                        <a:prstGeom prst="roundRect">
                          <a:avLst/>
                        </a:prstGeom>
                        <a:solidFill>
                          <a:schemeClr val="accent2">
                            <a:lumMod val="40000"/>
                            <a:lumOff val="6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1132F5B1">
              <v:roundrect id="Rectangle: Rounded Corners 6" style="position:absolute;margin-left:-71.85pt;margin-top:116.35pt;width:429.5pt;height:75pt;z-index:25165834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spid="_x0000_s1026" fillcolor="#bae6de [1301]" stroked="f" strokeweight="1pt" arcsize="10923f" w14:anchorId="36FC36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x5p+lgIAAKIFAAAOAAAAZHJzL2Uyb0RvYy54bWysVN9v2yAQfp+0/wHxvtqOkm6N6lRRq06T&#10;uq5qO/WZYqiRMMeAxMn++h1gO1lX7WFaHhy4X9/dx92dX+w6TbbCeQWmptVJSYkwHBplXmr6/fH6&#10;wydKfGCmYRqMqOleeHqxev/uvLdLMYMWdCMcwSDGL3tb0zYEuywKz1vRMX8CVhhUSnAdC3h1L0Xj&#10;WI/RO13MyvK06ME11gEX3qP0KivpKsWXUvDwTUovAtE1xdxC+rr0fY7fYnXOli+O2VbxIQ32D1l0&#10;TBkEnUJdscDIxqk/QnWKO/AgwwmHrgApFRepBqymKl9V89AyK1ItSI63E03+/4Xlt9sHe+eQht76&#10;pcdjrGInXRf/MT+yS2TtJ7LELhCOwsV8MT9dIKccdWeL2aJMbBYHb+t8+CygI/FQUwcb09zjiySi&#10;2PbGB4RF+9EuInrQqrlWWqdL7AJxqR3ZMnw/xrkwYZbc9ab7Ck2Wz0v85ZdEMb53Fp+OYoRI/RQj&#10;JcDfQLSJUAYiaM4nSooDHekU9lpEO23uhSSqQQJyIlPk4xyrlKNvWSOyuEJ2Rnomj5RLChgjS8Sf&#10;Yg8B3qq/ipViSYN9dBWp0SfnMqP/zXnySMhgwuTcKQPurQA6TMjZfiQpUxNZeoZmf+eIgzxm3vJr&#10;hU9/w3y4Yw7nCrsFd0X4hh+poa8pDCdKWnA/35JHe2x31FLS45zW1P/YMCco0V8MDsJZNZ/HwU6X&#10;+eLjDC/uWPN8rDGb7hKwlSrcSpanY7QPejxKB90TrpR1REUVMxyxa8qDGy+XIe8PXEpcrNfJDIfZ&#10;snBjHiyPwSOrsasfd0/M2aH/A07OLYwzzZavJiDbRk8D600AqdJ4HHgd+MZFkN5/WFpx0xzfk9Vh&#10;ta5+AQAA//8DAFBLAwQUAAYACAAAACEAikpD1+MAAAAMAQAADwAAAGRycy9kb3ducmV2LnhtbEyP&#10;TU/CQBCG7yb+h82YeIPth1BSOiXERBJNDAIeOC7t2Ba7u7W7lPrvHU96m48n7zyTrUbdioF611iD&#10;EE4DEGQKWzamQng/PE0WIJxXplStNYTwTQ5W+e1NptLSXs2Ohr2vBIcYlyqE2vsuldIVNWnlprYj&#10;w7sP22vlue0rWfbqyuG6lVEQzKVWjeELterosabic3/RCDbZqNmm20Uv8/Ph+Lx+G17PX1vE+7tx&#10;vQThafR/MPzqszrk7HSyF1M60SJMwoc4YRYhiiMuGEnCWQzihBAveCLzTP5/Iv8BAAD//wMAUEsB&#10;Ai0AFAAGAAgAAAAhALaDOJL+AAAA4QEAABMAAAAAAAAAAAAAAAAAAAAAAFtDb250ZW50X1R5cGVz&#10;XS54bWxQSwECLQAUAAYACAAAACEAOP0h/9YAAACUAQAACwAAAAAAAAAAAAAAAAAvAQAAX3JlbHMv&#10;LnJlbHNQSwECLQAUAAYACAAAACEAtceafpYCAACiBQAADgAAAAAAAAAAAAAAAAAuAgAAZHJzL2Uy&#10;b0RvYy54bWxQSwECLQAUAAYACAAAACEAikpD1+MAAAAMAQAADwAAAAAAAAAAAAAAAADwBAAAZHJz&#10;L2Rvd25yZXYueG1sUEsFBgAAAAAEAAQA8wAAAAAGAAAAAA==&#10;">
                <v:stroke joinstyle="miter"/>
              </v:roundrect>
            </w:pict>
          </mc:Fallback>
        </mc:AlternateContent>
      </w:r>
      <w:r w:rsidR="00FC19C1">
        <w:rPr>
          <w:rFonts w:ascii="Calibri" w:hAnsi="Calibri"/>
          <w:sz w:val="22"/>
        </w:rPr>
        <w:br w:type="page"/>
      </w:r>
      <w:bookmarkStart w:id="19" w:name="_Section_2_–"/>
      <w:bookmarkEnd w:id="19"/>
    </w:p>
    <w:p w14:paraId="466126A5" w14:textId="1BB9F915" w:rsidR="005D3FC5" w:rsidRDefault="000914D0" w:rsidP="00BD718E">
      <w:pPr>
        <w:widowControl/>
        <w:spacing w:after="0"/>
        <w:rPr>
          <w:rFonts w:eastAsia="Times New Roman"/>
          <w:sz w:val="22"/>
          <w:highlight w:val="yellow"/>
        </w:rPr>
      </w:pPr>
      <w:r>
        <w:rPr>
          <w:rFonts w:eastAsia="Times New Roman"/>
          <w:noProof/>
          <w:sz w:val="22"/>
          <w:highlight w:val="yellow"/>
        </w:rPr>
        <w:lastRenderedPageBreak/>
        <w:drawing>
          <wp:anchor distT="0" distB="0" distL="114300" distR="114300" simplePos="0" relativeHeight="251658385" behindDoc="0" locked="0" layoutInCell="1" allowOverlap="1" wp14:anchorId="2C514DCD" wp14:editId="48956628">
            <wp:simplePos x="0" y="0"/>
            <wp:positionH relativeFrom="margin">
              <wp:align>left</wp:align>
            </wp:positionH>
            <wp:positionV relativeFrom="paragraph">
              <wp:posOffset>10795</wp:posOffset>
            </wp:positionV>
            <wp:extent cx="428625" cy="429577"/>
            <wp:effectExtent l="0" t="0" r="0" b="8890"/>
            <wp:wrapNone/>
            <wp:docPr id="803541035" name="Picture 26" descr="A pen and checklist with check mark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3541035" name="Picture 26" descr="A pen and checklist with check marks&#10;&#10;AI-generated content may be incorrect."/>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428625" cy="429577"/>
                    </a:xfrm>
                    <a:prstGeom prst="rect">
                      <a:avLst/>
                    </a:prstGeom>
                    <a:noFill/>
                  </pic:spPr>
                </pic:pic>
              </a:graphicData>
            </a:graphic>
            <wp14:sizeRelH relativeFrom="margin">
              <wp14:pctWidth>0</wp14:pctWidth>
            </wp14:sizeRelH>
            <wp14:sizeRelV relativeFrom="margin">
              <wp14:pctHeight>0</wp14:pctHeight>
            </wp14:sizeRelV>
          </wp:anchor>
        </w:drawing>
      </w:r>
    </w:p>
    <w:p w14:paraId="340FD453" w14:textId="65B63FC9" w:rsidR="005D3FC5" w:rsidRPr="00C17136" w:rsidRDefault="005D3FC5" w:rsidP="000C289D">
      <w:pPr>
        <w:pStyle w:val="Heading1"/>
        <w:spacing w:line="400" w:lineRule="exact"/>
        <w:ind w:firstLine="720"/>
      </w:pPr>
      <w:bookmarkStart w:id="20" w:name="_Section_2_–_1"/>
      <w:bookmarkEnd w:id="20"/>
      <w:r w:rsidRPr="00C17136">
        <w:t xml:space="preserve">Section </w:t>
      </w:r>
      <w:r w:rsidR="00266F4D">
        <w:t>2</w:t>
      </w:r>
      <w:r w:rsidRPr="00C17136">
        <w:t xml:space="preserve"> – Preparing your practice for CCM </w:t>
      </w:r>
      <w:r w:rsidR="007704CF">
        <w:t>QI Action</w:t>
      </w:r>
    </w:p>
    <w:p w14:paraId="48364EE3" w14:textId="77777777" w:rsidR="00F54479" w:rsidRDefault="00F54479" w:rsidP="005D3FC5">
      <w:pPr>
        <w:widowControl/>
        <w:spacing w:after="0"/>
        <w:jc w:val="both"/>
        <w:rPr>
          <w:szCs w:val="20"/>
        </w:rPr>
      </w:pPr>
    </w:p>
    <w:p w14:paraId="6EABD0DA" w14:textId="77777777" w:rsidR="00286ECE" w:rsidRDefault="00286ECE" w:rsidP="005D3FC5">
      <w:pPr>
        <w:widowControl/>
        <w:spacing w:after="0"/>
        <w:jc w:val="both"/>
        <w:rPr>
          <w:szCs w:val="20"/>
        </w:rPr>
      </w:pPr>
    </w:p>
    <w:p w14:paraId="2F800A52" w14:textId="77777777" w:rsidR="00286ECE" w:rsidRDefault="00286ECE" w:rsidP="005D3FC5">
      <w:pPr>
        <w:widowControl/>
        <w:spacing w:after="0"/>
        <w:jc w:val="both"/>
        <w:rPr>
          <w:szCs w:val="20"/>
        </w:rPr>
      </w:pPr>
    </w:p>
    <w:p w14:paraId="3526AA3C" w14:textId="50783B19" w:rsidR="00AA5870" w:rsidRDefault="005D3FC5" w:rsidP="005D3FC5">
      <w:pPr>
        <w:widowControl/>
        <w:spacing w:after="0"/>
        <w:jc w:val="both"/>
        <w:rPr>
          <w:szCs w:val="20"/>
        </w:rPr>
      </w:pPr>
      <w:r w:rsidRPr="00C17136">
        <w:rPr>
          <w:szCs w:val="20"/>
        </w:rPr>
        <w:t xml:space="preserve">A systematic approach to </w:t>
      </w:r>
      <w:r w:rsidR="002D66AB">
        <w:rPr>
          <w:szCs w:val="20"/>
        </w:rPr>
        <w:t xml:space="preserve">defining </w:t>
      </w:r>
      <w:r w:rsidRPr="00C17136">
        <w:rPr>
          <w:szCs w:val="20"/>
        </w:rPr>
        <w:t>team roles, engag</w:t>
      </w:r>
      <w:r w:rsidR="002D66AB">
        <w:rPr>
          <w:szCs w:val="20"/>
        </w:rPr>
        <w:t>ing patients</w:t>
      </w:r>
      <w:r w:rsidRPr="00C17136">
        <w:rPr>
          <w:szCs w:val="20"/>
        </w:rPr>
        <w:t xml:space="preserve">, and quality improvement is necessary for successful Chronic Condition Management (CCM). </w:t>
      </w:r>
    </w:p>
    <w:p w14:paraId="1E4099DD" w14:textId="536F8CF4" w:rsidR="00034FB2" w:rsidRDefault="00034FB2" w:rsidP="005D3FC5">
      <w:pPr>
        <w:widowControl/>
        <w:spacing w:after="0"/>
        <w:jc w:val="both"/>
        <w:rPr>
          <w:szCs w:val="20"/>
        </w:rPr>
      </w:pPr>
    </w:p>
    <w:p w14:paraId="4C59D411" w14:textId="29333FDF" w:rsidR="00507018" w:rsidRDefault="00AA5870" w:rsidP="005D3FC5">
      <w:pPr>
        <w:widowControl/>
        <w:spacing w:after="0"/>
        <w:jc w:val="both"/>
        <w:rPr>
          <w:szCs w:val="20"/>
        </w:rPr>
      </w:pPr>
      <w:r>
        <w:rPr>
          <w:szCs w:val="20"/>
        </w:rPr>
        <w:t xml:space="preserve">The </w:t>
      </w:r>
      <w:r w:rsidR="00A60A6B">
        <w:rPr>
          <w:szCs w:val="20"/>
        </w:rPr>
        <w:t xml:space="preserve">activities outlined in the “Call to Action” below </w:t>
      </w:r>
      <w:r w:rsidR="000E5501">
        <w:rPr>
          <w:szCs w:val="20"/>
        </w:rPr>
        <w:t xml:space="preserve">(and included in Section 4) </w:t>
      </w:r>
      <w:r w:rsidR="00034FB2">
        <w:rPr>
          <w:szCs w:val="20"/>
        </w:rPr>
        <w:t xml:space="preserve">can help to prepare your practice for </w:t>
      </w:r>
      <w:r w:rsidR="005D3FC5" w:rsidRPr="00C17136">
        <w:rPr>
          <w:szCs w:val="20"/>
        </w:rPr>
        <w:t xml:space="preserve">incorporating CCM into workflows, </w:t>
      </w:r>
      <w:r w:rsidR="00F32095">
        <w:rPr>
          <w:szCs w:val="20"/>
        </w:rPr>
        <w:t>enhancing</w:t>
      </w:r>
      <w:r w:rsidR="005D3FC5" w:rsidRPr="00C17136">
        <w:rPr>
          <w:szCs w:val="20"/>
        </w:rPr>
        <w:t xml:space="preserve"> scheduling, communication, and </w:t>
      </w:r>
      <w:r w:rsidR="00EB006E">
        <w:rPr>
          <w:szCs w:val="20"/>
        </w:rPr>
        <w:t xml:space="preserve">developing skills and cohesion </w:t>
      </w:r>
      <w:r w:rsidR="005D3FC5" w:rsidRPr="00C17136">
        <w:rPr>
          <w:szCs w:val="20"/>
        </w:rPr>
        <w:t>for</w:t>
      </w:r>
      <w:r w:rsidR="00EB006E">
        <w:rPr>
          <w:szCs w:val="20"/>
        </w:rPr>
        <w:t xml:space="preserve"> your </w:t>
      </w:r>
      <w:r w:rsidR="005D3FC5" w:rsidRPr="00C17136">
        <w:rPr>
          <w:szCs w:val="20"/>
        </w:rPr>
        <w:t>entire practice team.</w:t>
      </w:r>
    </w:p>
    <w:p w14:paraId="2BAC2C68" w14:textId="77777777" w:rsidR="00507018" w:rsidRDefault="00507018" w:rsidP="005D3FC5">
      <w:pPr>
        <w:widowControl/>
        <w:spacing w:after="0"/>
        <w:jc w:val="both"/>
        <w:rPr>
          <w:szCs w:val="20"/>
        </w:rPr>
      </w:pPr>
    </w:p>
    <w:p w14:paraId="1DCAFDA8" w14:textId="4A6B456B" w:rsidR="00E540F1" w:rsidRDefault="00D46A19" w:rsidP="00E540F1">
      <w:r>
        <w:rPr>
          <w:szCs w:val="20"/>
        </w:rPr>
        <w:t xml:space="preserve">Activity </w:t>
      </w:r>
      <w:r w:rsidR="00E540F1" w:rsidRPr="00D45F66">
        <w:rPr>
          <w:b/>
          <w:bCs/>
        </w:rPr>
        <w:t>4.1</w:t>
      </w:r>
      <w:r w:rsidR="00E540F1">
        <w:t xml:space="preserve"> </w:t>
      </w:r>
      <w:hyperlink w:anchor="_4.1_Pre_activity" w:history="1">
        <w:r w:rsidR="00E540F1" w:rsidRPr="000C22B9">
          <w:rPr>
            <w:rStyle w:val="Hyperlink"/>
          </w:rPr>
          <w:t>Pre-activity: CCM Practice Readiness Checklist</w:t>
        </w:r>
      </w:hyperlink>
      <w:r w:rsidR="00E540F1">
        <w:t xml:space="preserve"> is a g</w:t>
      </w:r>
      <w:r w:rsidR="00224A3B">
        <w:t xml:space="preserve">ood place to start </w:t>
      </w:r>
      <w:r w:rsidR="00983673">
        <w:t xml:space="preserve">planning </w:t>
      </w:r>
      <w:r w:rsidR="000A1F74">
        <w:t>and</w:t>
      </w:r>
      <w:r w:rsidR="00E370B4">
        <w:t xml:space="preserve"> </w:t>
      </w:r>
      <w:r w:rsidR="000A1F74">
        <w:t xml:space="preserve">consider the </w:t>
      </w:r>
      <w:r w:rsidR="00E370B4">
        <w:t>sequence</w:t>
      </w:r>
      <w:r w:rsidR="000A1F74">
        <w:t xml:space="preserve"> of</w:t>
      </w:r>
      <w:r w:rsidR="00E370B4">
        <w:t xml:space="preserve"> actions to build your </w:t>
      </w:r>
      <w:r w:rsidR="00F739AD">
        <w:t xml:space="preserve">CCM </w:t>
      </w:r>
      <w:r w:rsidR="00E370B4">
        <w:t>readiness and en</w:t>
      </w:r>
      <w:r w:rsidR="0013633C">
        <w:t xml:space="preserve">gage your practice team. </w:t>
      </w:r>
    </w:p>
    <w:p w14:paraId="75153DAB" w14:textId="77777777" w:rsidR="00286ECE" w:rsidRDefault="00286ECE" w:rsidP="00E540F1"/>
    <w:p w14:paraId="52A5A62D" w14:textId="77777777" w:rsidR="00286ECE" w:rsidRDefault="00286ECE" w:rsidP="00E540F1"/>
    <w:p w14:paraId="108390B7" w14:textId="4C84F967" w:rsidR="005D3FC5" w:rsidRPr="00775CD2" w:rsidRDefault="008C5683" w:rsidP="005D3FC5">
      <w:pPr>
        <w:rPr>
          <w:noProof/>
          <w:highlight w:val="yellow"/>
        </w:rPr>
      </w:pPr>
      <w:r>
        <w:rPr>
          <w:noProof/>
          <w14:ligatures w14:val="standardContextual"/>
        </w:rPr>
        <mc:AlternateContent>
          <mc:Choice Requires="wps">
            <w:drawing>
              <wp:anchor distT="0" distB="0" distL="114300" distR="114300" simplePos="0" relativeHeight="251658399" behindDoc="0" locked="0" layoutInCell="1" allowOverlap="1" wp14:anchorId="69656A2D" wp14:editId="2F3052FC">
                <wp:simplePos x="0" y="0"/>
                <wp:positionH relativeFrom="page">
                  <wp:posOffset>3009900</wp:posOffset>
                </wp:positionH>
                <wp:positionV relativeFrom="paragraph">
                  <wp:posOffset>10795</wp:posOffset>
                </wp:positionV>
                <wp:extent cx="1571625" cy="1171575"/>
                <wp:effectExtent l="0" t="0" r="9525" b="9525"/>
                <wp:wrapNone/>
                <wp:docPr id="639739297" name="Freeform 3"/>
                <wp:cNvGraphicFramePr/>
                <a:graphic xmlns:a="http://schemas.openxmlformats.org/drawingml/2006/main">
                  <a:graphicData uri="http://schemas.microsoft.com/office/word/2010/wordprocessingShape">
                    <wps:wsp>
                      <wps:cNvSpPr/>
                      <wps:spPr>
                        <a:xfrm>
                          <a:off x="0" y="0"/>
                          <a:ext cx="1571625" cy="1171575"/>
                        </a:xfrm>
                        <a:custGeom>
                          <a:avLst/>
                          <a:gdLst/>
                          <a:ahLst/>
                          <a:cxnLst/>
                          <a:rect l="l" t="t" r="r" b="b"/>
                          <a:pathLst>
                            <a:path w="3710292" h="3209402">
                              <a:moveTo>
                                <a:pt x="0" y="0"/>
                              </a:moveTo>
                              <a:lnTo>
                                <a:pt x="3710292" y="0"/>
                              </a:lnTo>
                              <a:lnTo>
                                <a:pt x="3710292" y="3209402"/>
                              </a:lnTo>
                              <a:lnTo>
                                <a:pt x="0" y="3209402"/>
                              </a:lnTo>
                              <a:lnTo>
                                <a:pt x="0" y="0"/>
                              </a:lnTo>
                              <a:close/>
                            </a:path>
                          </a:pathLst>
                        </a:custGeom>
                        <a:blipFill>
                          <a:blip r:embed="rId67">
                            <a:extLst>
                              <a:ext uri="{96DAC541-7B7A-43D3-8B79-37D633B846F1}">
                                <asvg:svgBlip xmlns:asvg="http://schemas.microsoft.com/office/drawing/2016/SVG/main" r:embed="rId68"/>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50383FCA">
              <v:shape id="Freeform 3" style="position:absolute;margin-left:237pt;margin-top:.85pt;width:123.75pt;height:92.25pt;z-index:251658399;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coordsize="3710292,3209402" o:spid="_x0000_s1026" stroked="f" path="m,l3710292,r,3209402l,3209402,,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dgc+sAgIAAIgEAAAOAAAAZHJzL2Uyb0RvYy54bWysVNtu&#10;2zAMfR+wfxD0vviypVmNOH0JOgwYtmHtPkCW6diAbpCUOPn7UVLsGN3DimIvEiXRh+Q5pLcPZynI&#10;CawbtKppscopAcV1O6hDTX8/P374TInzTLVMaAU1vYCjD7v377ajqaDUvRYtWIIgylWjqWnvvamy&#10;zPEeJHMrbUDhY6etZB6P9pC1lo2ILkVW5vldNmrbGqs5OIe3+/RIdxG/64D7H13nwBNRU8zNx9XG&#10;tQlrttuy6mCZ6Qd+TYO9IQvJBoVBZ6g984wc7fAXlBy41U53fsW1zHTXDRxiDVhNkb+o5qlnBmIt&#10;SI4zM03u/8Hy76cn89MiDaNxlUMzVHHurAw75kfOkazLTBacPeF4Waw3xV25poTjW1Fs8LwOdGa3&#10;z/nR+S+gIxQ7fXM+sd1OFusni5/VZFrULKglolqeElTLUoJqNUktw3z4LuQXTDLW9OOmyMv7kpIe&#10;7TK//5SXUQ2pT/Cso6d/UQimeXsVauk1o01Fo+/kMe0m4i09p7iJgslv2pM/diBivt4z9uciOhfa&#10;QQoQSo9kz3Sg35LwRgzmcRAiVB/sa/cgm/+esdSXe82PEpRPg2ZBMI9T7vrBOFSlAtlAi9p8bYsk&#10;jPMWPMesWNVh4F8oZMp1fsAUb2llt44LVqPbS2zEeI/tHqu7jmaYp+UZ7eUPZPcHAAD//wMAUEsD&#10;BAoAAAAAAAAAIQDYGtau42gBAONoAQAUAAAAZHJzL21lZGlhL2ltYWdlMS5wbmeJUE5HDQoaCgAA&#10;AA1JSERSAAAI5AAAB7AIBgAAAGAsHacAAAABc1JHQgCuzhzpAAAABGdBTUEAALGPC/xhBQAAAAlw&#10;SFlzAAA7DgAAOw4BzLahgwAA/6VJREFUeF7s3Q+UZdld0PtRgwZelEEB4xOlBZ5E5U8riKjgNBro&#10;vufUpBvNaPyHrcaIiNgi6z3+RHtUJnX3qRnKKMILoP3wicAg1Nx9bmaCqL0U5c8zrFaBhwjaQPij&#10;8nSQ6CIQNW/t6qlk8rs107fO/VPnnPv5rPVdLlGSvvvUPVV196/2eeABAAAAAAAAANbmyvTpD5mk&#10;2V7V5M+rm/Yr66b99rpp75aqpn173bTvuld+2/H/LLXfVzftUZ3ag6qZXZ+kpz7+oZu3XxL/cwEA&#10;AAAAAAAAYCd83Jve9D71QXupSvn1Vcpvqd9r6KZjqf3eKuWvqJv2M+ovmX9Y/O8EAAAAAAAAAIBR&#10;ufLGpz+obtpPr1L7RJ3a71gYqFlnKf943cyfrFP7Z+vH5x8X/y0AAAAAAAAAADBYDz82++WTJn9u&#10;1bTftTA4s51+rk7trbqZvzL+2wAAAAAAAAAAYDAeunn7JfVB+0fqpv37pwzJbL2qaf99OZ1nL+Xf&#10;FP+tAAAAAAAAAADQa3v7+eGqab8uDsX0otR+b53aL6wO5h8a/90AAAAAAAAAANArVTN/+b3HQ50y&#10;CNO/7tbT9jXxNQAAAAAAAAAAQC9UB/PfXTf5n50y+NLj8v+sU3tw+Yu/8VfE1wMAAAAAAAAAAOem&#10;nrafXaX23y0OvAyk1H7NXsq/Kb4uAAAAAAAAAADYqmtv+KZfVqX8hjrldywMuQysKuXbkzTbi68R&#10;AAAAAAAAAAC2YrJ/9NF1am/FwZaB96/rNHtdfK0AAAAAAAAAALBRVTN/eZXa7ztloGUcTWc34msG&#10;AAAAAAAAAICNqPfnH1Y37TcuDLGMqCrlt1fN/E/G1w4AAAAAAAAAAGu1dzO/X920fyMOsIyxKrU/&#10;UDXzq3ENAAAAAAAAAABgbeqm/QtxcGXMVan91upg/lviOgAAAAAAAAAAwMrqpv0Tdcr/JQ6tjL2q&#10;yd9QHcw/NK4HAAAAAAAAAAB0tneQH65T/v44rLIrVU3+61fe+PQviusCAAAAAAAAAABn9tDN2y+t&#10;m/y2OKSya01S/sy4NgAAAAAAAAAAcGaTafsFcThlN8v/vE7t/xbXBwAAAAAAAAAAljbZP/rousn/&#10;anE4ZTermnwzrhEAAAAAAAAAACytavIb4lDKTpfy99ePzz8urhMAAAAAAAAAANzXpJn99jrlH1oY&#10;StnxqtQ+EdcKAAAAAAAAAADuq07tl8ZhFB2fkvMTVZp/SlwvAAAAAAAAAAB4QVUzv1I1+T8vDKPo&#10;pK+MawYAAAAAAAAAAC+obto3njKEoueqUn57/UT7sXHdAAAAAAAAAABgwauf+Lb3rZr2u+IQit67&#10;SZP/dFw7AAAAAAAAAABYMJnOPjUOn2ixKuWvjWsHAAAAAAAAAAAL6mb2l+LwiRarUvsj1cH8Q+P6&#10;AQAAAAAAAADAe6ma9h/E4ROd3l6T/0BcPwAAAAAAAAAAeLcrb8i/uU75HXHwRKdXpfxlcQ0BAAAA&#10;AAAAAODd6qa9EYdO9CKl9l9eeePTvySuIwAAAAAAAAAAHKubtl0YOtGLNklPfXxcRwAAAAAAAAAA&#10;OFY1+V/EgRPdp9T+sbiOAAAAAAAAAADwwMOPzX553bRvXxg40YtWNfmxuJYAAAAAAAAAAPBANZ3/&#10;tjhsovtXNe3XxbUEAAAAAAAAAIAH6mn7mjhsovtXpfzdcS0BAAAAAAAAAOCB+qD9I3HYRMuUvz+u&#10;JQAAAAAAAAAAPDBp8p9eHDbR/aqa/GNxLQEAAAAAAAAA4IG6af/3OGyiZco/FdcSAAAAAAAAAAAe&#10;mKTZo4vDJlqmuJYAAAAAAAAAAGAgZ4XiWgIAAAAAAAAAgIGcFYprCQAAAAAAAAAABnJWKK4lAAAA&#10;AAAAAAAYyFmhuJYAAAAAAAAAAGAgZ4XiWgIAAAAAAAAAgIGcFYprCQAAAAAAAAAABnJWKK4lAAAA&#10;AAAAAAAYyFmhuJYAAAAAAAAAAGAgZ4XiWgIAAAAAAAAAgIGcFYprCQAAAAAAAAAABnJWKK4lAAAA&#10;AAAAAAAYyFmhuJYAAAAAAAAAAGAgZ4XiWgIAAAAAAAAAgIGcFYprCQAAAAAAAAAABnJWKK4lAAAA&#10;AAAAAAAYyFmhuJYAAAAAAAAAAGAgZ4XiWgIAAAAAAAAAgIGcFYprCQAAAAAAAAAABnJWKK4lAAAA&#10;AAAAAAAYyFmhuJZAP0zSUx9fT9vX1NP2s4/vcam9VTdtWzftt9dNe/e4lO9UKX/L8f9baverJn9e&#10;1cyu703zJz108/ZL438mAAAAAAAAACzNQE734loC56M6mH/opMl/oG5mf6Nq8r+I79WzVqV8t5rm&#10;v7N3kD9z8sSbPzr+9wEAAAAAAADAizKQ0724lsD2XJk+/SGTlF977+Sb/DPx/bnOqqb91irl19cH&#10;7UfFfwcAAAAAAAAALDCQ0724lsDmTZrZb69T/mt1av9DfE9uo6ppv65u2k+P/y4AAAAAAAAAeDcD&#10;Od2Lawlszt5B/s1Vkx+vm/y2+F7cdlWTf7aezv52tf9UHf+dAAAAAAAAAGAgZ4XiWgLrV++3H1ul&#10;/IYq5X8b34PnXdW0P1037VfWzfyV8d8NAAAAAAAAwA4zkNO9uJbAelVN/vwqtc/G917/yu+sU3vr&#10;kZtPviy+BgAAAAAAAAB2kIGc7sW1BNbj4SdmH1Gn2f8Z33MDaF6l+afE1wMAAAAAAADAjjGQ0724&#10;lsDq9h7Pn1Sn/FR8vw2lqmm/q0rz3x9fFwAAAAAAAAA7xEBO9+JaAqupm9kjdcrfEd9rQ6tq2h+b&#10;TPPnxtcHAAAAAAAAwI4wkNO9uJZAd1Uz+zN1yj8U32dDrWra/1E3bfPpB9/8wfG1AgAAAAAAADBy&#10;BnK6F9cS6KZO7X58f42lKuVveejm7ZfG1wwAAAAAAADAiBnI6V5cS+BsyqBKPc3T+N4aXdPZ33j1&#10;E1//vvH1AwAAAAAAADBSBnK6F9cSWN7ODOM8117Kr49rAAAAAAAAAMBIGcjpXlxLYDm7NoxTqpr8&#10;U5OUXxvXAgAAAAAAAIARMpDTvbiWwP3t4jDOSVXTft8kzfbimgAAAAAAAAAwMgZyuhfXEnhxD926&#10;/dK62c1hnJOqlG9P0lMfH9cGAAAAAAAAgBExkNO9uJbAi6sO5ofxfbSLlaGch27efklcHwAAAAAA&#10;AABGwkBO9+JaAqdzMs5ik5Q/M64TAAAAAAAAACNhIKd7cS2BRYZxTq+ckvPwY7NfHtcLAAAAAAAA&#10;gBEwkNO9uJbAezOM8+JV0/w5cc0AAAAAAAAAGAEDOd2Lawm8h2GcJUr5n33a40e/Kq4dAAAAAAAA&#10;AANnIKd7cS2BewzjLF/V5M+L6wcAAAAAAADAwBnI6V5cS8AwztnL//xK8/SHx3UEAAAAAAAAYMAM&#10;5HQvriXwwAPVwfwwvld0n6azG3EdAQAAAAAAABgwAzndi2sJu+zVT3z9+9bN3Mk4XUr5mbieAAAA&#10;AAAAAAyYgZzuxbWEXWUYZ7Wqpv3ph5vZx8R1BQAAAAAAAGCgDOR0L64l7CLDOGvrT8W1BQAAAAAA&#10;AGCgDOR0L64l7BrDOOuravLfiesLAAAAAAAAwEAZyOleXEvYJYZx1t7dK9Nv/JC4zgAAAAAAAAAM&#10;kIGc7sW1hF1hGGczTVL+fXGtAQAAAAAAABggAzndi2sJu6I6mB/G94PW0pfHtQYAAAAAAABggAzk&#10;dC+uJYydk3E2W5Xyt8Q1BwAAAAAAAGCADOR0L64ljFkZxqlSTvF9oLX2r+K6AwAAAAAAADBABnK6&#10;F9cSxsowzpZK+T8+8K53/by4/gAAAAAAAAAMjIGc7sW1hDEyjLPdqmb+8ngNAAAAAAAAABgYAznd&#10;i2sJY/PqJ77NMM6Wq5qji/E6AAAAAAAAADAwBnK6F9cSxsQwzjk1bS/HawEAAAAAAADAwBjI6V5c&#10;SxgLwzjn2mfE6wEAAAAAAADAwBjI6V5cSxiL6mB+GL/etZ2qZnY9Xg8AAAAAAAAABsZATvfiWsLQ&#10;ORnn/Kums98brwsAAAAAAAAAA2Mgp3txLWHI9m7m9zOMc/5VB/PfEa8NAAAAAAAAAANjIKd7cS1h&#10;qAzj9KdXpWc+Ml4fAAAAAAAAAAbGQE734lrCEBnG6VEpv+Pq4dGD8RoBAAAAAAAAMDAGcroX1xKG&#10;xjBOz0r5h+I1AgAAAAAAAGCADOR0L64lDIlhnP5VNfk743UCAAAAAAAAYIAM5HQvriUMSXUwP4xf&#10;0zrnUvtMvE4AAAAAAAAADJCBnO7FtYQhuHcyztzJOD2sauZfFK8XAAAAAAAAAANkIKd7cS2h78ow&#10;zmTaNvFrWT3poL0UrxkAAAAAAAAAA2Qgp3txLaHPDOP0u6rJ3/m6N731feJ1AwAAAAAAAGCADOR0&#10;L64l9NXem/L71Y1hnJ73JfG6AQAAAAAAADBQBnK6F9cS+sgwzjCaNPn3xGsHAAAAAAAAwEAZyOle&#10;XEvoG8M4AynlH6ya+cvj9QMAAAAAAABgoAzkdC+uJfSJYZzhVKX81fH6AQAAAAAAADBgBnK6F9cS&#10;+sIwzrCq0vz3x2sIAAAAAAAAwIAZyOleXEvoA8M4Q2v+5M2b7/r58ToCAAAAAAAAMGAGcroX1xLO&#10;m2GcwfXOSZN/T7yOAAAAAAAAAAycgZzuxbWE82QYZ3hVTf478ToCAAAAAAAAMAIGcroX1xLOi2Gc&#10;4VU17X/bO8gPx2sJAAAAAAAAwAgYyOleXEs4D4ZxBtvfitcSAAAAAAAAgJEwkNO9uJZwHqqD+WH8&#10;2lTfy++smvnFeC0BAAAAAAAAGAkDOd2Lawnb9KkH3/y/OBlnmFUpvz5eTwAAAAAAAABGxEBO9+Ja&#10;wrYYxhluVWq/9KGbt18arykAAAAAAAAAI2Igp3txLWEbDOMMuNT+vauHz1yI1xQAAAAAAACAkTGQ&#10;0724lrBphnEGXGr/6V6Tf2u8pgAAAAAAAACMkIGc7sW1hE0yjDPgUvuDddN+erymAAAAAAAAAIyU&#10;gZzuxbWETTGMM9yq1P63umn/VLymAAAAAAAAAIyYgZzuxbWETTCMM+Tyz1RN/vx4TQEAAAAAAAAY&#10;OQM53YtrCet2PIyTZgfxa09DyDAOAAAAAAAAwM4ykNO9uJawToZxhpxhHAAAAAAAAICdZiCne3Et&#10;YV0M4ww6wzgAAAAAAAAAu85ATvfiWsI6GMYZdIZxAAAAAAAAADCQs0pxLWFVhnEGnWEcAAAAAAAA&#10;AO4xkNO9uJawCsM4g84wDgAAAAAAAADvYSCne3EtoSvDOIPOMA4AAAAAAAAA781ATvfiWkIX94Zx&#10;WsM4w8wwDgAAAAAAAACLDOR0L64lnJVhnAGX8jsM4wAAAAAAAABwKgM53YtrCWfx0M0nX2YYZ6AZ&#10;xgEAAAAAAADgxRjI6V5cS1iWYZwBZxgHAAAAAAAAgPsxkNO9uJawDMM4A84wDgAAAAAAAADLMJDT&#10;vbiWcD+GcQacYRwAAAAAAAAAlmUgp3txLeHFGMYZcIZxAAAAAAAAADgLAzndi2sJL8QwzoA7HsaZ&#10;G8YBAAAAAAAAYHkGcroX1xJOYxhnwBnGAQAAAAAAAKALAzndi2sJ0SOGcYZbyu+YTNsviNcUAAAA&#10;AAAAAO7LQE734lrC8xnGGXCGcQAAAAAAAABYhYGc7sW1hBOPfOmTL6ua/Hj8mtEAMowDAAAAAAAA&#10;wKoM5HQvriUUhnEGnGEcAAAAAAAAANbBQE734lrCI1962zDOUEv5HbVhHAAAAAAAAADWwUBO9+Ja&#10;stsM4ww4wzgAAAAAAAAArJOBnO7FtWR3GcYZcIZxAAAAAAAAAFg3Azndi2vJbjKMM+AM4wAAAAAA&#10;AACwCQZyuhfXkt1jGGfAGcYBAAAAAAAAYFMM5HQvriW7xTDOcKtS/lnDOAAAAAAAAABsjIGc7sW1&#10;ZHcYxhluVZN/tj4wjAMAAAAAAADABhnI6V5cS3bDq9JTv9gwzjCrmtYwDgAAAAAAAACbZyCne3Et&#10;GT/DOMPNMA4AAAAAAAAAW2Mgp3txLRk3wzjDzTAOAAAAAAAAAFtlIKd7cS0ZL8M4w80wDgAAAAAA&#10;AABbZyCne3EtGSfDOMPNMA4AAAAAAAAA58JATvfiWjI+94Zx5oZxBphhHAAAAAAAAADOjYGc7sW1&#10;ZFwM4ww3wzgAAAAAAAAAnCsDOd2La8l4GMYZbsfDOGn2hfGaAgAAAAAAAMDWGMjpXlxLxsEwznAz&#10;jAMAAAAAAABALxjI6V5cS4bveBgntU/Ea63+ZxgHAAAAAAAAgN4wkNO9uJYMm2Gc4WYYBwAAAAAA&#10;AIBeMZDTvbiWDJdhnOFmGAcAAAAAAACA3jGQ0724lgyTYZzhZhgHAAAAAAAAgF4ykNO9uJYMj2Gc&#10;4XZvGKc1jAMAAAAAAABA/xjI6V5cS4bFMM5wM4wDAAAAAAAAQK8ZyOleXEuGwzDOcDOMAwAAAAAA&#10;AEDvGcjpXlxLhsEwznCrUv45wzgAAAAAAAAA9J6BnO7FtaT/DOMMN8M4AAAAAAAAAAyGgZzuxbWk&#10;367cfPqXGMYZZoZxAAAAAAAAABgUAzndi2tJf5VhnNowziAzjAMAAAAAAADA4BjI6V5cS/rJMM5w&#10;M4wDAAAAAAAAwCAZyOleXEv6xzDOcDOMAwAAAAAAAMBgGcjpXlxL+sUwznAzjAMAAAAAAADAoBnI&#10;6V5cS/rDMM6AM4wDAAAAAAAAwNAZyOleXEv64cobn/4l9YFhnEFmGAcAAAAAAACAMTCQ0724lpw/&#10;wzgDLuWfq6b5i+I1BQAAAAAAAIDBMZDTvbiWnC/DOAMutYZxAAAAAAAAABgPAzndi2vJ+Tkexmlm&#10;XxKvkQaQYRwAAAAAAAAAxsZATvfiWnI+DOMMOMM4AAAAAAAAAIyRgZzuxbVk+wzjDDjDOAAAAAAA&#10;AACMlYGc7sW1ZLsM4ww4wzgAAAAAAAAAjJmBnO7FtWR77g3jtIZxhphhHAAAAAAAAADGzkBO9+Ja&#10;sh2GcQbdz1WNYRwAAAAAAAAARs5ATvfiWrJ5hnEGnWEcAAAAAAAAAHaDgZzuxbVkswzjDLn8TsM4&#10;AAAAAAAAAOwMAzndi2vJ5rxy+uT7G8YZaoZxAAAAAAAAANgxBnK6F9eSzTCMM+QM4wAAAAAAAACw&#10;gwzkdC+uJetnGGfIGcYBAAAAAAAAYEcZyOleXEvWyzDOkCvDOHPDOAAAAAAAAADsJgM53YtryfoY&#10;xhlyhnEAAAAAAAAA2HEGcroX15L1MIwz5AzjAAAAAAAAAICBnBWKa8nqDOMMOcM4AAAAAAAAAHDM&#10;QE734lqyGsM4Q84wDgAAAAAAAAC8m4Gc7sW1pDvDOEMuv7NK+fXxmgIAAAAAAADAzjKQ0724lnTz&#10;yum3vH+V8mFcXw0hwzgAAAAAAAAAsMBATvfiWnJ2hnGGnGEcAAAAAAAAADiVgZzuxbXkbAzjDDnD&#10;OAAAAAAAAADwggzkdC+uJcszjDPkDOMAAAAAAAAAwIsykNO9uJYsxzDOkDOMAwAAAAAAAAD3ZSCn&#10;e3EtuT/DOEPOMA4AAAAAAAAALMVATvfiWvLiHjGMM+AM4wAAAAAAAADA0gzkdC+uJS/MMM6gM4wD&#10;AAAAAAAAAGdhIKd7cS05nWGc4Val9r8bxgEAAAAAAACAMzKQ0724liy6evPoQcM4w8wwDgAAAAAA&#10;AAB0ZCCne3EteW+GcYZbGcbZM4wDAAAAAAAAAN0YyOleXEvewzDOcDOMAwAAAAAAAAArMpDTvbiW&#10;3HNvGGduGGeAGcYBAAAAAAAAgDUwkNO9uJY88MDVw6MHqwPDOEPMMA4AAAAAAAAArImBnO7Ftdx1&#10;hnGGm2EcAAAAAAAAAFgjAzndi2u5ywzjDDfDOAAAAAAAAACwZgZyuhfXclcZxhluhnEAAAAAAAAA&#10;YAMM5HQvruWuqpr81+PaaCBNZzfi9QQAAAAAAAAAVmQgp3txLXdR1eSbcV3U/8rJOPV09hfi9QQA&#10;AAAAAAAA1sBATvfiWu6aOs1eVzXtT8d1Ub8zjAMAAAAAAAAAG2Ygp3txLXfJJM326qb913FN1O8M&#10;4wAAAAAAAADAFhjI6V5cy12xl/JvqlK+HddD/c4wDgAAAAAAAABsiYGc7sW13AVVM395ldqviWuh&#10;fmcYBwAAAAAAAAC2yEBO9+Ja7oK6ab88roMG0HR2I15LAAAAAAAAAGBDDOR0L67l2E2a/HuqlH8u&#10;roP6W9Xk/1E3rZNxAAAAAAAAAGCbDOR0L67lmD108/ZLqpS/Ia6B+pthHAAAAAAAAAA4JwZyuhfX&#10;csyqZv6H4utXfzOMAwAAAAAAAADnqGry58fNfC1T/i9xLcfqVempX1ynPF9cA/UxwzgAAAAAAAAA&#10;cM7qg/az44a+lijlH49rOVZ10/6JhdevXmYYBwAAAAAAAAB6YDLNfzRu6uv+VSn/QFzLMfr0g2/+&#10;4Dq1/zC+fvUvwzgAAAAAAAAA0BNVM/tDcWNf969K7ffFtRyjScqvja9dPW06uxGvHwAAAAAAAABw&#10;DqqD+e9Y2NjX/Uvt34trOUZ107YLr129ysk4AAAAAAAAANAz9RPtr6xTfkfc5NeLV6Wc4lqOzd7j&#10;+RV1yv8pvnb1J8M4AAAAAAAAANBTdcrfGzf6dZ/S/HVxHcemTu0fW3jd6k2GcQAAAAAAAACgx+rU&#10;PhM3+/XiXZnOPjGu49jUKX9VfN3qR4ZxAAAAAAAAAKDnqiZ/ftzw14uU8vd/6sE3fnBcxzGp9+cf&#10;UKfWyUk9zDAOAAAAAAAAAAzA3uP5k+Kmv164qpn/zbiGY1OntoqvW+df1bSGcQAAAAAAAABgKOqU&#10;/2nc/NcLlNo/FtdvbOrUfvHC69a5ZhgHAAAAAAAAAAambubTOACgU0r5P04ef/Ovjes3NlWT37zw&#10;2nVulWGcKuW/GK8TAAAAAAAAANBje/v54TgEoMWqlL8prt0Y1Sm/Nb52nU+GcQAAAAAAAABgoOr9&#10;+QdUTfs9cRhAoTT783Htxqhu2rctvHZtPcM4AAAAAAAAADBwVZPfFAcC9LxS+3PVwfy3xHUbm2tv&#10;+KZfVl7rwuvXVjOMAwAAAAAAAAAjsDfNnxSHAvSeqpS/Ja7ZGF05eOrXx9eurWcYBwAAAAAAAADG&#10;om7av3XKcIBS/i+TNNuL6zVGVZp/ysLr1zYzjAMAAAAAAAAAY1I381dWKf+HU4YEdroqzb8srtVY&#10;1Qfta+Lr19YyjAMAAAAAAAAAY1Q37ZecMiiws1VN+8PlcV5xncZqkvJr4xpoS01nN+L1AAAAAAAA&#10;AABGYJLe/PF1yt+/MCywq6XZflyjMatT+wcX1kCbLeX/6WQcAAAAAAAAABi5qsk3F4YGdrHU/sv6&#10;oP2ouD5jVh5btrAO2lzHwzhzwzgAAAAAAAAAMHaP3HzyZXWT37YwPLBr7eAjhCb7b/7ohXXQZjKM&#10;AwAAAAAAAAC7pW5mj9Qp/9DCEMGOVB3kr3jl9Mn3j+sydp968I0fXDXt/4jroTVnGAcAAAAAAAAA&#10;dlPVzP5MnfI7FoYJRl6V2nw5PfWRcT12Rd20Px7XRGvMMA4AAAAAAAAA7LaqyY8tDBSMuCq1/8+V&#10;lB+K67BL6pTvxHXRmjKMAwAAAAAAAADU+/MPqJr8NxcGC8ZYan9kL+XfF9dg11RNfsvC2mj1DOMA&#10;AAAAAAAAACeq6fzX1U07XxgwGFOp/bk6tX82vvZdVKf2YGF9tFplGGeab8a1BgAAAAAAAAB22OX9&#10;owt1k9+2MGgwnv5KfM27qprOf/cp66PO5f9ZNYZxAAAAAAAAAIBT1NP2E+omP7k4cDDcqpR/tG7a&#10;G/G17rKqmb+8Su2/i2ulLhnGAQAAAAAAAADuY2+af3Wd8l9bHDwYYCm/tT5oXxNfIw88UKX2axbW&#10;S2fMMA4AAAAAAAAAsKRHbj75C+vUfmHdtP9pcQhhIKU8rw/aS/G1cc9ek//0wprpLBnGAQAAAAAA&#10;AADOrk7tH6ub9ntPGUbodyl/1d7j+RXx9fAeeyn/prppf2Zh7bRMhnEAAAAAAAAAgO7qg/ajqpRv&#10;nzKU0Luq1D5bNfnzH7p5+yXxdbCobvI/imuo+2YYBwAAAAAAAABYXRlwqZv2M6omv+WUAYVzr2ra&#10;H6tTe3Dl8ad+Y/y388KqlF8f11L3aTq7EdcRAAAAAAAAAKCzvcfzB1bT/Dl1yt+xMKhwDlVN+9/q&#10;pv3KKj31KfHfyv1NHn/zr62a9rviuur0nIwDAAAAAAAAAGzMlebpD6+b9i9UTf7XcWhhe82f3Ev5&#10;Wvy3cTZVkz9vcW0VM4wDAAAAAAAAAGxFvT//sCrlP1w1+U1V035PHGJYZ1XT/nSd8jNVk79oL+WH&#10;ymO04r+Hs6ufaH9l1eR/Etdb78kwDgAAAAAAAABwLur9+Qfs7eeH62Y+rVP+p3GooUtVyj9SN+3f&#10;rQ7mn1Xvtx8b/ztZj7pp/1Rce93LMA4AAAAAAAAA0BsPv2H2EfW0fU2d2v2qyd9QpfzdddPerZv8&#10;zoWhh9T+ZPl/q1K+XTftl9fT2Y26mb/yoZu3Xxr/c1m/MkxVp/aZeF12PcM4AAAAAAAAAAB0Vk9n&#10;fyQOpOxyhnEAAAAAAAAAAFhZ3bRHcTBlJ5vObsS1AQAAAAAAAACAM3tVeuYjqya/eWFAZYdyMg4A&#10;AAAAAAAAAGu1l/LvqlL+F3FQZRcyjAMAAAAAAAAAwEbUTfsZVWp/Mg6sjDnDOAAAAAAAAAAAbFQ9&#10;bb8gDq2MNcM4AAAAAAAAAABs3JU3Pv2LqtR+aRxeGVuGcQAAAAAAAAAA2JpHbj75sjq1z8QhlnGU&#10;31lPZzfiawYAAAAAAAAAgI269oZv+mVVkx+rm/wzi0Mtw6xK+bv3pvmPxtcKAAAAAAAAAABbU6X8&#10;WXXKPxiHW4ZW1eS37DX50+LrAwAG5urh0YOX948uVM38Yr3fXipNUr52UtXMrpfKkXgnTdLs0VJ1&#10;MD88qU7tLUmSJEmSJEnS+XXyee3JZ7ilk891Tz7rLZ18/nvymXCpfEZcPiuOnyEDDEmd2lfVKf/j&#10;OOQylKom/82Hp7PfEF8XAHDOynBN+aWpdDJMc/yL1snQTNMeVSnfrlO+U6X22VL8Ri9JkiRJkiRJ&#10;Ut20d48/T27ao5Nhn+M/1Dz5I05DPEBP1Y/PP64+aL/mlPtaf0v5v1Yp/+WrN48ejK8HANiCk4Gb&#10;479cOBm0ed6AzcI3b0mSJEmSJEmSttPdk+Gdk8GdMrRjYAc4Dw/dvP2Se/ei9u2n3K96VdW0P1D2&#10;/uJrAADWyMCNJEmSJEmSJGmknTqwEz8nB1inclpO1eTHq5R/9JT70vmW2u+om/bGw3919svjvxsA&#10;WEEZvjl+Nu9zgzeGbiRJkiRJkiRJO9rxsM57Hok1vxg/UwdYRbX/1O+o0vzL+rAXV6X83dU0f1G9&#10;P/+w+O8EAM7g5NSb8kvE8S8TKd/uwzd7SZIkSZIkSZJ6Xcp3Tk7UKX/gWj5vj5/BA5xF1cyvVCl/&#10;ddW0P7twz9lwVWr/XdXkxyb7Rx8d/10AwH08/9Sbe0dvOvVGkiRJkiRJkqQ1d1ROnp+kfM2QDtBF&#10;PW0/oU7tn61T/vo6tT9yyn1mLVVN/hdV0355lfIffvgNs4+I/w4A4AWcDOAcT+cbvpEkSZIkSZIk&#10;6Ty6W07SKX8s63FXwFl92l85+lXVwez3lkG/qsnfeco95iz9VJ3yM3XT/oW6mb9y7035/eJ/HwBw&#10;ivKDfJm4L9+Qj4/KXPwmK0mSJEmSJEmSzr+jk0ddxc/6AV7MlenTH3LviRjta46fipHa/TL0V6V8&#10;u0rt9z33OL1nTh6pN0n5M8v+4ZXp7BOd2gUASzp5/NRz32CdfiNJkiRJkiRJ0jB792Ou4l4AAACw&#10;YWVqtfwwfm/K1QCOJEmSJEmSJEkj7fgEHY+4AgCADSgDOOUUnONjK1O+YwhHkiRJkiRJkqTd6nhv&#10;4PjRM07PAQCAzpyCI0mSJEmSJEmSXiSn5wAAwDKcgiNJkiRJkiRJks7ayek5VTO7HvceAABgJz1/&#10;CCf+AC1JkiRJkiRJktShI8M5AADsnHJ8pCEcSZIkSZIkSZK0hQznAAAwXoZwJEmSJEmSJEnSuZba&#10;W5OUr8U9DAAAGBRDOJIkSZIkSZIkqY9VB/PDer+9FPc2AACgl64eHj1oCEeSJEmSJEmSJA2lMpxT&#10;/sg47nkAAMC5K1Pkxz+wpvbZ+IOsJEmSJEmSJElS7yt/bDyd3Yh7IAAAsFVOw5EkSZIkSZIkSWPM&#10;I60AANiqMoRTfgCtU3vLaTiSJEmSJEmSJGnUpXyn/HFy3C8BAIC1cBqOJEmSJEmSJEna8Y6cmgMA&#10;wFocn4bTtEdOw5EkSZIkSZIkSXJqDgAAHZXTcKpmdt1pOJIkSZIkSZIkSS9cdTA/vLx/dCHutQAA&#10;wLu9+7FUTXs3/kApSZIkSZIkSZKkF8zjrAAAeG9lcrtMcHsslSRJkiRJkiRJUveqlG+XpxDEvRgA&#10;AHZImdQ2iCNJkiRJkiRJkrTmUr5jMAcAYIeUx1KVQZzyg+DCD4eSJEmSJEmSJElaa+WPo8v+TNyz&#10;AQBgBMoPemUS2yCOJEmSJEmSJEnS9iuDOZf3jy7EPRwAAAaoDOJMUr5WN+3d+IOfJEmSJEmSJEmS&#10;tpvBHACAAfNoKkmSJEmSJEmSpP5mMAcAYGAM4kiSJEmSJEmSJA2jMphT/tA67vcAANATBnEkSZIk&#10;SZIkSZKGWRnMiXs/AACcI4M4kiRJkiRJkiRJ48hgDgDAOTOII0mSJEmSJEmSNM4M5gAAbFnVzC/W&#10;TXsUfzCTJEmSJEmSJEnSeKpS+2zVzK7HvSIAANbo6uHRg2UauvzwFX8gkyRJkiRJkiRJ0khL+c4k&#10;5Wtx7wgAgBWUQZx6OrthEEeSJEmSJEmSJGmHS+2ty/tHF+JeEgAAZ1Tvt5fK1PPCD1ySJEmSJEmS&#10;JEnaycoTFeKeEgAAS6ia+cW6aY/iD1iSJEmSJEmSJElSebJC1cyuxz0mAABOUR5PVaaaPZ5KkiRJ&#10;kiRJkiRJ9y3lO+UPveOeEwAAJ4M4zey6QRxJkiRJkiRJkiSdudTeurx/dCHuQQEA7Kx6v71UppcX&#10;fnCSJEmSJEmSJEmSztAkzR6Ne1EAADvF46kkSZIkSZIkSZK09jzGCgDYVcen4jTt3YUfkCRJkiRJ&#10;kiRJkqQ1VP4wPO5RAQCM0smpOPEHIkmSJEmSJEmSJGntpXxnkvK1uGcFADAaTsWRJEmSJEmSJEnS&#10;eeS0HABgdC7vH12om/Yo/uAjSZIkSZIkSZIkbasqtc9Wzex63MsCABiU48dTNbPr5Yeb+AOPJEmS&#10;JEmSJEmSdE4dlT8oj3tbAAC9VzXzi1XKt0/5AUeSJEmSJEmSJEk6/6azG3GPCwCgt8oPL07FkSRJ&#10;kiRJkiRJUu9L+Y7TcgCAXiuPqCpH/C38ICNJkiRJkiRJkiT1tPKH5lUzux73vgAAzl29315yKo4k&#10;SZIkSZIkSZKGWnUwP4x7YAAA56KcilN+OIk/sEiSJEmSJEmSJEmDK+U7VTO/GPfEAAC2ppyKU34o&#10;WfhBRZIkSZIkSZIkSRpwkzR7NO6NAQBsVDkVp/wQ4hFVkiRJkiRJkiRJGm0p37m8f3Qh7pUBAKxd&#10;+aGjbtqjhR9IJEmSJEmSJEmSpBFWNbPrcc8MAGBtyiOqnIojSZIkSZIkSZKknSu1t+LeGQDASsoj&#10;qqqD+eHCDx6SJEmSJEmSJEnSrpTynaqZX4x7aQAAZ+YRVZIkSZIkSZIkSdLzms5uxD01AICleUSV&#10;JEmSJEmSJEmStFh5ukTcWwMAuK8y2WsYR5IkSZIkSZIkSXqBUr5z9fDowbjPBgCwoPzQUKf21sIP&#10;FJIkSZIkSZIkSZLeq+M/cN9vL8U9NwCAd6ua+cUyyRt/kJAkSZIkSZIkSZL0Ik1nN+LeGwDAA2Vy&#10;1yOqJEmSJEmSJEmSpM4dxT04AGBHlUdUVQfzw1N+YJAkSZIkSZIkSZJ0llK+c3n/6ELckwMAdkgZ&#10;ximTugs/KEiSJEmSJEmSJEnqVHkqxSTla3FvDvrukZtPvqwMlJWuTGefWJ6yIu1CVTO/ePK1/9DN&#10;2y+J7w04k/IFVTft3fgDgiRJkiRJkiRJkqQ1NJ3diHt00Bd7j+cPnKT82uOnqaT2mbrJb1v4GpZ2&#10;svzOKrXfd3y4SWr3J2m299DN2y+N7yE41fGEV2qfXfzCkiRJkiRJkiRJkrSuyrBD3KuDc/Gud/28&#10;OrWfPJm2X1A37bxu8k/Fr1dJp1c17Q/Xqf2aKuXPeriZfUx8e8GxMolrGEeSJEmSJEmSJEnaTlXK&#10;t+OeHWzL3jR/Up3ag6ppfyB+bUrqVtW031ql/PryiKv4nmNHlWGc+IUiSZIkSZIkSZIkacOlfOfq&#10;4dGDcf8ONqVqZlfrpv26ha9FSWurSu1P1ql9Y3Uw/y3xPciOKN/c69Teil8ckiRJkiRJkiRJkrZT&#10;eYpF1cwvxr08WKcqPfUp1UH+ijrl/xq/BiVtqJR/sEr5L78qPfOR8T3JiB0P4zTt0cIXhCRJkiRJ&#10;kiRJkqTtt99eint6sKr68fnHVal9om7aH1/4mpO0pfJbJ03+3KqZvzy+RxmZ8ryy8kzKxS8CSZIk&#10;SZIkSZIkSefWdHYj7u1BV+XrqZzAtPB1Julcqpr2B65MZ58Y36uMRDnurm7au/HCS5IkSZIkSZIk&#10;STr/Jmn2aNzjg7PYm+ZfXaf81+LXlqTzr2raH66m+XPi+5aBK8fcmYCUJEmSJEmSJEmS+l152kXc&#10;64Nl1NP2E+omPxm/piT1p6ppf7ZK+Q2f9sRbfml8DzNAjiOTJEmSJEmSJEmSBlTKd+KeH7yYOrWv&#10;qpr8Txa+liT1siq1f+vKwdO/Pr6XGZAyjBMvrKTjG9yzkiRJkiRJkqR+FD/DlXRvKOfq4dGDcf8P&#10;ojrNX1c1+d8sfA1J6nVVmj09OXjz74zvaQbAMI7G1Lt/KUv5TjmqsW7ao+pgflg6PgWqmV0/fjRb&#10;M7940uX9owul8sPqSfF9AgAAAABAv5x8nnvyGW/p5HPfScrXSuUz4UmaPVqqU3urfG783GfHd+Pn&#10;y9KgM5TDfUxSfu3C142k4ZTyT+w9nl8R39v02PEPoPFCSj3uZNjmZNDmeKDsuQEbP2gCAAAAAHBW&#10;ZZDn+cM7J4M7hnY0wO7aK+E0eyn/vrrJbzvla0bSgKpS+82T/Td/dHyP00PHwwynXETpvHv+0M3x&#10;Lz8GbgAAAAAAOCdxYOfeKTsen6V+dvwkgWZ+MX4ds7vq1H5y1eTvjF8rkoZZlfJXX3ns6Q+K73V6&#10;ogw1lOnueOGkc6r8hcHxaTf3fqExeAMAAAAAQP+Vz7LL59rHJ7m/51Sd+Bm4tPUM5XDi094w+4g6&#10;5afi14ikYVelnOL7nR4wjKPz7Lm/GDg+9cbgDQAAAAAAY3Ryos7JaTrxs3JpGxnKYe9mfr8q5S+L&#10;XxuShl+V2v9epfzn4vuec3Q8jNO0R/FiSRsr5Tvl5JtyjKcf+gAAAAAA2FUGdHQeGcrZbXspvz5+&#10;TUgaT1XKP1ql2e+P733OgWEcbbrjH+pSvl1+oaj320tOvwEAAAAAgNOVz9GPH3XVtEfPnS6/8Lm7&#10;tLb220vxa5Bxqw7mtXuLNP6q1H7bwwezXxPvAWyRYRxtsLvlBBwDOAAAAAAA0N3JgI4TdLSxDOXs&#10;jJs33/Xz66b9uwtfA5JGWdXkL4r3AbbEMI7W2fNPwXHEIQAAAAAAbEZ5xFX5g1gnXGitGcrZCXXT&#10;fsbCtZc03lL7vfbuz4FhHK2j4yEcp+AAAAAAAMC5cHqO1pqhnFG78tjTH1Sl9psXrrukcZdmB/F+&#10;wAYZxtEqnQzhlEk6QzgAAAAAANAPx/s/hnO0Yk5SGK+6aW/E6y1p/FVN+2P1gYHLrTCMoy4ZwgEA&#10;AAAAgOEwnKOuHe8JGcoZnb3H8ivqlN8ar7ek3ahK+SvifYENqFN7Ky6+dFrHz55N7S1DOAAAAAAA&#10;MFwnwzl1ynfiXoB0WoZyxmeSZo/G6yxpt3Jf3zDDOLpfxz9gpXx7kvI1QzgAAAAAADAuZTOubMwf&#10;/1HuKfsE0kmGcsbj4970pvepU/sd8RpL2rFSexDvD6xJedzQwoJL7+nu8Q/gfrACAAAAAICdUP44&#10;1yOt9GKVoRx/wD189UF7KV5bSbtX1bTf/siTT/6CeI9gRY4g02mdnIZT77eX/DAFAAAAAAC76fL+&#10;0YXjR1o17d24lyCVrwv7SMNWpfz6U66rpB1sL+WH4j2CFTz3A9TCQmunOz4Np/yAHb9eAAAAAACA&#10;3VVOzalTe+uUvQXtcinfMZQzXFXKb1m4ppJ2smqavyjeI+jIMI6en9NwAAAAAACAZZQ/6q0O5odx&#10;r0E7XMp34tcJ/Vc184t107594XpK2tWejvcJOjCMo9LJY6nKN9v4NQIAAAAAAHA/Hmelk8qeU/z6&#10;oN/qafvZ8TpK2t2qpv3ph5unPybeKziDcgpKGcSIi6vdqVz/8lgqgzgAAAAAAMA6GMxRyVDOsFRN&#10;/tp4DSXtdlWaf1a8V7CkMoBhGGd3O77209kNj6UCAAAAAAA2YZLytTq1t+IehXan8jiz+HVB/3zc&#10;m976PlXKPxKvn6Tdrmry34z3C5ZQhjBMJu9sdw3iAAAAAAAA21L+SNxgzu5WNbPr8WuCftl7PL8i&#10;XjdJqhonnZ1ZGcQoR8TFxdS4cyIOAAAAAABwngzm7HD77aX49UB/VAfzeuGaSVJqf+SRm0/+wnjP&#10;4AU8dzLO0cJCarQZxAEAAAAAAPrEYM7uVfarynWPXwv0Q3WQPydeM0kqVdP5r4v3DF5AeU5jXECN&#10;M4M4AAAAAABAnx0P5vhD8p2p7F1d3j+6EL8OOH9VM38sXi9JKu01+bfGewanKMMZcfE0vgziAAAA&#10;AAAAQ1IeZ1SlfDvueWiEpXwnXn/OX53aNy5cK0lq2ndNprNPjfcMgqqZXT8e1DhlATWODOIAAAAA&#10;AABDNkn5Wt20d+MeiMZVGb6K157zVTftV8XrJEmlvZSvxXsGz1OO+zOMM+7KDy6euwkAAAAAAIyB&#10;pz7sREfxunN+qqb9ulOukSS9q2pmfyjeM3hOeQ6jYZzxVgZxyrR4vO4AAAAAAABDV6f2Vtwb0Xgq&#10;T/iI15zzUaX8tfH6SNJxqf2D8Z7BAw88UB5dVJ7DuLBgGnweTwUAAAAAAOyC8oSAcppK3CvROPKH&#10;5/1Qp+yRVZJOzX36BZgaHl9lEKc6mB8axAEAAAAAAHZJOU2lbtq7ce9Ew+5476uZX4zXm+2qmvxX&#10;47WRpHvNXxnvGTvPszXHV3k8lR9IAAAAAACAXWYPbJTdjdeZ7aqa/Ngp10WS3rXX5N8a7xk7rd5v&#10;Lx0/0uiUxdLwOnk8VbzOAAAAAAAAu6j8AXP5Q+a4p6LhVq5nvM5sT3WQPydeE0kqVdP5r4v3jJ11&#10;ef/ogmGc8VR++CjXNF5nAAAAAACAXee0nJHlD9TPTXUwrxeuhySl9kceefJ7fmG8Z+ykq4dHD5oG&#10;HkdlqGqS8rV4jQEAAAAAAHiPsj9Wp/ZW3GvRQNtvL8VrzObtPZ5fsXAtJO18VeP0snerDuaHcYE0&#10;wFJ7q/zwGK8vAAAAAAAAp6ua2fW6ae8u7LtoUJU/Wvf0iPPhKSySFkrtrXiv2EmO5BtBKd9xKg4A&#10;AAAAAEB3TssZQSnfideVzatS/tqFayFpp6tS/qx4r9g5VTO/aGJx2JXTjZyKAwAAAAAAsLqyd+a0&#10;nMF3FK8rm1VPZ599ynWQtKNVTfvTDzdPf0y8V+yU4+di+oFisJVBKqfiAAAAAAAArNfxHprTcgZd&#10;eQxZvK5sznODbG+P10HSzvZ0vE/slOeGcY5OWRgNoCrl256BCQAAAAAAsDn1dHYj7tFoOJUhkXhN&#10;2Zwq5bfEayBpR0vtF8Z7xE6ZpNmjC4ui3nf8eLHp7Ea8ngAAAAAAAKzf8ckfKd+Jezbqf2VfrRxS&#10;EK8pm7GX8uvjNZC0m+2l/FC8R+yMer+9dDzYccrCqMelfMckLwAAAAAAwPZVB/PDhb0bDaGjeC3Z&#10;jCo99SmnrL+kHatK+dsfunn7JfEesRPuPfPSFO/QKj/kmeAFAAAAAAA4P8en5TTt3biPo343Sfla&#10;vJas3+ve9Nb3qVP7HXH9Je1YqT2I94edYXp3WJWTjPyQAAAAAAAA0A/lD6irlG/HPR31t7Lfdnn/&#10;6EK8lqzfJM0ejesvabfa2af+1NPZjbgY6nEp3/HDAQAAAAAAQP8YPBhYKd+J15D123ssv6JO+a0L&#10;6y9pJ6oO8lfE+8JOKIMdZfozLoh6WmpveUQVAAAAAABAf9X77aWFPR71t+nsRryGrF/dtA6JkHaw&#10;qml/rD5oL8V7wug5Om84HQ9N+WEAAAAAAABgEMqjOcrpK3HPR/1sZx+lskVXHnv6g6rUfnNce0kj&#10;L80O4v1gJzgybxiVYZxJytfi9QMAAAAAAKDf6qY9ins/6l9lPy5eO9avbtrPiGsvacSl9nuv7D/1&#10;G+O9YPTKUXkeVdX/yglG5bFi8foBAAAAAAAwDOUpCHEPSL3sKF471uuRR578BXXT/t1T1l7SCKua&#10;/EXxPjB65VFVjsjrf9XB/LBcq3j9AAAAAAAAGJbySCR/LN//PLVi844f53bK2ksaW/ltD928/dJ4&#10;Dxi9MuixuBjqS8c/jE1nN+J1AwAAAAAAYLjKUxH80Xy/K/t0nl6xeXspvz6uvaTxVKX8o/VB+5r4&#10;3h+9qpldj4uh/lS+yZu8BQAAAAAAGKfydIQq5dtxj0j9qVyfeN1Yr1c/8W3vW6X8ZXHtJQ2/KrX/&#10;vUr5z8X3/ejd+wbvKLy+ZhgHAAAAAABgN9RNexT3itSjPM1i4640T394nfJTC2svadBVKaf4ft8J&#10;dWpvxcVQT0r5juPvAAAAAAAAdkd1MD9c2DNSL/Loqu2oU/vJVZO/M66/pGFWpfzVVx57+oPie330&#10;yskrcTHUj8qxd+X0onjNAAAAAAAAGLdyEkvcO1I/8uiq7agO5r+3bvLb4vpLGlZVar958sSbPzq+&#10;x0evDHuUE1jiguj8K5PPhnEAAAAAAAB2V73fXop7SOpH5dCDeL1Yv0nKr41rL2lApfwTe4/nV8T3&#10;9k5w3F0/m6TZo/FaAQAAAAAAsHuqZn6xPCYp7ifpfPPoqu2p0/x1VZP/TbwGkvpdldqnJwez3xnf&#10;0zvBRG1Pm85uxGsFAAAAAADA7iqDH3XT3l3YV9J5dxSvFZtRp/ZVVZP/ySnXQFIPq1L7t64cPP3r&#10;43t5J3hUVT+rmtn1eK0AAAAAAADA/l4/8+iq7amn7SfUTX4yXgNJ/alq2p+tUn7Dpz3xll8a38M7&#10;ozwSKS6Mzq9ypJ1hHAAAAAAAAF6MoZz+Vfb54nVic/am+VfXKf+1eB0knX9V0/5wNc2fE9+3O8Vz&#10;JvuVYRwAAAAAAACWZSinh6X2VrxObFY9nd2w5y31p6ppf+DKdPaJ8b26c6qUb8fF0flUvkk4xg4A&#10;AAAAAICzKEM59vz6VTkUIV4nNqt+fP5xVWqfqJv2x+P1kLSlUn7rpMmfWzXzl8f36M4pk4ILC6Rz&#10;yTAOAAAAAAAAqzCU06vuxuvDdlTpqU+pDvJX1Cn/11Oui6RNlPIP1k37l16VnvnI+J7cSZf3jy44&#10;tqsfGcYBAAAAAABgHQzl9KdJmj0arw/bUzWzq3XTfl28LpLWV5Xan6xT+8bq4KnfEt+DO608uzAu&#10;lrafYRwAAAAAAADWyVBOfyqHJMTrw3btTfMn1ak9qJr2B+L1kdStqmm/tUr59e5xpygDIHHBtP0M&#10;4wAAAAAAALAJhnJ601G8NpyTd73r59Wp/eTJtP2CumnndZN/6pTrJemUqqb94Tq1X1Ol/FkPN7OP&#10;iW8vnnP18OhB34DPP8M4AAAAAAAAbErZE6xTvhP3qLT97An2097j+QMnKb+2Opgf1ql9pm7y2+K1&#10;k3az/M4qtd9XBgrr1O5P0mzvoZu3XxrfQ5yins5uLC6otlkZxqma2fV4bQAAAAAAAGBdDOX0prvx&#10;2tBPj9x88mXlETylK9PZJ9b77SVpF6qa+cWTr/2Hbt5+SXxvsIR7p+O0z57yTUBbzDAOAAAAAAAA&#10;22Aopx/ZHwQYuUmaPRpv/tpuvtkCAAAAAACwTcdDOU17N+5baXuVQxPKdYjXBoARKEcLOR3nfCsD&#10;UfG6AAAAAAAAwKbZK+xBqb0VrwsAI1ClfHvhpq+tVR3MD+M1AQAAAAAAgG0pQzlxD0vbrVyDeF0A&#10;GLBJytfizV7byzAOAAAAAAAAfVDvt5fiXpa2VzlEIV4TAAbq+JmQKd+JN3ttqZTveB4kAAAAAAAA&#10;feGP+c+3sv7xmgAwQPV0diPe5LWlDOMAAAAAAADQQ+UJDwt7W9pWd+P1AGBgyjBIldpnT7nJa8OV&#10;da+a+cV4TQAAAAAAAKAP6tTeintc2k5VM7serwcAA2Ky9XwqwziOmgMAAAAAAKDvqpRvx70ubb6y&#10;n3h5/+hCvB4ADEC5gTsd53wy0QoAAAAAAMAQlCdu1Cnfiftd2nyTNHs0Xg8ABsDpOOdTWfd4LQAA&#10;AAAAAKCvylCOP/Tffk7JARggp+OcT4ZxAAAAAAAAGKJ6v70U9760hVJ7K14LAHqs3LgXbubabCnf&#10;KdPD8VoAAAAAAADAEFTN7PrCHpg2mlNyAAbE6Tjbr6x31cwvxmsBAAAAAAAAQ1I37VHcC9OGc0oO&#10;wDA4HWf7TVK+Fq8DAAAAAAAADFF5MkTcD9Nmc0oOQM+VU1rizVubrTqYH8brAAAAAAAAAEN19fDo&#10;QU/k2HJOyQHoN0fIbTnfGAEAAAAAABiher+9tLA3po3mlByAnvJNcevdLdPB8ToAAAAAAADAGJQn&#10;RZyyR6ZN5TAAgH6qUr69cNPWRjo+om+/vRSvAQAAAAAAAIyJJ3RsN6fkAPSM03G23HR2I14DAAAA&#10;AAAAGJvyxIjy5IiF/TJtqqN4DQA4R07H2WKOigMAAAAAAGCHOBxguzklB6AnfAPcanfLFHC8BgAA&#10;AAAAADBm1cH88JS9M20iBwQA9IPnNm6nKrXPluGnuP4AAAAAAACwC+qU78Q9NG0mp+QAnLNyI443&#10;Z22mMvUb1x8AAAAAAAB2hb3JLeaUHIDzNUmzRxduzlp/Kd/xqCoAAAAAAAB23STlawt7aVp75ekd&#10;9icBzkm5AR8/RumUG7TWV1njqplfjOsPAAAAAAAAu6hu2qO4p6YNNJ3diGsPwBY4HWdL+UYHAAAA&#10;AAAA71YODqib9u7CvprWWjk4IK49ABvmm9yW8mxGAAAAAAAAWFDvt5cW9ta09qpmdj2uPQAbVG68&#10;8Was9ea5jAAAAAAAAPDCyh+3xz02rb27cd0B2KA65Tun3Iy1xkybAgAAAAAAwAvzVI/tNEn5Wlx7&#10;ADag3HDjTVhr7yiuOwAAAAAAAPDePLpq81Up347rDsAGlBtuvAlrfZVHVVXN/GJcdwAAAAAAAGBR&#10;+WP3uOem9XZ5/+hCXHcA1siE6Raazm7EdQcAAAAAAABOVx5dVf7ofWHfTesrtbfiugOwRuVGu3Dz&#10;1doqpw+VHxjiugMAAAAAAAAvbJLytbj3pvXmlByADSk3WJOlm8ujqgAAAAAAAKA7j67abNXB/DCu&#10;OQBrMEmzR+NNV+urrG9ccwAAAAAAAGA55UkUcQ9O66scMBDXHIA1qJv2brzpam3d9agqAAAAAAAA&#10;WE09nd04ZS9Oa6pqZtfjmgOwAs9c3HD77aW45gAAAAAAAMDZOWhgc1Up347rDcAKPG9xox3F9QYA&#10;AAAAAAC6KX8Mf8qenNbU5f2jC3HNAeigPEqpPA8w3mi1emVdq2Z+Ma45AAAAAAAA0J0DBzbYdHYj&#10;rjcAHUzS7NGFm6zWUnUwP4zrDQAAAAAAAKymnOIS9+a0nsqhA3G9AeigTvlOvMlq9co3qnL6UFxv&#10;AAAAAAAAYHV1am/FPTqtp6qZXY/rDcAZTFK+Fm+uWlOOcgMAAAAAAICNKX8cXzft3YV9Oq2jo7je&#10;AJyBZytupirl207HAQAAAAAAgM0qJ7nEvTqtp/JYsLjeACyhDIyUxyrFG6vW0H57Ka43AAAAAAAA&#10;sH5OydlQnggC0E25gS7cVLWOHN8GAAAAAAAAW1L+WP6UPTutWDncIa41AEuoU74Tb6pavaqZX4xr&#10;DQAAAAAAAGxO+aP5uG+nNeTJIABnU4ZGFm6mWkdOxwEAAAAAAIAts/+5oVJ7K641AC9ikmaPLtxM&#10;tVLlyDan4wAAAAAAAMD5cErO+vPYKoAzqpv2bryZasVMhwIAAAAAAMC5ubx/dGFhD08rVzWz63Gt&#10;ATjFJOVr8Saq1XI6DgAAAAAAAJw/p+RspKO4zgCcwuOq1l91MD+M6wwAAAAAAABsl1Ny1l85nODq&#10;4dGDca0BCDyuar2Vb0DlG3tcZwAAAAAAAGD76tTeint6Wi2PrQK4D4+rWn9OxwEAAAAAAID+KKe5&#10;xD09rZzHVgG8mDI8csrNUx1zOg4AAAAAAAD0j1Ny1p/HVgG8gOcmQT2uao1N0uzRuM4AAAAAAADA&#10;+XJKzvrz2CqAF+BxVevP6TgAAAAAAADQT07JWXseWwVwmnKDPOWmqe75hgMAAAAAAAA9VTXzi6fs&#10;8WmFHFgAEHhc1Qbaby/FdQYAAAAAAAD6o075zsI+n7o3nd2Iawyw0zyuau05HQcAAAAAAAB6rmpm&#10;10/Z61P37JMCPJ/HVa23MuAU1xgAAAAAAADoH08SWW8eWwXwnPK4qiq1z8YbpTqW8p24xgAAAAAA&#10;AEA/OSVnzXlsFcA9Hle15nyDAQAAAAAAgMEoBxg4JWeteWwVQDFJs0dPuUmqQ+WkofINO64xAAAA&#10;AAAA0F/2TNdX2TON6wuwk0x7rq/yjTquLwAAAAAAANBvz52Ss7D/p47tt5fiGgPslKqZX1y4OapT&#10;ZdLz8v7RhbjGAAAAAAAAQP/Vqb0V9wDVLQcZADuvns5uxJujOudZiAAAAAAAADBQDjNYXx5bBey8&#10;MkQSb47q1iTla3F9AQAAAAAAgOGom/Zu3AdUtzxdBNhpvqGsrbtxbQEAAAAAAIBh8YSRNTad3Yjr&#10;C7AT6v320sJNUZ3yDEQAAAAAAAAYvquHRw/GvUB17iiuL8BOKEMkp9wU1SHHrQEAAAAAAMA41Km9&#10;FfcDdfaq1D4b1xZgJ9Qp34k3RXXKZCcAAAAAAACMhCeNrLH99lJcX4BRq5r5xYWboTo1SflaXF8A&#10;AAAAAABguOqmvRv3BXX2ylNb4toCjFo9nd2IN0N16m55jmRcXwAAAAAAAGC4yiDJKXuDOmMeWwXs&#10;nPKYpXgz1Nkz0QkAAAAAAADjU/4oP+4NqluX948uxPUFGC1HrK2n8uivuLYAAAAAAADA8FUp3477&#10;g+rQdHYjri3AKJUhkoWboM5eynfi2gIAAAAAAADjUDWz6wt7hOrSUVxbgFEqE4in3AR1xjyuCgAA&#10;AAAAAMbLY6vWU5XaZ+PaAoxSmUCMN0GdPc86BAAAAAAAgHGzt7qe7K0CO6Fu2rvxBqgz5nFVAAAA&#10;AAAAMHoeW7WeyjrGtQUYlaqZX4w3P509j6sCAAAAAACA8fPYqvVkfxUYvUnK1+LNT2fPkWoAAAAA&#10;AACwG+rU3or7hTpjnkACjJ1vFmvINwsAAAAAAADYGR5btZ7iugKMShkmiTc+nS3HqQEAAAAAAMDu&#10;8NiqNbXfXoprCzAKvlGsJ4+rAgAAAAAAgN3iSSRraDq7EdcVYBQmKV9buOnpbHlcFQAAAAAAAOwc&#10;j61aS0dxXQFGoUwcnnLT0xmqDuaHcV0BAAAAAACAcfM0ktWrUvtsXFeAUSgTh/Gmp7NVThmK6woA&#10;AAAAAACMX920d+P+oc7W5f2jC3FdAQbPN4jVKhObZfI1risAAAAAAAAwfuVpGnEPUWdsOrsR1xVg&#10;0KpmfnHhZqez5pmGAAAAAAAAsKPK0zRO2UPU2bLnCoxL1cyun3Kz0xkqaxjXFQAAAAAAANgN5Wka&#10;cQ9RZ6s8lSSuK8CgOT5t9TzPEAAAAAAAAHZbndpbcR9RZyuuKcCglaO/4o1OZyjlO3FNAQAAAAAA&#10;gN3iySSrVzXzi3FdAQarbtq78Uan5SsnDMU1BQAAAAAAAHaLx1atoensRlxXgEEqj1pauMnpTE1S&#10;vhbXFQAAAAAAANg9DkNYrUmaPRrXFGCQ6v32UrzJ6WyVSde4rgAAAAAAAMDuKU/XiPuJOlNHcU0B&#10;Bqkc+XXKTU7LlvKduKYAAAAAAADAbipP11jYU9TSVal9Nq4pwCDVqb0Vb3JavjLhGtcUAAAAAAAA&#10;2E3l6RpxT1FnyxNKgFHwDMPVKhOucU0BAAAAAACA3WUPdsX220txTQEGpxz5tXCD09Jd3j+6ENcU&#10;AAAAAAAA2F2eUrJi09mNuKYAg1I184sLNzctX8p34poCAAAAAAAAu60MlCzsLeosHcU1BRiUqpld&#10;P+XmpmVL7a24pgAAAAAAAMBuu3p49ODC3qKWz8EIwNCZzFytMtAU1xQAAAAAAACgSu2zcX9Ry1XW&#10;Lq4nwKCUo77izU3Ld3n/6EJcUwAAAAAAAIAq5dtxf1HLZy8WGLS6ae/GG5uWy1QmAAAAAAAA8EKq&#10;g/lh3GPUGdpvL8U1BRiMhZuaztJRXE8AAAAAAACAYpLytVP2GLVs09mNuKYAg1CO+Fq4qWnpykRr&#10;XFMAAAAAAACA4urh0YNxj1HLN0mzR+OaAgxCOeIr3tS0fGWiNa4pAAAAAAAAwIkqtc/GfUYtnSeW&#10;AMNUNbPrp9zUtGTlhKG4pgAAAAAAAAAnqpRvx31GLd3duJ4Ag1CeuXfKTU1LVCZZ43oCAAAAAAAA&#10;PF91MD+Me41aLnuywGDVqb0Vb2paspTvxPUEAAAAAAAAeL5JytcW9hq1dFcPjx6MawrQe+WZe/GG&#10;piVL7a24ngAAAAAAAADPVzXziwt7jVq6sn5xTQF6rzxzL97QtGTT2Y24ngAAAAAAAADPV054Wdhr&#10;1NJVzex6XFOA3os3My1fOVouricAAAAAAABA5KCEFXJQAjA0jkZbrcv7RxfimgIAAAAAAABEdWpv&#10;xf1GLVlqb8X1BOi1er+9tHAz07LdjesJAAAAAAAAcJpJmj16yp6jlusoridAr5WjvU65mWmJqpRv&#10;x/UEAAAAAAAAOM0k5Wtxz1HLVaX22bieAL1mCnOFHIsGAAAAAAAALKlq5hcX9hy1VAZygMEpR3vF&#10;m5mWqzqYH8b1BAAAAAAAADjN1cOjB+Oeo5avrF9cU4DeKo9dijcyLVfVzK7H9QQAAAAAAAB4IeWk&#10;l7jvqOUqJwzF9QTorbpp78YbmZarPOMxricAAAAAAADAC6lTvhP3HbVk++2luJ4AvWUgp3uX948u&#10;xPUEAAAAAAAAeCGeYNI9TzABBiXexLR8cS0BAAAAAAAAXkx1MD+M+45asunsRlxPgF4qJ7ws3MS0&#10;XCnfiesJAAAAAAAA8GImafbowt6jlqqsXVxPgF4ykNO9cpRcXE8AAAAAAACAFzNJ+Vrce9SSpfZW&#10;XE+AXqqa+cWFm5iWqhwlF9cTAAAAAAAA4MU4NGGljuJ6AvRSvd9eOuUmpiVyHBoAAAAAAABwVlcP&#10;jx6Me49aOgM5wDBUzez6KTcxLVFZu7ieAAAAAAAAAPdTpfbZuP+oJUr5TlxLgF6qp7MbCzcxLVV5&#10;tmNcTwAAAAAAAID7KYMlcf9R968MMsW1BOil8tileBPTku23l+J6AgAAAAAAANyPgZxuGcgBBqNO&#10;7a14E9NyXd4/uhDXEwAAAAAAAOB+qpRvx/1HLdfVw6MH43oC9E7dtEfxBqblMpADAAAAAAAAdOHg&#10;hO4ZyAEGwUBO9+JaAgAAAAAAACyjOpgfxv1HLVfVzC/G9QToHc8m7NzduJYAAAAAAAAAy5ik2aOn&#10;7EFqmfbbS3E9AXqnDJYs3MB0/1K+E9cSAAAAAAAAYBlVM7u+sAeppZqkfC2uJ0DvGMjpVpXy7biW&#10;AAAAAAAAAMsoQyVxD1LLVYaZ4noC9E6V2mfjDUxLlNpbcS0BAAAAAAAAllEeu7SwB6mlMpADDIKB&#10;nI4ZyAEAAAAAAAA6urx/dGFhD1LLNZ3diOsJ0DsLNy8tVXUwP4xrCQAAAAAAALAMAzkrZCAHGIKF&#10;m5eWykAOAAAAAAAA0NXVw6MH4x6klsxADjAECzcvLdUkzR6NawkAAAAAAACwDAM53bNXC/Sem3z3&#10;3OQBAAAAAACAruzVds9eLdB7bvIr5Bg0AAAAAAAAYAULe5BaKgM5QO9d3j+6EG9eWjIDOQAAAAAA&#10;AMAKFvYgtVTVwfwwriVArxjI6V7VzK7H9QQAAAAAAABYVpXaZ+M+pO6fgRyg96pmfjHevLRcBnIA&#10;AAAAAACAVRjI6Vhqb8W1BOgVAzndM5ADAAAAAAAArMJATscM5AB9ZyCne5OUr8X1BAAAAAAAAFhW&#10;3bR34z6kluooriVAr9T77aVTbl5aIgM5AAAAAAAAwCoM5HTOQA7QbwZyumcgBwAAAAAAAFhFnfKd&#10;uA+ppTKQA/SbgZwV2m8vxfUEAAAAAAAAWJaBnM4ZyAH6zUDOChnIAWCErh4ePXh5/+hC1cwvltPg&#10;SlUzu16qp7MbJ03S7NHnd/I/P/n/e/K/e/yzxn57qfxnxv8uAMbhyvTpD5mkpz5+kmZ7k5Rfe+97&#10;Q/k/87Ur09knlu8BD928/ZL4v8f2VM385eV7e9XMrtz7Pl2+d7efXU/bV598n37o5u2Xxv89YLeU&#10;+0C5Hxz/DD9tX3Pv5/v8+ce/C5T/2UH7UXuP5w+M/3sAAKzGQE7nDOQA/WYgZ4UM5AAwICeDNuX7&#10;17s34lJ7q0r5dvmFr0rts6WF73ebqTwT+aj8958M9Jx8yB//3QD0z2T/6KOrlD+rSvlrqyb/6Cn3&#10;+VPKP1U3bVul2f9RTee/Lf5nsl4PH8x+Td20n1Gn/FV1yt+/eD1OK7+z/FxQpfyXJ4+/+VNf/cTX&#10;v2/8zwXG5ZGb3/ML6+apV9bN7C/VTf5H5T6weG9YrErtv6xS+6WTlH/f5S955lfE/1wAAM7GQE7n&#10;DOQA/WYgZ4VsGgLQQ2XwpvwF/PFfsx7MD5/7Ze7uFodt1tW7B3acsANw/soJN/dOQWu/ddkN2xer&#10;Svm7q5RfX75vxf8uujs+na58D23yz8Q1P3v5beVniYffMPuI+N8DDFs5NatO7cFzg/KnvP+Xr2ra&#10;t9ep/b99TgYA0J2BnM4ZyAH6zUDOCvmgAYBzVjYxy/ej4xNmnnfSzcL3rBF1/Jf7B/PDsuFoSAdg&#10;8/Zu5verprM/XjXtP4j35HV0PJjTzL/oSvP0h8f/bpZXTee/u2ryN8T1XUdVyj9aNfnx8liy+N8L&#10;DMvD09lvqA/aL66a/G/je33Vqqb92arJ/1c9bS/H/14AAF6cgZzOGcgB+s1AzgoZyAFgy54/gLML&#10;wzfL9NwaHJ2cpBPXDIDu9qb5k+qm/efx3ruRUv6Jetp+djmJJ/47eGH1QftR907EOWVN117+mfL9&#10;9pGbT74s/juAfrt3yln+vO38/pDfWU66vDJ9+kPivwMAgNMZyOmcgRyg3wzkrJBNPwA2LJ6As50P&#10;0IffySk6vlcDdPPqJ77+fcvjpKom/+d4j910VcpfXT/Rfmz8N7GoTvPX1Sl/f1zDLfT0ZDr71Pjv&#10;Afppkt788VXKX3vKe3nD5X9eH7Svif8eAAAWGcjpnIEcoN8M5KyQTT4ANqBq5hfr6eyGAZy1dlQ1&#10;s+tlwCmuNwDv7UrzTR9epfxlp9xLt1fK/7A6mNfx38Y9r0pP/eI6tWVY9+0La7e18r+qmvn1+G8D&#10;+qVO7avqlP/x4nt4Ox0/8i7N/1z8dwEA8N4M5HTOQA7QbwZyVshADgBrcHIKzvHQiAGcjVcGnTze&#10;CuB0VTN/+dYeUXWfqqZ9+yTla/HfuOvK46K294iq+5XfWU5Siv9GoB/KPbTcSxffu+fSl3skIQDA&#10;CzOQ0zkDOUC/GchZIRt5AKygfB8pj1UyhHOu3S3X4PL+0YV4fQB2TX3QflR5FNEp98pzq0rtT5YT&#10;zuK/dVd92s2v/6V1035VXKdzL82+MP5bgfNVN+1n1E37Hxfer+dbE/+dAADcYyCncwZygH4zkLNC&#10;BnIAOKMy+HF8OotfsHrXyck5hnOAXbT3eP7AOrW34r2xD1Upf/dkmifx37yLqmb+WFyfnvSfquns&#10;j8d/L3A+6mb+yirlf3nKe/Vcq5r2v9dNeyP+ewEAMJCzQgZygH4zkLNCBnIAWEJ5JFU5Lr78UuU0&#10;nMF0VE9nNguAnVE38+kp98LeVDXtP3jV40//xvjv3iXVQf6cqml/Nq5Nf8r/b3Uwr+O/G9iuKwdP&#10;//o65WcW36N9Kb+tOpj/3vjvBgDYdQZyOmcgB+g3AzkrZCAHgBdQhnA8kmocHV/DZn4xXmOAsSiP&#10;hIr3vj5WTjKL//ZdMUlPfXzd5HfGNelhd8vPQPHfD2zP8WD54nuzX6X8E1Uzf3n8twMA7DIDOZ0z&#10;kAP0m4GcFTKQA0Bw7zSc2aNlQ2rh+4YGXdkILpvW8ZoDDNneY/kVVdN+V7zn9bY0e118DWP30K3b&#10;L61S/qaFtehrqd2PrwHYjqqZ/aGF92RPq1I+jP9+AIBdZiCncwZygH4zkLNCBnIAeM7l/aMLTsPZ&#10;ncq1Ltc8fh0ADE2d2jJEunCf62tlOPLyF3/jr4ivY8z2DvIfjevQ56qm/eE6tZ8cXwewWa+cPvn+&#10;VZPfHN+Tfa1q2n8/OZj9zvg6AAB2lYGczhnIAfrNQM4KGcgB2HnlUUYGcXa6Iz8PAEN17zFI7fef&#10;cm/rdZNp/tz4WsbqymNf/0F10/79uAYD6MvjawE2a5LyZ57yXux7XxlfBwDArjKQ0zkDOUC/GchZ&#10;IRtwADurfA8wiKOTyokNk5Svxa8TgD6rmvzX4/1sEKX8Ew/dvP3S+HrGqDwqceH1D6QytBxfD7AZ&#10;D928/ZKqaX8gvg+HkHsFAMA9BnI6ZyAH6DcDOStkIAdg5zz3ffPIII5OqwzmlM3T+HUD0DdXHz/6&#10;VXWT78b72ID6E/E1jdFAT8c5rkr5y+LrATZjsp//QHwPDiX3CgCAewzkdM5ADtBvBnJWyEAOwM44&#10;PhEn5dsL3wuk00r5jsEcoM/2muFu3j7X346vaWzqafsJddP+zCmvfRBVKX93vT//gPi6gPWrmvbL&#10;43twKLlXAADcYyCncwZygH4zkLNCBnIARu/4+6RfhtQ1gzlATw158/a4lH9ob5p/dXxdY1Kn9s8v&#10;vO6hldpXxdcFrNenPfGWX1o17fcsvP+GlHsFAICBnO4ZyAH6zUDOChnIARitqplfLD/ML9z7pQ5V&#10;B/PD+DUGcF5+1xu+6ZcNfvO2lNo/GF/bmNSpfWrhNQ+sqsmPx9cFrFfVzK/G997Qcq8AADCQs0IG&#10;coB+M5CzQgZyAEbn6uHRg2V4okrtswv3fWmVjk/LmV+MX3MA21Y381cu3KOGWGpvxdc2FuXnkbrJ&#10;71x4zcPrbnxtwHrVqT045b03tNwrAICdZyCncwZygH4zkLNCBnIARsXjqbSNJmn2aPzaA9imqsl/&#10;Mt6bhln+R/G1jcWkmf32xdc7wFJ+xyPTb3n/+PqA9RnFqZ7uFQAABnK6ZyAH6DcDOStkIAdgFI7/&#10;Cj21txbu89KG8ggr4DxVKf/FeF8aZCl/b3xtY1FN57974fUOtMnjb/618fUB61Ol9tvi+26IuVcA&#10;ALvOQE7nDOQA/WYgZ4UM5AAMmsdT6TxzUg5wXurUfmm8Jw2xKuX/75Enn/wF8fWNQd20fyq+3sGW&#10;2k+Orw9Yn6rJ/3bhfTfE3CsAgB1nIKdzBnKAfjOQs0IGcgAGy+Op1IumsxvxaxNg06omf8PC/Wig&#10;vSo99b/G1zcGdWofja91sB20r46vD1iPh24++bI65f+68L4bYu4VAMCO81l15wzkAP1mIGeFDOQA&#10;DM7JqTgL93TpnJqkfC1+nQJsUt203x7vRUPt8v7Rhfj6xqBu2q+Mr3WoVc3senx9wHpcmT79IfE9&#10;N9TcKwCAXWcgp3MGcoB+M5CzQgZyAAalfMjr8VTqW+VrcqwbykA/jelDvqqZX4yvbwzq1N6Kr3Ww&#10;OQ0ONqb8DLnwnhtq7hUAwI4b0+/qW85ADtBvBnJWyEAOwCCUU3FGtbGl0VWlfDt+3QJsypg+5DOQ&#10;M4BsssPGGMgBABiPMf2uvuUM5AD9ZiBnhQzkAPRe2airm/buwj1c6lkeXQVsy5g+5DOQM4BsssPG&#10;GMgBABiPMf2uvuUM5AD9ZiBnhQzkAPRa+VDXI6o0lMrXajnNKX4dA6zbmD7kM5AzgGyyw8YYyAEA&#10;GI8x/a6+5QzkAP1mIGeFDOQA9JJHVGmw2YgAtmBMH/IZyBlAvrfBxhjIAQAYjzH9rr7lDOQA/WYg&#10;Z4UM5AD0znPf1zyiSoOsnJITv6YB1m1MH/IZyBlANtlhYwzkAACMx5h+V99yBnKAfjOQs0IGcgB6&#10;xSOqNIr8fAFs2Jg+5DOQM4BsssPGGMgBABiPMf2uvuUM5AD9ZiBnhWyYAfSCR1RpVKX2VvwaB1in&#10;MX3IZyBnANlkh40xkAMAMB5j+l19yxnIAfrNQM4KGcgBOHceUaWx5bFVwKaN6UM+AzkDyCY7bIyB&#10;HACA8RjT7+pbzkAO0G8GclbIQA7AufKIKo21sW4wA/0wpg/5xnq/NJADLMNADgDAeIzpd/UtZyAH&#10;6DcDOStkIAfg3JQPbBfuy9JYsiEBbNCYPuQzkDOAfE+DjTGQAwAwHmP6XX3LGcgB+s1AzgoZyAE4&#10;F9XB/HDhniyNqdTeil/3AOsypg/5DOQMIJvssDEGcgAAxmNMv6tvOQM5QL8ZyFkhAzkAW3X18OjB&#10;UW1QSS/c3fj1D7AuY/qQz0DOALLJDhtjIAcAYDzG9Lv6ljOQA/SbgZwVMpADsDXHwzhNe7RwL5bG&#10;mYEcYGPG9CGfgZwBZJMdNsZADgDAeIzpd/UtZyAH6DcDOStkIAdgKwzjaAczkANszJg+5DOQM4Bs&#10;ssPGGMgBABiPMf2uvuUM5AD9ZiBnhQzkAGxc2WgrwwkL92BpxFWpfTa+FwDWZUwf8hnIGUA22WFj&#10;DOQAAIzHmH5X33IGcoB+M5CzQgZyADbKMI52NQM5wCaN6UM+AzkDyCY7bIyBHACA8RjT7+pbzkAO&#10;0G8GclbIQA7AxpR7bBlKWLj3SruRR1YBGzOmD/kM5Awgm+ywMQZyAADGY0y/q285AzlAvxnIWSED&#10;OQAbUTWz64ZxtNOlfCe+LwDWZUwf8hnIGUA22WFjDOQAAIzHmH5X33IGcoB+M5CzQgZyANbOMI7U&#10;vqs6mB/G9wbAuozpQz4DOQPIJjtsjIEcAIDxGNPv6lvOQA7QbwZyVshADsBaeUyVdK8ymBbfHwDr&#10;MqYP+QzkDCCb7LAxBnIAAMZjTL+rbzkDOUC/GchZIQM5AGtTNtQM40j3mqR8Lb5HANZlTB/yGcgZ&#10;QDbZYWMM5AAAjMeYflffcgZygH4zkLNCBnIA1sIwjvSeynvh6uHRg/F9ArAuY/qQz0DOALLJDhtj&#10;IAcAYDzG9Lv6ljOQA/SbgZwVMpADsLIyeFA37d2Fe6y0q6X2VnyfAKzTmD7kM5AzgGyyw8YYyAEA&#10;GI8x/a6+5QzkAP1mIGeFDOQArKQM41Qp3164v0q7nJ8vgA0b04d8BnIGkE122BgDOQAA4zGm39W3&#10;nIEcoN8M5KyQDTOAzp47Gedo4d6q3vTcY8TuHv8ymPKd54anyjU7KhuF1cH8cJJmj55U/u/HG4jP&#10;Vf7/P/e/4wSkZUv5TnyvAKzbmD7kM5AzgGyyw8YYyAEAGI8x/a6+5QzkAP1mIGeFDOQAdGIYpz+V&#10;oZvjoZmy8Ted3Sjf28rmZrlG8bqtQ9k0mKR8rWpm18sQT/k6cErSeyrrEtcMYN3G9CGfgZwBZJMd&#10;NsZADgDAeIzpd/UtZyAH6DcDOStkIAegk1FtMg2kk8Gb41NsprMbmxy66epkWOf4tJ3dHNK527dr&#10;AozTmD7kM5AzgGyyw8YYyAEAGI8x/a6+5QzkAP1mIGeFDOQAnNnxKSzxfqq1d/y4qfKYqTKAs99e&#10;GuqgR9lkKKfG3HsE1vEjtBZe6xg6fm1+rgC2ZEwf8hnIGUA22WFjDOQAAIzHmH5X33IGcoB+M5Cz&#10;QjbOAM7EMM6GG8EAzv0c/9xSTvgZ2Qk65brF1wqwKWP6kM9AzgCyyQ4bYyAHAGA8xvS7+pYzkAP0&#10;m4GcFTKQA7C08iiiMZ9wcm6lfOf4EU8j3ZC8n/J1VX7pWliXIZXynbEOUAH9NKYP+cb6/c9ADrAM&#10;AzkAAOMxpt/Vt5yBHKDfDOSskIEcgKUcP3bIMM7aKmtZTlQZ6yZkV0M8OcejqoDzMKYP+cb6vdBA&#10;DrAMAzkAAOMxpt/Vt5yBHKDfDOSskA00gPsqJ38M/gSTHnQ8hJPy7XIijNNUXtzxxsQAHo9Wrmm5&#10;nvHfD7BpY/qQz0DOALLJDhtjIAcAYDzG9Lv6ljOQA/SbgZwVMpADcF/lcUoL908tX/lFbDq7YQin&#10;m+cGc+4urOs5ZxgHOE9j+pDPQM4AsskOG2MgBwBgPMb0u/qWM5AD9JuBnBUykAPwosrAgUdVdev4&#10;0UsGcdamfC32ZXPz+LSjkW4gA8Mwpg/5xno/7cv3rLVkkx02xkAOAMB4jOl39S1nIAfoNwM5K2Qg&#10;B+AFlQ+HDeOcPY+l2qyycXuej1Ar17e8N+K/C2CbxvQhn4GcAWSTHTbGQA4AwHiM6Xf1LWcgB+g3&#10;AzkrZCAH4AWd59DDEDs+Ecf3la05PjFni4+yOh5Os8kA9MSYPuQzkDOAfP+DjTGQAwAwHmP6XX3L&#10;GcgB+s1AzgrZOAU4VfkwdeGeqVMrgzhj3UwcgqqZXd/0YI5TcYC+GdOHfGP9HmogB1iGgRwAgPEY&#10;0+/qW85ADtBvBnJWyEAOwIJyb/SoqvtX1qgMg8T143wc/zy0xs3Pcn0nafboWDeKgWEb04d8Y73P&#10;rvN70rlnkx02xkAOAMB4jOl39S1nIAfoNwM5K2QgB+C9XD08etAwzot38uiislZx/eiHcn2OHyF2&#10;yvV7sZ772j9yfYG+G9OHfAZyBpBNdtgYAzkAAOMxpt/Vt5yBHKDfDOSskIEcgPdyPIwQ75V6dx5P&#10;NTxlk2OS8rVy2s3x5mjo+H++317ySCpgSMb0Id9Yv68ayAGWYSAHAGA8xvS7+pYzkAP0m4GcFTKQ&#10;A/Bu5QPUhfukjjs5FSeuGQCchzF9yGcgZwD5GQg2xkAOAMB4jOl39S1nIAfoNwM5K2QgB+BY2Qzz&#10;qKoXKLW3PL4IgD4Z04d8BnIGkE122BgDOQAA4zGm39W3nIEcoN8M5KyQgRyAY+VRTAv3yB2vDCiV&#10;Rx3FtQKA8zamD/kM5Awgm+ywMQZyAADGY0y/q285AzlAvxnIWSEDOQAeVXVKZUCpfDge1woA+mBM&#10;H/IZyBlANtlhYwzkAACMx5h+V99yBnKAfjOQs0IGcoAdVx7F5FFV7+l4LaazGx5RBUCfjelDPgM5&#10;A8gmO2yMgRwAgPEY0+/qW85ADtBvBnJWyEAOsOOqg/nhwr1xR/OIKgCGYkwf8hnIGUA22WFjDOQA&#10;AIzHmH5X33IGcoB+M5CzQgZygB1W7oFOx7mXR1QBMCRj+pDPQM4AsskOG2MgBwBgPMb0u/qWM5AD&#10;9JuBnBUykAP8/+z9D4wlW34f9jEQY1AJg6whQaETyX6Ipegfo6xiJ6IFRm+lkH6v733LN7C5DmVT&#10;9rMgWjGkOKOYNpiY4htI1E7X7WXGBm1TFhONKUagtUvu7K3bXDpmgDFEOf5DAYNYiWlCjtsO5SiK&#10;FFMybVAK5TA4t7vf6znVM9Nd51bdc371+QBfiCJ33+u6t25VnXO+VbVgqYQyOC4uMCfd9pFXVAHQ&#10;kkiTfAo5DcQiO0xGIQcAII5IY/WZo5AD1E0hpyAKOcBCpcnSwTFxYUlPB1ptth/knw0A1C7SJJ9C&#10;TgOxyA6TUcgBAIgj0lh95ijkAHVTyCmIQg6wQOlpMEt/VVXa/pOuf5B/NgDQgkiTfAo5DcQiO0xG&#10;IQcAII5IY/WZo5AD1E0hpyAKOcACrc7OnwyOhwuKMg4ArYs0yaeQ00AsssNkFHIAAOKINFafOQo5&#10;QN0UcgqikAMsjHPG7iJNeuefCwC0JNIkn0JOA7HIDpNRyAEAiCPSWH3mKOQAdbO4WhCFHGBBLl9V&#10;1T8fHAuXkq5/oYwDQASRJvkUchqIRXaYjEIOAEAckcbqM0chB6ibQk5BFHKABUkTpIPj4EKSikip&#10;kJR/JgDQokiTfAo5DcQiO0xGIQcAII5IY/WZo5AD1E0hpyAKOcBCpDJKel3T4Di4hHT9C2UcACKJ&#10;NMmnkNNALLLDZBRyAADiiDRWnzkKOUDdFHIKopADLMRqs/1gcAxcQpRxAAgo0iSfQk4DscgOk1HI&#10;AQCII9JYfeYo5AB1U8gpiEIOsBALHQxcpAnu/LMAgNZFOq8r5DQQi+wwGYUcAIA4Io3VZ45CDlA3&#10;hZyCKOQAC3DS9Q8Gx7/gWXW7n1XGASCqSJN8CjkNxCI7TEYhBwAgjkhj9ZmjkAPUTSGnIAo5wAIs&#10;bSCQyjiO7wBEFuncrpDTQCyyw2QUcgAA4og0Vp85CjlA3RRyCmLBFghuaU/HSWWctM355wAAkUSa&#10;5FPIaSAW2WEyCjkAAHFEGqvPHIUcoG4KOQVRyAGCW3X988GxL2iUcQBYikiTfAo5DcQiO0xGIQcA&#10;II5IY/WZo5AD1E0hpyAKOUBgS3s6jglgAJYi0iSfQk4DcY0Fk1HIAQCII9JYfeYo5AB1U8gpiEIO&#10;ENiSno6TFr3y7QeAqCJN8inkNBCL7DAZhRwAgDgijdVnjkIOUDeFnIIo5ABBLezccPH+k2efyD8D&#10;AIgq0iSfQk4DscgOk1HIAQCII9JYfeYo5AB1W9ii62GjkAMEtZSn46y63c86lgOwNJEm+RRyGohF&#10;dpiMQg4AQByRxuozRyEHqJtCTkEs4gIBLeq8YNIXgAWKNMmnkNNAXG/BZBRyAADiiDRWnzkKOUDd&#10;FrXweugo5AABpQvYwfEuYrrd03zbAWAJIk3yKeQ0EIvsMBmFHACAOCKN1WeOQg5QN4WcgijkAMG8&#10;/+TZJ/avccqPd/FykbY1334AWIJIk3wKOQ3EIjtMRiEHACCOSGP1maOQA9RNIacgCjlAMGkSdHCs&#10;C5Z94cjxG4AFizTJp5DTQCyyw2QUcgAA4og0Vp85CjlA3RRyCmJBFwhm1fXPB8e6YDnpto/y7QaA&#10;JYk0yaeQ00AsssNkFHIAAOKINFafOQo5QN0UcgqikAMEkha0Bse5aOn6F15VBcDSRZrkU8hpIBbZ&#10;YTIKOQAAcUQaq88chRygbgo5BVHIAQJJT44ZHOeixXEbAEJN8inkNBCL7DAZhRwAgDgijdVnjkIO&#10;UDeFnIJY2AUCWW92F4PjXKCszs6f5NsMAEsUaZJPIaeBWGSHySjkAADEEWmsPnMUcoC6KeQURCEH&#10;COKk6x8MjnGBsup2P+tVVQBwKdIkn0JOA7HIDpNRyAEAiCPSWH3mKOQAdVPIKYhCDhBEumgdHOMi&#10;xeQuAHwk0iSfQk4DcR0Gk1HIAQCII9JYfeYo5AB1U8gpiEIOEEB6ckx6gszgGBckq65/7uk4QKvS&#10;8SsttqXSQXqaWcpqs/0gLVpd56TbPrqZ9H/f/2fSdf7j3afSfzf9MxwLuRZpkk8hp4FYZCewtz98&#10;/pXrzfk3XJ5/++9dbfovrDa7n7h8HXD/C4Pfg1SQ/mf258Fu92PpWHt17fStn/nw81+df7+wny+5&#10;ug6/vvZOr8NOuTpXP0tzDpf71P766uJqfuUi/f/3/7d0A1T6z3a7p+m/d/OaPV2rp+v0/N8LwDJF&#10;GqvPHIUcoG4KOQVRyAEC2E8C5ce3SHGsBiqWT/LvJ/ivJvUnLkteXC4YpH/X5WKUBYHliDTJp5DT&#10;QBRyCOa90/5vX3e7f2jd7f7oetP/e4N9XprMquv/0r5Qddb/E+8+/tJvzr93YkvX5Ps58nmvx1/K&#10;zevy67JO/ncCEFuksfrMUcgB6qaQUxADIyCAyK+rShNp+fYCHMvNif7LO2XnneS/Zy7v5E1/q2ve&#10;cCJN8inkNBCFHIJ4d/Plv3PV9d+17vqfHuznEiqrbvdfrLr+j73XffntfD+gfdfX5PtCet3X49dJ&#10;Rfpn+7JQ0OseAC5FGqvPHIUcoG4KOQWxOAE0Lj0JYXBsC5I0qeZJD8CxXD/55vou20Ym+9+U/WLA&#10;5V27FgNaFmmSL+q+qJAD9fiffvaLv2y1Of9frLv+3xrs3xI6q67/C6uu79aPd/+DfL+gHTcLOOkp&#10;NK1fk+///vT6q832A6+kBYgl0lh95ijkAHVTyCmIQg7QuP0dYfmxLUq63dN8ewGmlCbE96+eShPk&#10;jU/03yVpG/dlI9fEzYk0yaeQ00AUcmhYOsasuv7PDfZrWVTSNc9J1/+efP+gXvsSTirGByjg3CEX&#10;6Zo8jUPyzwGAtkQaq88chRygbgo5BbH4ADQu6kX+fpE46AIdUJd0rGnocffT5upO3fwzoj6Rzv9R&#10;z/cKOXB8683u29Ybr6eSj/Jfnmx2m288+5Ffke8r1OHjcvyyr8sV5gHaFWmsPnMUcoC6KeQUxOAG&#10;aNj+VSr5cS1OXIQDk0nXgNevobrl+COXeZYW4T1Gv06R9l2FnAaikENjvvl7/tQvXZ9u/+C66//a&#10;YH+WxWfV9T9w8vhH//v5fsNxXL+OKl2bL7mE84rsn5zjVd4A7Yg0Vp851gKAuinkFEQhB2hYWhwZ&#10;HNeCJOriHHA8l3fcXj4JJz/myBvzzHG5LpH246j7lkIOHM+62/3gYD8WuZFVt/up1eb8a/J9h/nc&#10;fEpl/v3IMPtXd3mSJUD1nNdGRyEHqJtCTkEUcoCG7Z9ekB/XYsQFOHAQ13fc7gsl7rgtjoWAekSa&#10;5FPIaSAKOTRk1fV/aLAPi9ySVdd/cf34/L+b70NMa39tHug65hjx1ByAejnHjY71AKBuCjkFUcgB&#10;GpYeXzw4rkWIYzNQKBVxPPZ+wnT9C8Wc44o0yaeQ00AUcmjEerP7x1eb3X8x2IdFXpXT7b/w9tPn&#10;X5XvSxyeIs4E6XZPFXMA6uJcNzoKOUDdFHIKYtEXaFRavBoc02LExTcwWjo2KuLMl/Q5p887/x6Y&#10;XqRJPoWcBqKQQwNWm/P3113/Hwz2X5E3ZLXp/5l8f+JwFHFmyTPFHIA6OOeNjjUBoG4KOQVRyAEa&#10;lRZGBse0CHFcBka4nOjfPVXEOV48On9ekSb5FHIaiEIOlXv7w+dftd70PzPYd0XulP4X3jvtvz7f&#10;rxjvo9fGBrpeaSTPzKkAHJdz3+go5AB1U8gpiEEK0Kj9REt+TGs9Xf8i306A1zHRX2Es3M8i0n6v&#10;kNNA/K6p3Lrb/W8G+63IPbLq+i+mYle+b3F/rs+Pn1XXP496fQVQO+fA0VHIAeqmkFMQhRygUevN&#10;7mJwTGs8J932Ub6dALcx0V95uv6Fp+VMK9L+H3XBSCEH5rE+233terP7dwf7rcg9s9psP8j3L+7u&#10;6rXa8W4cajheLQswv0hj9ZmjkAPUTSGnIAo5QIOuJrqGx7TGY/EWeJN0nEgTy/nxQ+qMouV0Ik3y&#10;KeQ0EIUcKrbudt892GdFRmS16f/V9ePzvzXfx3i99HqqdH3u1bF1Jn0vymYA84k0Vp85CjlA3RRy&#10;CqKQAzQoLYoMjmftx0U38Eom+htO17+IWrg4pkiTfFH3D4UcmN5qc/41603/84N9VmRkVpvtt+b7&#10;Ga/mqZUNxRMsAWbhvDg61gaAuinkFEQhB2hQxMdAu2MLuE0q4qSFYEWcALGgf1CRJvkUchqI3y+V&#10;Wm92EW9UkKOm/5F8P2Nof40e6Ty3oHiNFcC0Io3VZ45CDlA3hZyCKOQADYq2MJ22J03o5dsJLJs7&#10;buPFK6wOJ9JvQyGngSjkUKl11//IYH8VKUm3+0vf1P3Yr833NT6WbqaJNiexwFyYEweYRqSx+sxR&#10;yAHqppBTEIMPoDFp0WpwLGs/LriBj3g9Veysuv55/p1zf5Em+RRyGohCDhV6p/vSr03licH+KlKY&#10;k67/Pfn+hqfiRIyyPMDhRRqrzxzrA0DdFHIKopADNCYtiAyOZY3npOsf5NsJLJOn4iwkXf/incfP&#10;3sq/f+4u0u9EIaeBKORQoVSaGOyrIgfIatP/y/n+tnRXc88X+WclAeK6HOCgIo3VZ45CDlA3hZyC&#10;KOQAjUkXp4NjWdu5yLcRWB5PxVle0ncdtYgxh0iTfFH3A4UcmNZq039hsK+KHCCrze7n8v1tydI5&#10;wDV67KTv141SAIcRaaw+cxRygLop5BREIQdoTLi70rrd03wbgWXxVJzlRilnvEi/maj7gEIOTGu1&#10;2f3rg31V5EDxxBCvqFpivMIKoFyksfrMUcgB6qaQUxCFHKAhaVJwcBxrPO7CgmVzx60o5YwTaZIv&#10;6vcfahFTIYcKrTf9vzfYV0UOldPd/zjf55bEK6oWHK+wAigSaaw+cxRygLop5BREIQdoSMTjvYke&#10;WCZ33MrNKOXcX6RJvqjffahjnEIOlfnM5z//S9Zd//8Z7KsiB8pJt30v3++WQmFe9t+/OXOAUSKN&#10;1WeOQg5Qt4gLtLPF4AJoSJoYGxzHWk7Xv8i3EYgvLb6boJA8aeI/FbXy/YXbRfoNKeQ0EIUcKvNN&#10;3Zf+24P9VOSQ6Xa/O9/vliDcnIMUxRONAe4v0lh95ijkAHVTyCmIQg7QkFALO2kB7uz8Sb6NQGyr&#10;zfYDd9zKa3KR7zPcLtIkn0JOA1HIoTKf/uz2Vw/2U5EDZtX135nvd9Gl8Xn+OYi4BgC4n0hj9Zmj&#10;kAPUTSGnIAo5QEOivcPd3VawHOnJJyb55S5Zdf3zfP9hKNIkn0JOA7EYR2Xe6b70awf7qcghs6Dj&#10;nlfJypty0m0f5fsNALeLNFafOQo5QN0UcgqikAM0JNpTJd55/OytfBuBeEzyy72zoEWwsSJN8ink&#10;NBC/SSpzeW3R//XBvipyoKy67e/M97uI9r+lze5Zvv0ieTzhGOBuIo3VZ45CDlA3hZyCKOQAjUjl&#10;lcExrOV0/Yt8G4F4lHFkdFynv1akST6FnAaikEOFVpvdfzzYV0UOlJOz7e/I97lolHHkvvEkS4A3&#10;izRWnzkKOUDdFHIKYqIfaES0Y727qyA+ZRwpSXoqnCepvVqkST6FnAaikEOF1pv+Jwf7qsiB8unT&#10;7W/M97lIrm74CfVKbJknSjkArxdprD5zFHKAukVbpJ01CjlAI1ab7QeDY1jDOen6B/k2ArGEWoyW&#10;48TT1F4p0iSfQk4DUcihQquu//HBvipyoLz94fOvyve5KK6ejKOMI+PjGh3glSKN1WeOQg5QN4Wc&#10;gijkAI1ICyGDY1jD8dQDiC2V7vLfvcioKALcKtIkn0JOA/E7pELrze4PDvZVkYOk/9fy/S2KVMZJ&#10;TzgZbrPI/eJJOQC3izRWnzkKOUDdFHIKopADNCLUos5m94v59gFxuOtWDhmvrrpdpEk+hZwGopBD&#10;hdZn5sJksvzBfH+L4Ooa/dkt2ysyNhZPATKRxuozxzkFqJtCTkEUcoBGhJo483hjCO2k2z4a/O5F&#10;CuIO3KFIk3wKOQ1EIYcKfebzn/8l603/bwz2V5HSBJ0rDHVekmqyOjt/ku9rAEsWaaw+cxRygLop&#10;5BQk6CAbiCfY0yZcYENQ6Ukm6Ykmt/zuRYqSXoOW729LFmmSTyGngSjkUKn1aX862F9FStLt/sxn&#10;PvP5X5Lva61LpYnBtoocKKvN9oN8nwNYqkhj9ZljvQCom0JOQRRygEYMjl8Nxx1UEFeop3lJVfHq&#10;qpdFmuRTyGkgCjlU6t3T7dcN9leRsvzhfD9rXTqG37KdIgeNUg7ApUhj9ZmjkAPUTSGnIAo5QAPS&#10;AuTg+NVwTNRATO8/efYJT8eRSdPtnub73VJFmuRTyGkgCjlUbLXp/w+DfVZkRFab3U+9+7kv/+Z8&#10;H2uZMo7MGvPsAKHG6jNHIQeom0JOQQwUgAakharB8avlOPZCSOmVQoPfu8iB4yk5lyJN8inkNBCF&#10;HCq2eny+Xnf9XxvstyL3zKo7/658/2pZujZXlpc5k/a3qNd1AHcVaaw+cxRygLop5BTEojDQgGjH&#10;eYupEJPXVcks8ZScvUiTfFEXbhRyYD7rbvdHB/utyP3ykyef/eJ/L9+3WpXG3Mo4cqRc5PsjwJJE&#10;GqvPHIUcoG7RFmpnjUIO0ID0iqfB8avdmJyBgLyuSuaMYmesST6FnAaikEPlPv3Z7a9eb/pfGOy7&#10;InfN6e735/tVq9J1uaK8HDkWVYHFijRWnznOHUDdFHIKopADNCBSIWfV9c/z7QPa53VVMnMWP1ET&#10;aZJPIaeBKOTQgHW3/SfXXf//G+y/Im/IarP74w8++8Vflu9TrTrpto/ybRSZO2l8mO+bAEsQaaw+&#10;cxY/zwNUTiGnIAo5QAPSIsjg+NVuXFxDQCb+Ze4s/Sk5kSb5FHIaiEIOjVhvdpvB/ivymqw2/Y++&#10;e/bl35DvS61K85yeWik1JO2HUa/xAF4n0lh95lgzAOqmkFMQhRygAauz8yeD41er6XZP8+0D2hdq&#10;4VnayMLPJ5Em+aIu1oQ6Lirk0IhvPPuRX7Hq+h8Y7MMit6b/s6vu/Lfn+1GrvEJWKoxXlgOLE2ms&#10;PnMUcoC6KeQURCEHaECkBZ1ULsq3D2hfGjjnv3eRqbPkp+REmuRTyGkgCjk05KqU8FOD/VjkRlab&#10;3c+9d9p/fb7/tMz1uFQaC6zAokQaq88c5wugbgo5BVHIARoQaUFHIQdiSnc/5r93kamTXpWW74tL&#10;EWmSTyGngSjk0JhPn25/Y6jfoBw2Xf9nTrr+Qb7ftCzYa64lWKL93gBeJ9JYfeYo5AB1U8gpiEIO&#10;0IBId7otefEUIlPIkWMkvZYh3xeXItIkn0JOA1HIoUHvfa7/5evN+emq2/3NwT4ty023++FPf8+X&#10;vy7fX1qW5ja9qkpqTto/l/xkS2BZIo3VZ45CDlA3hZyCKOQADYhUyLGgAzENfusiM2W12X6Q749L&#10;EGmSTyGngbh+o2EnXf971pv+5wf7tSwv3e4H3/7w+Vfl+0jrVl3/fLCtIvXFQiuwCJHG6jPHeQKo&#10;m0JOQRRygAZEKuQsdeEUonNXrhwtXf8i3x+XINIkn0JOA1HIoXGr0/Pfutr037va7P7KYP+W8Flt&#10;ds9Wp9t/IN8vIvCqKmkpXl0FLEGksfrMUcgB6qaQUxCFHKABke54MwEDMZlwkGNmiY/Aj/SbU8hp&#10;IAo5BPHepv9797/Nrv/rg/1cwmXV9T++7na/+5u/50/90nxfiOD9J88+oRQvjeUi348Book0Vp85&#10;CjlA3RRyCqKQAzRAIQeoXaTjlDSYBZYFIk3yKeQ0kAX+xohtfbb72pNu+yjSsVSu0vV/cb3Zff96&#10;c/4Nb3/4/Cvz7z6S1dn5k8H2i1SedOzN92WASFxfjo5CDlA3hZyCKOQADQh1Ie+4CyFFerWetJd0&#10;d3i+T0YX6dpAIaeBKOQQ2Kc/u/3VaR9fbfofuioYX6w3/c8PfgdSYfqfWW92P7ne7Hbrbnf23mn/&#10;9fn3G5W5YGk16bp9iU+3BJYj0lh95ijkAHUzCCuIhWGgAaEu5B13IaT9Xeb5710GSRPQabFvf0fz&#10;fvFv+0F6clg6NqZSQkqaoE5J/3P6v6Vc/ufSnfy7p55GdHuWNrEf6dpAIaeBKOSwQOl1QNfn5CmT&#10;SiSD31yjWW36b8+3b4q8e/rlX5l/X0ty+aoq14Njk1+PX1+LX1+P39zX0v/O9fgksegKhBVprD5z&#10;nBuAuinkFMTCMNCAUJM9jrsQUloYGPzel56uf/Fx8eb8k+kzyj+3EmmRYL84cPm6govBv39p6XZP&#10;888oskiTfAo5DUQhByazX/TPf3OtxrFiFulzHnz2cmuuyzepSDPV9Xgq6qTr8fTvyv/98up4nTkQ&#10;VaSx+sxRyAHqppBTEAvDQAMiFXJMukBci5+Evi7gPN596tCT/XexHxOk8k+gc8Z9srTXVkWa5FPI&#10;aSAW2WEyCjncx+XTcRZ+zf2GXH0+z45xTb6/SWHB1+P3ydKu3YHliDRWnzkKOUDdFHIKopADNCDS&#10;ZE66eyzfPiCG/cT3Lb/7yLl5x23+eRzT9WJA/vdGT1rUzD+LqCJN8tX2+zkUhRzgLhRyuA+vib09&#10;10/CSfvg3CWcV7lxPe5Jlq+I+SEgokhj9ZmjkAPUTSGnIAo5QANCLXKbpIWw0oTq4DcfMLWWcF5l&#10;UQsBCzrHRJrka+W3dF8KOcBdKORwV56OM8y+iHN2/qT2UvZ+7j7SdcGB4ik5QESRxuozRyEHqJtC&#10;TkEUcoAGRCrkpEXsfPuAOKIWP67vum25OLCQwtRiJnAiTfK1/Lt6nVALbxbZYTIKOdyVp+N8nHRt&#10;nj6P2os4uXTNE+r64ADxlBwgmkhj9ZmzmPkcoFEKOQVRyAEaEGnCRiEHYotW+rie7I9SGLhcBIg9&#10;OVTLawqmFul7jPL7ykW6frPIDtNRyOEuPB3nRrrd09av9/bX5IFuvCqJp+QA0UQaq88chRygbgo5&#10;BVHIARoQaUEnPU463z4gjjQ5HuEpOfsFj9Ptw9Yn+28TfkFnIdf3kSb5FHIaiEV2mIxCDnfh6TiX&#10;r42Nds1wdTND82On0nhKDhBJpLH6zFHIAeqmkFOQhUzYA21LJZbB8avVdLun+fYBsZx0/YPBb7+R&#10;RC7i3HR1V+5g+yNkKU9iizTJF21x7ZpCDnAXCjm8SZTC+9gs4fo81JzPuFzknwlAqyKN1WeOQg5Q&#10;N4WcgijkAA0Idjeci2tYgNYewX79aqrIE/25UGWBl7OI80ykST6FnAZikR0mo5DDm6TPdfBZLyVd&#10;/yLqdUIubWfop1i+IemmjvwzAWhRpLH6zFnEXA7QMIWcgijkAA24eozx8BjWYNJjpvPtA+Jp6U7e&#10;iI+/v4uor65K25Rva0SRJvmi/v4UcoC7UMjhdVq6pj500lNjllSWTy6vz/vn+WexiHT9i/zzAGhR&#10;pLH6zFHIAeqmkFMQhRygAS2//iXPUhZKgfqvUa8ff5//3UsSqfD5UhZwjR9pkk8hp4Es/FgJU1LI&#10;4XUizQXcNekaPV2j5p/FkgR7SvLds4BreCC+SGP1maOQA9St9sWOquNCH2hAtOP80u5ygyWr9vjV&#10;7Z46Fl0Kedf1AhYEI03yKeQ0kAX8puBYFHJ4ndZeA1uay9fIenVRssQyVrp2yj8HgNZEGqvPHIUc&#10;oG7VLnS0EIUcoAFpoWpw/Go4URfegNvVdAzzVJyh9Hnkn1OAhJ/IiTTJF/W6QCEHuAuFHF4l1L5x&#10;h+yv083TvmRpc/6eqAxEEGmsPnPCz+MAjVvaxflBY6AHNODqvfHDY1irMVELi5MW3PeT7PnxYM50&#10;/YuoC/8lwp1jFjKZH2mSL+rvUiEHuItQpQvHioNa1GuLuv5F+i3knwGVjKNmzNJfVwa0L9JYfeYo&#10;5AB1U8gpiEIO0IBoi6VpYjHfRiC+/ZNyjjAxcf1UHK+oerVQxYGr5NsYzTF+S1NFIaeBWGSHySjk&#10;8CqRzvVvyIUyzuvV9MTRqbPq+uf59gO0ZEHn70NHIQeom0JOQRRygEYEuyPKBTYs2KyvSOr6Fydd&#10;/yD/G3hZ+owGn13jiVryuBZpki/qd6WQA9yFQg63WUoBI81zRL0OOLQlzf8raAEtizRWnznWC4C6&#10;LemC/OBRyAEaEepivutf5NsHLMv+yV8TLlZ7Ks79BSt+hl8UjHRdEHUhbspj3OwJ/nuCY1LI4TZL&#10;eF1VuvZUnL+fxawBOJYADYs0Vp85CjlA3RZzMT5FFHKARkRa1EkTb/n2AcuUFuJXZ+dPDlUGSY84&#10;V8QZZ//Z3fKZtpror0eMNMmnkNNALIzBZBRyuE16jdPg8w0WZZxxZn3a6JFizghoWaSx+sxRyAHq&#10;ppBTEIUcoBFpwXpwDGs4FsuBXJqUv7ob+M4LEPvH3Hf98/TfS4v6ji3jBbwTO/RkTqRJPoWcBmKR&#10;HSajkEMu4qtE86T5jXy7ubt0nZt/ptHitVVAqyKN1WdO6DkcIACFnIIo5ACNWG22HwyOYS3H8Rd4&#10;gzQJmxYk0vFvX7hJxcR0R+jp9uHl/14B55D2rxHLj9UtJ/jrESNN8inkNBCL7DAZhRxy0csWqUzv&#10;Gr7M1XX7nW9iaDLd7mm+3QAtiDRWnzkKOUDdFHIKYkEYaES0u+Siv0oE4E3SRHpahEvZv7rrRvbX&#10;9493n7p8atBlUjFpX868KiV9XE7aProuLKVc//9v5vo/u//vP959Kv07brvr9FCvDqsh0R91H2mS&#10;TyGngVhkh8ko5JCLXLRI12e3XYNyf6GOHbck+rU8EFeksfrMUcgB6qaQUxCFHKAR4Z5c4CIbCCQd&#10;o1Op4Lo4sy+/pCf6dLun6S7g/YTM5aTMRW2ll/3fc/m3PavtbytN5LuvI03yKeQ0EIvsMJlQi+qO&#10;FcX2xez8cw2UdK2cbzPj7Uv3t3zOUaK8BbQo0lh95lgrAOqmkFMQhRygEQELOaEXSoFYbhZuPi7b&#10;1FmwkY8TeRI/0iSfQk4DscgOk1HI4abgBQsLbROIdE04iGMK0KDQx+Vp4zoBqJtCTkEUcoCGhHt0&#10;tWMwUJmbxZv9a6DS022iHXuXlMDnmUiTfAo5DcSCGExGIYeb0mLU4HMNkFRgj3q+P7bgT1WyOAs0&#10;J9JYfeY45gN1U8gpSOBJeiCe/RMZ8uNYw0mL3fk2AswpFXD2r5m6euKNp93ESuTXIkSa5Iu6QKeQ&#10;A9yFQg7X9sXwoNeixv7TCnXNcSPp95BvK0DtIo3VZ45CDlA3hZyCKOQADUmTWIPjWMMxuQLM7aPX&#10;TqVJa5Mk8RN4YTDS/quQ00AC/5bg2BRyuBZ4fvfC66qnFbnMFfkVtEBMkcbqM0chB6hb4AHb9FHI&#10;ARqyX0TOj2ONx8QcMKV0jEnXe9dPwMmPQRI8gRcGI+3PCjkNJPBvCY5NIYdr6fMbfKYBstpsP8i3&#10;lcOLdgPXR3FcARoTaaw+cxRygLop5BREIQdoyH5hOT+ONR6Tc8ChXb+GKi2GR71TVO6WyK9HiDTJ&#10;p5DTQCyGwWQUcriWFqIGn2n78XScmUScL7qKBVqgKZHG6jPH8R6om0JOQRRygMaEW1zudk/zbQS4&#10;r+sn4aQBfLjjpIxOejJSvq9EEWmSTyGngVhkh8ko5JBEfeVQ5HJ0jfZPBb3le2g5XnUOtCbSWH3m&#10;KOQAdVPIKYhCDtCYVdc/HxzLGo7JFaDE9euoIi5gSHkUctqIQk4DscgOk1HIIYk4t5uuzz0dZ15R&#10;n5KTjpP5tgLUKtJYfeYo5AB1izhomy0KOUBjIt7xZHIFuI+PnoZjkkPeEIWcNqKQ00AsssNkFHJI&#10;0mc3+Dwbj6fjHEeo64+reNU50JJIY/WZo5AD1E0hpyAKOUBjTrr+weBY1nq8tgq4g1TESRP7683u&#10;YnAcEbklCjltRCGngVhkh8ko5JCEOmdcJer5vXYR1wmUu4CWRBqrzxyFHKBuES+0Z4tCDtCYiI8g&#10;9toq4HXScc9rqWRMFHLaSNQFu1CLqxbZYTIKOSRpEWrwebacrn+RbyPzCXgDg0VaoBmRxuozx7Ee&#10;qJtCTkEUcoAGrbr++eB41ng8ghjIKeJIaRRy2ohCTgOxyA6TUcghiVag8EST4wr3qnMFL6Ahkcbq&#10;M0chB6ibQk5BFHKABoWbXLmMi25gTxFHDhWFnDaikNNALLLDZBRyiPgU3LRf59vJfKLtU56qDLQk&#10;0lh95lgbAOqmkFMQhRygQSdd/2BwPAsQk3bA1XVtqDuE5XhRyGkjCjkNxCI7TEYhh3QeHHyWLcfT&#10;TKoQbUyVSkb5NgLUKNJYfeYo5AB1U8gpiEIO0KBodzt9FBO4sFhXCxHPBscFkYIo5LQRhZwG4hoN&#10;JqOQQ3p98+CzbDiRr79aEu7JyubwgUZEGqvPHIUcoG4KOQVxMQ80atX1zwfHtNbjTjpYnH3B8HT7&#10;0OupZIpEXhCKNMmnkNNALLLDZBRySJ/b4LNsOOmJvvk2Mr9wT1Z2fAEaEWmsPnMUcoC6KeQURCEH&#10;aNRJt300OKYFiNdWwXJ4Ko5MHYWcNqKQ00AsgsFkFHKIdD2cSvZeLVSHaE9WTnNg+TYC1CjSWH3m&#10;KOQAdVPIKYhCDtCoaJMrH6XbPc23FYgnPZrfU3Fk6ijktBGFnAZikR0mo5BDqHN61z/Pt4/jWW92&#10;F/l31HAs1AJNiHRenzmO80DdFHIKopADNCzqYran5EBcqUyYShL5715kiijktBGFnAZikR0mo5BD&#10;pNJE5GuvFoW6FvGKc6ARkcbqM0chB6ibQk5BFHKAhoWaXLkZT8mBkPZlnK5/PvjNi0yUyItCkSb5&#10;FHIaiEV2mIxCDqEKOZvtB/n2cTzBboS4yLcPoEaRxuozRyEHqJtCTkEUcoCGpXdoD45rAZKe/OMp&#10;ORBLWnCPtNggbUQhp40o5DQQi+wwGYUcBp9jwznp+gf59nE86fvIv6NWk+aJ8u0DqFGksfrMUcgB&#10;6qaQUxCFHKBh6WkTg+NalHhKDoShjCPHikJOG1HIaSAW2WEyCjkMPseG48aaulyNwwbfU4tRyAFa&#10;EWmsPnMUcoC6KeQURCEHaFzURW5PyYEY0rVW+j3nv3GROaKQ00YUchqIRXaYjELOsoX6/je7X8y3&#10;j+OKdhNXvn0ANYo0Vp85CjlA3RRyCqKQAzQu2DvBX0p6JVe+vUA7lHHk2FHIaSMKOQ3EIjtMJlQh&#10;w7Hi3kJ9/5vdRb59HF+k8VgqGOXbB1CbSGP1maOQA9RNIacgCjlA44JN4L0UjySGdq022w8iTf5K&#10;m1HIaSMKOQ3EIjtMJtR4zrHi3iK9Uihdm+Tbx/FFGpMp5AAtiDRWnzkKOUDdFHIKopADBBD1tVUp&#10;npID7UkLC5EmfqXdKOS0EYWcBmKRHSajkLNsoeZ0FXKqFGm+KOo1IxBLpLH6zFHIAeoWavA2dxRy&#10;gADSxOfg+BYkaVE/TVLn2wzUKf1elXGklijktJGoiysKOcBdKOQsW6Q53VXXP8+3j+NzzQgwr0jH&#10;3ZmjkAPULdLgbfYo5AABpMf2Do5vseKCHBqwPxaZeJCKopDTRqIurijkAHehkLNs6TWvg8+x3Ri3&#10;VygVpW75rtqMeXygAZHG6jPHdQRQN4WcgriQB4JIF62DY1ygnHT9g3ybgXpcFQNDH4ekvSjktBGF&#10;nAZikR0mo5CzbGmcO/gc242FtAop5ADMK9JYfea4jgDqppBTEBfyQBDB7qwbJL0CJ99moB6p+JD/&#10;bkWOHYWcNqKQ00AsssNkFHKWTSGHqblmBJhXpOPuzHEdAdRNIacgCjlAEAt4bdUvnnTbR/l2A8cX&#10;bCFBAkUhp41EXVxRyAHuQiFn2SLN6aYnseTbx/GtN7uL/LtqNel4mW8fQG0ijdVnjkIOULdIg7fZ&#10;o5ADBBJq4ecVMQEDddmXAU02SKVRyGkjCjkNxCI7TEYhZ9nSOXDwObaarn+Rbx/Hp5ADMK9IY/WZ&#10;o5AD1E0hpyAKOUAgSzgfuOsO6uJVVVJzFHLaiEJOA7HIDpNRyFm2UN//ZneRbx/Hl17/fct31WTS&#10;zSD59gHUJtJYfeYo5AB1W8IC7GRRyAGCiXT306uSXo+Tbzcwv3QdFWmCV+JFIaeNKOQ0EIvsMJlQ&#10;hQzHinuL9OrpNC7It4/jirR/peTbB1CjSGP1maOQA9RNIacgCjlAMEt4WkWa6POoYjgur6qSFqKQ&#10;00YUchqIRXaYjELOskUrTHiCSV0ivRJN4QtoRaSx+sxRyAHqppBTEIUcIJhoE3qvildXwXGddNtH&#10;+e9SpLYo5LQRhZwGYpEdJqOQw+BzbDnmWauy2mw/GHxH7cYr0YAmRBqrzxyFHKBuCjkFMVAEAlrK&#10;hX8qBOTbDkwvLZ57VZW0EIWcNqKQ00AsssNkFHIIdV1tH6hK+j4G31Gr6foX+fYB1CjSWH3mKOQA&#10;dVPIKYhCDhDQSdc/GBzvosZxHGaXBsmD36JIhVHIaSMKOQ3EAitMRiGH9OSPwWfZaNw0U5dQ4zaF&#10;HKARkcbqM0chB6ibQk5BLOQCQUWa1Htd0t2EaRI7335gGqEWjSR8FHLaiEJOA7HIDpMJdW3lWDFK&#10;pHO6xbS6RJoX8tpyoBXBzutzxjUEUDeFnIIo5ABBBXtX+GtjYgbmk+56zX+DIrVGIaeNKOQ0EIvs&#10;MBmFHCI9xSTdMJNvH8fx/pNnn8i/n5YT+boeiCXSWH3mKOQAdVPIKYhCDhBYpLuh3hSPxobppUnd&#10;NMme//5Eak3kiftIk3wKOQ3EIjtMRiGHdL0y+CxbjrnWKkR7lXm66SzfRoAaRRqrzxyFHKBuCjkF&#10;MUgEAlvSU3L2cUyHSaVFlsHvTqTiKOS0EYWcBmKRHSajkEO04oSbZeoQ6jpkv1/1D/JtBKhRpLH6&#10;zFHIAeqmkFMQi7dAcEt6Sk56ckfURT2ogUkFaS0KOW0k6rk71EKYRXaYjEIO6Tw4+CzbjgW1CkSb&#10;C0rHynwbAWoUaaw+c1w/AHVTyCmIQg4Q3NKekqOUA9OIdueuLCMKOW0k6nlbIQe4C4Uc0mthB59l&#10;41GeOK5oJa80z5NvI0CtIo3VZ45CDlA3hZyCKOQACxDtzqg3JU3WpEnN/HMAxksD4/y3JlJ7FHLa&#10;iEJOA7HIDpNRyCFJY9jB59ly7AtHlV4bNvhOWk7Xv8i3EaBWkcbqM0chB6ibQk5BFHKABVjaU3L2&#10;MWEDBxPxrl1ZRhRy2ohCTgOxsAqTUcghWXX988Hn2XYu8m1kPuFuyup2T/NtBKhVpLH6zFHIAeqm&#10;kFMQhRxgAa4W02NNyNwhaVIz/yyA+/O6Kmk1CjltRCGngVhkh8ko5JCka5bB59l4vLbqOCKO3SJf&#10;0wPxRBqrzxyFHKBuCjkFUcgBFiLcI4vvGKUcKBdqUVkWlciT95Em+RRyGohFdpiMQg5JxPF65Ouw&#10;moW6/rhKKhnl2wlQq0hj9ZmjkAPUTSGnIAo5wEIs/JUzLuihwBKfsCUxEnkhKNIkn0JOA7HIDpNR&#10;yCEJ+VSTbvez+XYyrXQ8SZ97/l20nqjXikBMkcbqM8f8PVA3hZyCKOQACxLxMdh3jneOwygLL/Md&#10;PGmC/GqS/GI/SdP1L9KTvNLEw0dJi/jd7mk6Zt9MunP6Prn+713/89I/e//v2v87403U3xaFnDYS&#10;dZFFIQe4C4UckrDX3PaJWYV80pJiF9CYSGP1maOQA9RNIacgCjnAglxN8i32SRdeXwX3F/Fu3Smy&#10;L7hcTro825dgTrcP95/d492nUtkgLbalY3D++R7bfhHwciyRykCD7Wo9CjltRCGngVhQhcko5HAt&#10;0rn9OsoU80ljjaClewu0QFMins9niuM9UDeFnIIo5AALs/jF9a5/kX8mwKtFvMuyJNfFm+vSTSoS&#10;1Fi0uY/Ak/cKOY1EIaeBWGSHySjkcC3qE21Xm+0H+bZyeFHHbWm78m0FqFmksfrMUcgB6qaQUxCF&#10;HGCBrl6PMjwmLiVd/6L1BXSYy5KfqpVy+Yqp/vn+FVAByje3SYtn+XZHiUJOG1HIaSAW2WEyCjlc&#10;i3rzjKfkTC8dR6IW7NO25dsLULNIY/WZo5AD1E0hpyAKOcAChZr0HZn9InvQBUA4lKvX3A1+P9Gz&#10;Pz6kO5Qf7z4VsYCTi1zSVMhpI1HPxwo5wF2EGps5VhSJfO0d+ZqsBqGuOV7ORb6tALWLNFafOQo5&#10;QN0UcgqikAMsVNTHYd8nSjnweun3kf9uoub6SThRn4LzKlHvxL5O5MWfSJN8Uc/FoRbHLLLDZBRy&#10;uClyUdqTTqYR/Hre4izQnEhj9ZnjmA/UTSGnIAo5wEJd3X236FfRXCdNYOWfD7CMa8z9o91Ptw+X&#10;VMK5KU145J9JpCjktBGFnAZikR0mo5DDTek1qYPPNUhS2SjfXsrs53UCXRPmWW22H+TbDFC7yMfl&#10;iaOQA9RtCYslk0UhB1iw4HdS3SuRF21hrDQBmv9WomTpRZxkCeeAyMf2SJN8CjkNxCI7TEYhh5ui&#10;P6HSzTCHFbnAleKpSkCLIo3VZ45CDlA3hZyCKOQACxf96Qj3Ste/MOEDH0uLKoPfSYCku3OX/luP&#10;fjftdRRy2ohCTgOxyA6TUcghty+O559tkHht9OGkOe3I+0q61s23GaAFkcbqM0chB6ibQk5BFHKA&#10;hbt6ddXw+LjguGsPLoW849JC0V7I7/aWKOS0kagLcwo5wF0o5JALdf64PRf5NnM/aR4ndBkn+HU8&#10;EFuksfrMUcgB6qaQUxCFHIDFLMzeJyZ/IN5iQHoFV76NSxT5VWR5Ih/LI03yKeQ0EIvsMBmFHHJL&#10;eK2oRbcyi3jSsTl7oFGRxuozx7UBUDeFnIK4uAfYS3epDY6RS49XWLFwwSZ6Dez3ZZzzT0a/m/Zm&#10;FHLaiEJOA7HIDpNRyOE2SxifK8uPs4gbqryuCmhYpLH6zDFvB9RNIacgCjkAe84lr46JQpZq1fXP&#10;899Dq4m64H8f+1cULmxiSCGnjUT9fSrkAHehkMNt0jXM4PMNGK+Lvp/0G8s/w4hJpaN82wFaEWms&#10;PnMUcoC6WUQtiEIOwEeCPQ3jsPG0HBYo0J25F/m2Lc2+jLPAY7xCThtRyGkgFtlhMgo53CbUfvGm&#10;mJu9k6WUcVLMvQAtizRWnzkKOUDdFHIKYtAH8JElPj3hvom8uBtZmtBLd1/uJzHzPN59Ku37+X+H&#10;OIWc9KSffNuWZKllnJTIx+xI52uFnAZikR0mE6p44VhxUFGuxd+U9DrVqNcCh5Ke2rug185akAWa&#10;FmmsPnMc/4G6KeQURCEH4CWhJoQnyuWEoddY1Syd39NjrlMR454Tl8/Sf88deZeiTCKkfSDftqVY&#10;chknRSGnjURdhFPIAe4i1PjLseKglvRElP2YzRztrdJ+cM8xbdPxGjOgdZHG6jNHIQeom0JOQQz2&#10;AAb2TxLJj5cyjNdYVSUVD1KZ5lAD332ZZ+HFq/QZ5J9Lq1niU5BSyeFQv4dWo5DTRhRyGohFdpiM&#10;Qg6vclWsHn7OkWOe9iVLK+OkbV3iuA2IJdJYfeYo5AB1U8gpiIEewK2W/ESF+yYt+CrmHE9ayE3f&#10;wZQTlZEX9V8nUiFnaeWqdI075W+ilUT+7Uaa5FPIaSAW2WEyCjm8zhLH5Uu7bn+V/c0mt3w+wWMx&#10;FmhepLH6zHEOAOqmkFMQhRyAW+3vxjOAuFcUc+aVPuupizgvpetfRF00fpVQi8nd7mm+fVEt7U7a&#10;10Uhp41EPbaGOoZaZIfJKOTwOqmcMvicF5DI13BvcjkXE+ga4j4xTw8EEGmsPnMUcoC6KeQUxIU+&#10;wCuFmhyeMYo500oTlLMWcbIsaXI4bWu+/a0m7S/59kWzf0XVAu+ifl0i/14jTfIp5DQQi+wwmVBj&#10;LseKSaw3u4vBZ72ELPAV0Vdz/Iv8vtPTWfPPA6BFkcbqM0chB6ibQk5BFHIAXuuk6x8Mjp1yt3S7&#10;p0ubQJzSsYs4L6XrXyzh3faRCjkpkR9/n7atit9GZVHIaSMKOQ3EIjtMRiGHN1nqU3JS0vVtmpPI&#10;P5OIlv6Uy6V8z0B8kcbqM0chB6ibQk5BFHIA3sgTF4rzzPlmvPTZVVPEeTkX0Us5J9320S3b3XIu&#10;8m1s3f730fXPb9lWUchpJgo5DcQiO0xGIYe7WOpTU66Trumijr085dLTcYBYIo3VZ45CDlA3hZyC&#10;WCAFeKPLd5gbTBSn6194ndXd7Pe5dH1T/34XupQT8QlZUZ6So4hztyjktBGFnAZikR0mo5DDXSz5&#10;KTk3E+VaPqnqCbBHjqfjAJFEGqvPHIUcoG4KOQVRyAG4k1ATxXXkWaTJxEOp+Gk4r0vYUs6+GDXc&#10;3qaT9q2WF/+vrvsXfQftfaKQ00Za/k2+jkIOcBehxlmOFZO5ui5f9FNyPkrXv2i5wPHRzSe+z8t0&#10;/Yv8MwJoWaSx+sxRyAHqppBTEIUcgDuL+LSMSrLock5aiN2/GqnhAWvkR2xHnChurZSTJu1b/40c&#10;Kwo5baSl3+N9KOQAd6GQw10FfJ1sUdIYrKVx9P6JOOlJR4Gu4Q6Rlr5DgLtwnB8dhRygbgo5BVHI&#10;AbiXUItLdeZZmsiOujiZXN8RGK1g0PJdmq8T+bVINU/+XpZw+gf7V9219cSoqqKQ00ainvNCXTNZ&#10;ZIfJKORwV56S84qk6+Xqr+v3ZSrf3TBhnzYLLFeksfrMUcgB6qaQUxCFHIB787qUebJfhO92T9Pk&#10;YsuTVJd3Ap5/cl80SncxBi0XpO1KCyr59rcuFRrybY2UtE/W8L1dF3D2n7fJm4NFIaeNKOQ0EIvs&#10;MBmFHO7DU3Jen/3rjyu4rrjxWqpnUce/h0jNRSqAsSKN1WeOQg5QN4WcgijkAIwS+akZFeficoJx&#10;+0HN56+0qJCKBddPwFnSBGTEV1ct5VV1cz7y/rqkdvnI+v2Cvbtlp0q3e5p//lFEmuSrYeFsCgo5&#10;wF0o5HAf++vIBY2vRqfrX+zHozOOm28W7H1Hd4qn4wAhRRqrzxyFHKBuCjkFmXFgBhDJ/o4vA4wa&#10;khbyn6VFv+sJxzme9nFdKNiXNdKTb66e6mHiMd5dflePxh9sZ/Dsf1Np3x5zrZg+s5u/kbRPpN/n&#10;vsjodzJvFHKaiEJOA7HIDpNRyOG+9qXu/LOXN+XZIcfLN6/1o72KebaMGGcBtMA5YXQUcoC6KeQU&#10;xMU/wGhKOZVnv/C/f5JResXYvmCQijNpwnA/aZiKNPuiQJpEvMx+cjeVEK6yv7tvf4ffZZFAmeDN&#10;ifiUHE9w+SgX17+r61z/Lq4+o4v0+/AbqSgKOU1EIaeBWGSHySjkMEak64Bj5fJa/vLGltvGxzfH&#10;xvty/Y1xsev94lh0BcJyjh4d5wagbgo5BVHIASiSJpBNRom8nEPcdVmT/ROQbtlOkeqjkNNEFHIa&#10;iEV2mIxCDmOE2m9kUUnzR9HGywA3RRqrzxyFHKBuCjkFUcgBKJYW0gbHV5EFJxVY8t9Jy/avJrtl&#10;O0UaSNgJnUiTfAo5DcQiO0wmVLHCsWJWoc4zspikpw3l+zJAJJHG6jMn7PwNEIRCTkEUcgAOwrlI&#10;5OOku/7y30jL9q+nu2U7RRpI2AmdSJN8CjkNxCI7TEYhh7GurtG9WlbaSde/SPttvi8DRBJprD5z&#10;ws7fAEFYBC2IQg7AwTgfiXycaAvMq65/nm+jSAMJO6ETaZIv2vHymkIOcBcKOZTwJEtpKubhgQWI&#10;NFafOWHnb4AgLIAWxEAA4KBWm+0Hg2OtyBITbEEibc9gG0XqT9gJnUiTfAo5DSTYOQ1qopBDKcV5&#10;aSHRXusM8CqRxuozJ+z8DRCEQk5BFHIADi69E3xwvBVZWNLvIP9ttMxrq6TRhJ3QiTTJp5DTQCyy&#10;w2QUcigVah+SkEmvdPaqKmApIo3VZ07Y+RsgCIWcgijkAExCKUck3kAybdMt2ylSbdId4/l+HEWk&#10;ST6FnAZikR0mE6pM4VhxNF5dJTUn7Z/5PgsQVaSx+swJN48KBKOQUxCFHIDJeH2VLDnpLsD8N9E6&#10;v2lpLQo5bUQhp4FYZIfJKORwKMrzUmO8qgpYmkhj9ZmjkAPUTSGnIAo5AJNyjpKlJmIhx2urpLUo&#10;5LQRhZwGYpEdJqOQw6FcXatfDL4XkSMlXYt7VRWwNJHG6jNHIQeom8XOgijkAEwuLbQNjr8i8XOR&#10;/xYiCLXALOGjkNNGFHIaiEV2mIxCDocUan+SppNuUEn7Y76PAkQXaaw+cxRygLop5BREIQdgFmmx&#10;LU3IDI7DInETspCjYCdNpetf5PtwFJEm+RRyGohFdphMqAKFY0UVTrr+weC7EZk5aT/M902AJYg0&#10;Vp85CjlA3RRyCqKQAzCb/WSzQYksJyELOYnfsTQThZwmopDTQCyyw2QUcphCWtQafD8iM2V1dv4k&#10;3ycBliLSWH3mKOQAdVPIKYhCDsCs9u+1NzCRJSRwEcBdt9JMAv8OI51LFXIaiEV2mIxCDlPYj7s3&#10;u4vBdyQycdIrY9P+l++TAEsRaaw+cxRygLop5BREIQfgKNIkzeCYLBIp3e5pvt9HYoJfmohCThNR&#10;yGkgFtlhMgo5TCXUviVNJL2mPO13+b4IsCSRxuozRyEHqJtCTkEUcgCOxmO0JXSCL0isNtsPBtss&#10;Ul+8Oq6BKOQ0kODnNDimUKUJx4rqmDOWuZLKOObZAWKN1WeOQg5QN4OrghgoABxVerf44NgsEiDp&#10;tU75/h6Np+RIA1HIaSAKOQ3EIjtMRiGHqXndrEydVMZZwvgX4C4ijdVnjkIOUDeFnIIo5AAcnSdt&#10;SMS8/+TZJ/J9PRqT+9JAFHIaiEJOA7HIDpNRyGEO6bsZfF8iB4gyDsDLIo3VZ45CDlA3hZyCKOQA&#10;VCEtxhmwSKAsZhDpdyuVRyGngSjkNBCL7DAZhRzmEuq8JPXE7x7gJZHG6jNnMXOpQKMUcgqikANQ&#10;Fa+wkghZ0h2CoRaRJFzSHbv5PhtFpEk+hZwGYrENJhPqWsqxonqhzk1y9KT5m3wfA1i6SGP1maOQ&#10;A9RNIacgCjkA1fEKK2k8F0t4XdVNJval1ijktBGFnAZikR0mo5DD3FZd/3zw3YncM8o4ALeLNFaf&#10;OQo5QN0UcgqikANQJa+wklZz0m0f5ftzdKmAlIoP+Wchcuwo5LQRhZwGYpEdJqOQwzFEuo6QI6Tb&#10;PV3aTSgAd+UcOzoKOUDdFHIKopADUDWvsJKWkhb/06JKvh8vQXpNV/55iBw7CjltRCGngVhkh8ko&#10;5HAMl4V6T8qR+yfN0SjjALxapLH6zFHIAeqmkFMQhRyA6nmFlbSSJT4d56Y0eM4/E5FjRiGnjSjk&#10;NBCL7DAZhRyOyfW73CdeUwXwZpHG6jNHIQeom0JOQRRyAJrgFVZSfbr+xdLvFEzbv97sLgafjcgR&#10;k++nUUQ6JyrkNBCL7DAZhRyOzVNp5U7x+wa4k0hj9ZmjkAPUTSGnIAo5AE0xWSg1Jj2FwzXFpX15&#10;7pbPSORYyffRKCJN8inkNBCLcDAZhRxqkJ70Ofg+Ra7Guumpxfk+A8DtIo3VZ45CDlA3hZyCWDwD&#10;aM7Vgr+ncEg18ejul6XFmPwzEjlW8v0zikiTfGkxOt++CCIVcizEwXQiFXIcK9rmVdGSJ5VxTrr+&#10;Qb6vAPBqkcbqM0chB6ibQk5BFHIAmmXRX2pIKuMs/VVVt4m0EC1N5yLfN6NYd7sv3bK9TWZ1dv53&#10;5NsXwfps9935traaVbf9nfn2AYeRriNXXf838t9di3GsaJ85ZrmOp8ACjKOQMzoKOUDdDJYKYmAB&#10;0LQ0gW3hX46WbvdUGefVVl3/fPCZicyZrn+R75dRrDb9vzTY3ibT/9W3P3z+Vfn2RbA67f+J4fa2&#10;mZOz7e/Itw84nNVm9x/nv7sW41gRQ3oi7b6Mcct3LAtJ17+I+gRDgKkp5IyOQg5QN4WcgijkAITg&#10;NVYye5Rx3uiyMGciQo6XVArL98soVl3/h/LtbTJd/9P5tkVx0vX/s8H2NppPn25/Y759wOGsN7t/&#10;J//dtRjHijiuntykXL/AeAIsQBnzYKOjkAPUTSGnIAo5AKF4jZXMkTQ5bZLybi4n891hK8dJWlDI&#10;98koTjb978u3t8WsNv2fzrctiijj9FW3+5vvfa7/5fn2AYez3ux2+W+vtThWxHTSbR/l37XETBqz&#10;rTbbD/J9AID7UcgZHYUcoG5RJvqOEoUcgHDSo5W9xkqmyL5Ycrp9mO9zvJ4n5cixkhaR8v0xipNu&#10;+16+vS1mtem/kG9bFKvN+dfk29tiVt3uL+fbBhzWerP7vvy311ocK+LyCqsFxCuqAA7G/NfoKOQA&#10;dVPIKYhCDkBY6e4ur7GSQyU9Fcck5XhKOXKMRP7Nvnfa/+3rrv+P8m1uLatN/3vzbYtk1e1+PN/m&#10;1rLa7L4v3y7gsNbd7h/Kf3utxbEiNq+wihuvqAI4LHNfo6OQA9RNIacgCjkA4aUnmrijT8bm+qk4&#10;JinLKeXIrOn6F/k+GM26639wsN0NJT1N4d0/8qXfkG9XJKvu/Lvy7W4tJ5v+H8y3Czis9z/3r/6q&#10;1m8kcKxYBq+wihOvqAKYhnmv0VHIAeqmkFMQhRyAxUilitYnumW+KOJMQylH5krk11VdW3fbfyzf&#10;7pay6vov5tsUzao7/+35dreUVddf/L2fe/ar8u0CDm+92f2J/DfYShwrliW9wsq4uu14+ivAdMx5&#10;jY5CDlA3hZyCKOQALI5ijrwuijjzSI9Gzz97kYNmAdf5732u/3XrTf//Hmx7I1l1/R/Itymatz98&#10;/pWrbvd/zre9lay6/gfybQKmsd7svi3/DbYSx4pluhpXD/YHqTeeigMwPYWc0VHIAeqmkFOQBUzU&#10;A3C7NBGlmCPXUcSZn0l8mSrprt98f4sqTVrl299G+p9fbc6/Jt+eiFZd/53D7W8jJ932vXx7gGl8&#10;5sPPf3Wrr9k96foH+fawDOkpK+tu9zTfJ6SuGOsCzEchZ3QUcoC6KeQURCEHYPHSBLJiznKTFu5N&#10;Th6PR97XnVYXBpd0jb/enH9Di0/JWZ2d/6F8W6Jad7tfs97sfjL/DBrIv5Ke8JNvDzCd1ab/jlt+&#10;i3Wn2/3wZz78/N+SbwvL4maXepPGu2nMlX9nAExDIWd0FHKAuinkFGRBk/UAvF4q5uzLGfm5QsJl&#10;/6juq4lJRZw6uLO2rty8i7bB14stbhJnvdn9c7d8DvWm271YnZ7/+nw7Intv0/+vBp9DxVltdv/Z&#10;utt9U74dwLRWZ+d/x3rT/xv5b7LWrDa7v3Gy6f/+fDtYrpNu+yjfT+Q4ub6ez78jAKalkDM6i5vL&#10;ARqjkFMQhRwAMvvzqnJAyKRJyTRJ7A7BOl1d07qz9oi57XH26X9u6XtZ4u/73dPt16263X+YfxYV&#10;55/OtyG6d777R/62pkq/3e6P5tsAzGN9uvv9g99kpVl1/b+c//2wfwKm8fTRcj3mdeMJwHEo5IyO&#10;Qg5QN4WcgijkAPAK+0Xo0+3Dlhai5fZ4LVVbTOAfJRev+41cvYYg/+9Ul/Q0n/xvX4r1ZveH88+j&#10;xqy63U+9/eHzr8r//iVYn+6+Jf88asxqs/u5dx4/eyv/+4F5pFfFrbr+z+W/zfrS//z6bPe1+d8P&#10;1xRz5o0iDkAdFHJGRyEHqJtCTkEUcgC4g3S+2D9ZJT09Ij+XSJXZv5bq7PzJEp+WEUH63pp6mkSD&#10;uX51W3pd310m7tPkSP7PqClpW+6yHVE9+OwXf9lqs/vj+edSWf7d9enunfxvX5J1t/vuWz6XmvJX&#10;3jvr/9H87wbmtT5L83z9n73lN1pHuv6vpyf55H833EYxZ9rc9oRLAI5HIWd0FHKAuinkFEQhB4B7&#10;SovXJhTrzFVh6lma9DUhGcP+9+YpVYfORSoY3vcJGJW/uurCb/4rvuLdsy//htWm/9FbPp/jp9v9&#10;pfVm9w/nf/PSXP2Ovn/w+VSS1ab/jvxvBo7jZNP/g+vN7v+Z/05ryKrrP5v/vfAm6drTOPpwUcQB&#10;qJNCzugo5AB1U8gpiEIOAAXSBJineBw310/5SK/UMRkZl9fHleXj30lZWS0tpNT2pLD9tnkS1kdW&#10;3flvr/GpCu+d9f9U/rcu1Td1X/q1q82uzz+jY2e16f/Z9Kqc/O8Fjmfd7f7J/Ld69HS7p+mpbPnf&#10;CvdxdW0/3L/kjfE6ZoC6KeSMjkIOUDeFnIIo5ABwAPu7/dKkokHXLLkuF5iIXB5PqLp7Pn5i1GHL&#10;apevE6ujlJP+jrRP5H/j0r132n/9uuv/Yv55HTF/OP8bl+7d0y//ylW3+6lbPqujZLXpf0gZB+qU&#10;jqH5b/ZYSdffn/nw81+d/40wlmv7u+Xymnf7SAkdoH7mhkdHIQeom0JOQRRyADiwtPCdFsBXZ+dP&#10;alm0DpGuf7H/TAuf8EEMaT8weX9rLub4nVTxpJyuf3Hf124tyX6M2PXng89tznT9f7De7P7x/G/j&#10;0rtnX/oNq273xwef26zp/9qqO/+ubzz7P/7X878PqMd7m/73HftJgen6Yv09u/9O/rfBobjB5eVc&#10;34SSSktTXtcDcFjOZaOjkAPUTSGnIAo5AEzso6fnpCdVHHsBu6F8PAHpTkBeb8l31h7zd5IWBtJx&#10;Lf+b5kjaZgsTb7Y6Pf/1q03/v88/vzmy2vR/erU5fz//m3hZeu3Luts9Xm/6X8g/w6mz2uz+/fVm&#10;92353wTUaX22++Z11/9b+W956qw2u7+y2vTf4SlazCVd06Zr22OX0I4VT4IFaJtCzugo5AB1U8gp&#10;iEIOADPbn7evCjqD89KSczlgfXZdLDAByRj7ck7g39b1a6jSMaSW38nV8Wzwt06R/fZboLiXtICa&#10;FlJXm93P5Z/nVFlt+i+sNudfk/8tvFp6st6crxnbL/ad7b42/zuAuqXX3a03u13+m54qq83uz682&#10;23fzvwPmkq7t9+PDdN66ZR+NkJuvmZ27YA/A4SnkjI5CDlA3hZyCKOQAcGRZQWcRdwFeP9Vj/+j7&#10;x7tPWVxnCi1P4O8n5m+U1NLvpOYJ+v3TciZ8StHl57F76hVV460/d/53rTb951ab3X+Sf74Hyn+5&#10;7nZ/8r2z/tP5v5u7eXfzxb9z1fXfue76/9stn+9Bsup2X16dnf+uf+xf+rP/1fzfD7Rjvdl+ZtX1&#10;X8x/44fKatP/2+vN7uGn/9ntfyv/d8MxtXx9f53rAs4xnnAJwPQUckZHIQeom0JOQRRyAKhQmmjc&#10;3yF3dv6k+cnGNBDtdk9vlgoUcDiG/dNz0pNlKvpd3SzepL/r8rff7m8k/e2HLOZ8VN6zWHEwn/7s&#10;9ldffkf9z+ef99isuv7HjasOJ/3+L49Tu7+cf9aj0/Uv0nVF/u8C2nb1ZMCfHPzmR6f/mXTN/vaH&#10;z78q/3dBjbKCTnU3t+Ql+5av8wG4G4Wc0VHIAeqmkFMQE8cANCSdt64nHWuYeLw5wXhdKNg/7efx&#10;7lOeZEEL0n568zeVigqH+l1d3f168XLhZvvo5m8k8oT89evDrj6Hwefzqnx813D/IPLnc2xp/1t1&#10;/e9anfV/bLXp//38e3hdVl3/F1Zd/0Mnm/73fXqz/U35P5vDeO9z/S9fnW7/vlXXP1l3/Z/Nv4fX&#10;5fJ31KfX2vzT7236vyf/ZwOxrM7Of8tqc/7tq835dtX19zrvrrvdn1l3u8frbrf6pu5L/438nw2t&#10;ubwJZPtBdm0/3PcPmJeeAHt1ra98A7BMCjmjo5AD1E0hpyAKOQAEkhZYPy4YXD5l56PyTrrbPk0Q&#10;picjXOeqSPNRrv731//Zj0oKaVLxxsRi9CIB3JT29evf1v4JMOnaO0v631/H72PotuLT9THHwsXx&#10;vf3h869893T7davN9ltXm/7b193ubN3tfnC/gJX+33RO2PTfkc4p6835N3zmw89/df7PYHon3Zf+&#10;7vXp7lv2v5fLxfP9IuNq039htem/9/LO++0Hq8323VTmyf/7wDLsy3yb7bsfFRI2u++7Ouf+2EdP&#10;rTzd/f716e6b12e7r83/+xBVuh79+AaXy7FyOqfeHC8PxshX16o3x8T7/96NMYBrVwBuUsgZHYUc&#10;oG4KOQVRyAEAAAAAAAAKKOSMjkIOUDeFnIIo5AAAAAAAAAAFFHJGRyEHqJtCTkEUcgAAAAAAAIAC&#10;Cjmjo5AD1E0hpyAKOQAAAAAAAEABhZzRUcgB6qaQUxCFHAAAAAAAAKCAQs7oKOQAdVPIKYhCDgAA&#10;AAAAAFBAIWd0FHKAuinkFEQhBwAAAAAAACigkDM6CjlA3RRyCqKQAwAAAAAAABRQyBkdhRygbgo5&#10;BVHIAQAAAAAAAAoo5IyOQg5QN4WcgijkAAAAAAAAAAUUckZHIQeom0JOQRRyAAAAAAAAgAIKOaOj&#10;kAPUTSGnIAo5AAAAAAAAQAGFnNFRyAHqppBTEIUcAAAAAAAAoIBCzugo5AB1U8gpiEIOAAAAAAAA&#10;UEAhZ3QUcoC6KeQURCEHAAAAAAAAKKCQMzoKOUDdFHIKopADAAAAAAAAFFDIGR2FHKBuCjkFUcgB&#10;AAAAAAAACijkjI5CDlA3hZyCKOQAAAAAAAAABRRyRkchB6ibQk5BFHIAAAAAAACAAgo5o6OQA9RN&#10;IacgCjkAAAAAAABAAYWc0VHIAeqmkFMQhRwAAAAAAACggELO6CjkAHVTyCmIQg4AAAAAAABQQCFn&#10;dBRygLop5BREIQcAAAAAAAAooJAzOgo5QN0UcgqikAMAAAAAAAAUUMgZHYUcoG4KOQVRyAEAAAAA&#10;AAAKKOSMjkIOUDeFnIIo5AAAAAAAAAAFFHJGRyEHqJtCTkEUcgAAAAAAAIACCjmjo5AD1E0hpyAK&#10;OQAAAAAAAEABhZzRUcgB6qaQUxCFHAAAAAAAAKCAQs7oKOQAdVPIKYhCDgAAAAAAAFBAIWd0FHKA&#10;uinkFEQhBwAAAAAAACigkDM6CjlA3RRyCqKQAwAAAAAAABRQyBkdhRygbgo5BVHIAQAAAAAAAAoo&#10;5IyOQg5QN4WcgijkAAAAAAAAAAUUckZHIQeom0JOQRRyAAAAAAAAgAIKOaOjkAPUTSGnIAo5AAAA&#10;AAAAQAGFnNFRyAHqppBTEIUcAAAAAAAAoIBCzugo5AB1U8gpiEIOAAAAAAAAUEAhZ3QUcoC6KeQU&#10;RCEHAAAAAAAAKKCQMzoKOUDdFHIKopADAAAAAAAAFFDIGR2FHKBuCjkFUcgBAAAAAAAACijkjI5C&#10;DlA3hZyCKOQAAAAAAAAABRRyRkchB6ibQk5BFHIAAAAAAACAAgo5o6OQA9RNIacgCjkAAAAAAABA&#10;AYWc0VHIAeqmkFMQhRwAAAAAAACggELO6CjkAHVTyCmIQg4AAAAAAABQQCFndBRygLop5BREIQcA&#10;AAAAAAAooJAzOgo5QN0UcgqikAMAAAAAAAAUUMgZHYUcoG4KOQVRyAEAAAAAAAAKKOSMjkIOUDeF&#10;nIIo5AAAAAAAAAAFFHJGRyEHqJtCTkEUcgAAAAAAAIACCjmjo5AD1E0hpyAKOQAAAAAAAEABhZzR&#10;UcgB6qaQUxCFHAAAAAAAAKCAQs7oKOQAdVPIKYhCDgAAAAAAAFBAIWd0FHKAuinkFEQhBwAAAAAA&#10;ACigkDM6CjlA3RRyCqKQAwAAAAAAABRQyBkdhRygbgo5BVHIAQAAAAAAAAoo5IyOQg5QN4Wcgijk&#10;AAAAAAAAAAUUckZHIQeom0JOQRRyAAAAAAAAgAIKOaOjkAPUTSGnIAo5AAAAAAAAQAGFnNFRyAHq&#10;ppBTEIUcAAAAAAAAoIBCzugo5AB1U8gpiEIOAAAAAAAAUEAhZ3QUcoC6KeQURCEHAAAAAAAAKKCQ&#10;MzoKOUDdFHIKopADAAAAAAAAFFDIGR2FHKBuCjkFUcgBAAAAAAAACijkjI5CDlA3hZyCKOQAAAAA&#10;AAAABRRyRkchB6ibQk5BFHIAAAAAAACAAgo5o6OQA9RNIacgCjkAAAAAAABAAYWc0VHIAeqmkFMQ&#10;hRwAAAAAAACggELO6CjkAHVTyCmIQg4AAAAAAABQQCFndBRygLop5BREIQcAAAAAAAAooJAzOgo5&#10;QN0UcgqikAMAAAAAAAAUUMgZHYUcoG4KOQVRyAEAAAAAAAAKKOSMjkIOUDeFnIIo5AAAAAAAAAAF&#10;FHJGRyEHqJtCTkEUcgAAAAAAAIACCjmjo5AD1E0hpyAKOQAAAAAAAEABhZzRUcgB6qaQUxCFHAAA&#10;AAAAAKCAQs7oKOQAdVPIKYhCDgAAAAAAAFBAIWd0FHKAuinkFEQhBwAAAAAAACigkDM6CjlA3RRy&#10;CqKQAwAAAAAAABRQyBkdhRygbgo5BVHIAQAAAAAAAAoo5IyOQg5QN4WcgijkAAAAAAAAAAUUckZH&#10;IQeom0JOQRRyAAAAAAAAgAIKOaOjkAPUTSGnIAo5AAAAAAAAQAGFnNFRyAHqppBTEIUcAAAAAAAA&#10;oIBCzugo5AB1U8gpiEIOAAAAAAAAUEAhZ3QUcoC6KeQURCEHAAAAAAAAKKCQMzoKOUDdFHIKopAD&#10;AAAAAAAAFFDIGR2FHKBuCjkFUcgBAAAAAAAACijkjI5CDlA3hZyCKOQAAAAAAAAABRRyRkchB6ib&#10;Qk5BFHIAAAAAAACAAgo5o6OQA9RNIacgCjkAAAAAAABAAYWc0VHIAeqmkFMQhRwAAAAAAACggELO&#10;6CjkAHVTyCmIQg4AAAAAAABQQCFndBRygLop5BREIQcAAAAAAAAooJAzOgo5QN0UcgqikAMAAAAA&#10;AAAUUMgZHYUcoG4KOQVRyAEAAAAAAAAKKOSMjkIOUDeFnIIo5AAAAAAAAAAFFHJGRyEHqJtCTkEU&#10;cgAAAAAAAIACCjmjo5AD1E0hpyAKOQAAAAAAAEABhZzRUcgB6qaQUxCFHAAAAAAAAKCAQs7oKOQA&#10;dVPIKYhCDgAAAAAAAFBAIWd0FHKAuinkFEQhBwAAAAAAACigkDM6CjlA3RRyCqKQAwAAAAAAABRQ&#10;yBkdhRygbgo5BVHIAQAAAAAAAAoo5IyOQg5QN4WcgijkAAAAAAAAAAUUckZHIQeom0JOQRRyAAAA&#10;AAAAgAIKOaOjkAPUTSGnIAo5AAAAAAAAQAGFnNFRyAHqppBTEIUcAAAAAAAAoIBCzugo5AB1U8gp&#10;iEIOAAAAAAAAUEAhZ3QUcoC6KeQURCEHAAAAAAAAKKCQMzoKOUDdFHIKopADAAAAAAAAFFDIGR2F&#10;HKBuCjkFUcgBAAAAAAAACijkjI5CDlA3hZyCKOQAAAAAAAAABRRyRkchB6ibQk5BFHIAAAAAAACA&#10;Ago5o6OQA9RNIacgCjkAAAAAAABAAYWc0VHIAeqmkFMQhRwAAAAAAACggELO6CjkAHVTyCmIQg4A&#10;AAAAAABQQCFndBRygLop5BREIQcAAAAAAAAooJAzOgo5QN0UcgqikAMAAAAAAAAUUMgZHYUcoG4K&#10;OQVRyAEAAAAAAAAKKOSMjkIOUDeFnIIo5AAAAAAAAAAFFHJGRyEHqJtCTkEUcgAAAAAAAIACCjmj&#10;o5AD1E0hpyAKOQAAAAAAAEABhZzRUcgB6qaQUxCFHAAAAAAAAKCAQs7oKOQAdVPIKYhCDgAAAAAA&#10;AFBAIWd0FHKAuinkFEQhBwAAAAAAACigkDM6CjlA3RRyCqKQAwAAAAAAABRQyBkdhRygbgo5BVHI&#10;AQAAAAAAAAoo5IyOQg5QN4WcgijkAAAAAAAAAAUUckZHIQeom0JOQRRyAAAAAAAAgAIKOaOjkAPU&#10;TSGnIAo5AAAAAAAAQAGFnNFRyAHqppBTEIUcAAAAAAAAoIBCzugo5AB1U8gpiEIOAAAAAAAAUEAh&#10;Z3QUcoC6KeQURCEHAAAAAAAAKKCQMzoKOUDdFHIKopADAAAAAAAAFFDIGR2FHKBuCjkFUcgBAAAA&#10;AAAACijkjI5CDlA3hZyCKOQAAAAAAAAABRRyRkchB6ibQk5BFHIAAAAAAACAAgo5o6OQA9RNIacg&#10;CjkAAAAAAABAAYWc0VHIAeqmkFMQhRwAAAAAAACggELO6CjkAHVTyCmIQg4AAAAAAABQQCFndBRy&#10;gLop5BREIQcAAAAAAAAooJAzOgo5QN0UcgqikAMAAAAAAAAUUMgZHYUcoG4KOQVRyAEAAAAAAAAK&#10;KOSMjkIOUDeFnIIo5AAAAAAAAAAFFHJGRyEHqJtCTkEUcgAAAAAAAIACCjmjo5AD1E0hpyAKOQAA&#10;AAAAAEABhZzRUcgB6qaQUxCFHAAAAAAAAKCAQs7oKOQAdVPIKYhCDgAAAAAAAFBAIWd0FHKAuink&#10;FEQhBwAAAAAAACigkDM6CjlA3RRyCqKQAwAAAAAAABRQyBkdhRygbgo5BVHIAQAAAAAAAAoo5IyO&#10;Qg5QN4WcgijkAAAAAAAAAAUUckZHIQeom0JOQRRyAAAAAAAAgAIKOaOjkAPUTSGnIAo5AAAAAAAA&#10;QAGFnNFRyAHqppBTEIUcAAAAAAAAoIBCzugo5AB1U8gpiEIOAAAAAAAAUEAhZ3QUcoC6KeQURCEH&#10;AAAAAAAAKKCQMzoKOUDdFHIKopADQMXef/LsEydd/+Ck2z5ad7unq65/fjWwu7j6f5+lrM7On6T/&#10;XPrP5/8MAJjTu6df/pWrzfZb9+euze77rs5V/2Y6d602u59YbfovrDb99666/jvXp7tvee9z/S/P&#10;/xkAAADQGoWc0VHIAeqmkFMQhRwAKvPO42dvXRZwRg/gLlJBJ/1z8n82AEzhvdP+69dnu//1erP7&#10;8rrr//Nbzk2vzGqz+yurVC7tzv/ASfejf3f+zwYAAIAWFMznLj0KOUDdFHIKopADQCX25/Ouf7Hq&#10;dj87OF+Nz7PVZvtB/u8CgENYb86/Yb3Z/eQt55/RWXX9j590X1LMAQAAoCkKOaOjkAPUTSGnIAo5&#10;ABzZdRFncI46ZLrdU0/MAeBQ1t2XvmnV9T80ON8cKt0uPWXn+z999qO/I/93AwAAQI0mn+ONG4Uc&#10;oG4KOQVRyAHgSN5/8uwT6dVSB34izmuT/n353wEAd/WZDz//1atN/4X8/DJd+l9YbfrvffvD51+Z&#10;/y0AAABQE4Wc0VHIAeqmkFMQhRwAjmC1Of/kerO7GJyX5kjXv0hloPxvAoDXOTndfuO62/3Y4Lwy&#10;T/7U6uxLvyX/mwAAAKAWCjmjo5AD1E0hpyAKOQDM7KTrH8z5VJzbkv79qRSU/20AcJv16fYfWXe7&#10;/0t+Ppkzq273E+91/YP8bwMAAIAaKOSMjkIOUDeFnIIo5AAwo/Xp9uHgXHTEKOUA8CYnXf8/T6+O&#10;ys8hx8hqs/u5VGzN/0YAAAA4NoWc0VHIAeqmkFMQhRwAZrLabD849pNx8nhSDgCvc3Xu+sv5+eO4&#10;6X963e2+Kf9bAQAA4JgUckZHIQeom0JOQRRyAJhBDa+pelXS3/XO42dv5X8zAMt2ctqfrLr+z+Xn&#10;jRqy2vR/enV2/lvyvxkAAACORSFndBRygLop5BREIQeAiaWyS61lnBu5yP9uAJbrmz735d+82uz+&#10;T7ecL6rJquu/oFAKAABALRRyRkchB6ibQk5BFHIAmFgaUAzOPxXmpNs+yv92AJZptem/kJ8nqky3&#10;O8v/dgAAADgGhZzRUcgB6qaQUxCFHAAmtD7dPhyceyrOanP+yXwbAFiWk03/9682u7+RnyNqzGrT&#10;/4XV2flvy7cBAAAA5qaQMzoKOUDdFHIKopADwETef/LsEw28qurldP2LfDsAWI7PfPj5v2Xd7X54&#10;cH6oO9+XbwfxpLH7Sdc/SGXn1dn5k/0TCC8nu9OTCJ+lJ/2lrDbbDxSMAQCAY1DIGR2FHKBuCjkF&#10;UcgBYCJpUWhw3mkgabEr3xYAlmF9tvtH8vNC9en6v7budqt8W2hbKjZflnC2j8ZMaqdS9L64Y8wP&#10;AADMZMzYRfZRyAHqppBTEJNzAEygyafjXMdTcgAWq+HJQ5N3Qeyvoc7Onxz6Oir9M/N/FwAAwCE1&#10;PKY+dozpgbop5BREIQeACbT6dJyP4vwIsDjrs4bHld3uL733R/pfl28T7dgXcTbbD9ab3cXg+z1Q&#10;9k/N2Ww/yP/dAAAAh6CQMzoKOUDdFHIKYsERgAlMuZg0S7rd03ybAIhtvdn9wcH5oKWc7r4t3yba&#10;sJ/TmHPiOv27zAUAAAAHNuu4JlYUcoC6KeQUxCQcAAd20vUPBuebBvPO42dv5dsGQFzrze5fy88F&#10;jeVP5NtE/dan24eHfj3VnXO6fZj/PQAAAGMp5IyOQg5QN4WcgijkAHBgaQAxON+0GItUAIvx3ln/&#10;P1pv+p8fnAuaSn/x/uee/ap826jT/hVVZ+dPht/j7DHxCwAAHIRCzugYlwF1U8gpiEIOAAeUnipz&#10;tLu8D5y0Hfn2ARDTarP91vw80GLeO+2/Pt826pPKOFUVmLv+Rfqb8r8TAADgPhRyRkchB6ibQk5B&#10;FHIAOKCTbvtocK5pOc6TAIuw6vrvGpwDGszJaf+P5ttGfdbd7mn+3R09Xf8i/zsBAADuQyFndBRy&#10;gLop5BTEQiMAB7Te7C4G55qW0+2e5tsIQDzr0+2/MDgHNJjVpv+OfNuoS3olZv691ZJV1z/P/14A&#10;AIC7UsgZHYUcoG4KOQVRyAHgQE66/sHgPBMg6TVc+bYCEMuq2/5wfvxvNP/bfNuox2qz/aD2V3uu&#10;zs6f5H83AADAXSjkjI5CDlA3hZyCKOQAcCBp4DA4z0TI6fZhvq0AxLLqdj8xOP63mG73J/Ntow6p&#10;4Ft7Gec6qWSd//0AAABvopAzOgo5QN0UcgqikAPAAbS0yHTfpO3KtxeAWKK8ctErh+qVnjyTf1+1&#10;xrUPAAAwhkLO6CjkAHVTyCmIQg4AB3DSbR8NzjGR4nwJEJpCDlNK1xGtFZfT67Xy7QAAAHgdhZzR&#10;UcgB6qaQUxALjAAcQJSFzFem2z3NtxmAOKKcxxRy6pS+l/y7qj2pQPT+k2efyLcFAADgVRRyRkch&#10;B6ibQk5BFHIAKHTS9Q8G55eASa/lyrcdgBgUcphK09dJCskAAMA9KOSMjkIOUDeFnIIo5ABQKA0Y&#10;BueXiDndPsy3HYAYFHKYyurs/En+PbWS9JScfHsAAABeRSFndBRygLop5BREIQeAAumpMWmxZnB+&#10;CRiLUgBxKeQwldb3LU8IBAAA7kohZ3QUcoC6KeQURCEHgAIn3fbR4NwSOc6bACG1Xpq4jkJOXVab&#10;80/m31FrSU/4ybcLAADgNgo5o6OQA9RNIacgFhYBKBBlAfPO6XZP888AgPZFOZ8p5NQlQnHZEwIB&#10;AIC7UsgZHYUcoG4KOQVRyAFgpJOufzA4rywgXt0AEI9CDlOIMhnt2gcAALiLKGOgI0QhB6ibQk5B&#10;FHIAGCkNFAbnlSXkdPsw/ywAaJtCDlOIsl+ZNwAAAO5CIWd0FHKAuinkFMTEGgAjvP/k2SfSKwwG&#10;55UFxKsbAOKJUpxQyKlL/v00G2VkAADgDhRyRkchB6ibQk5BFHIAGOGk2z4anFOWFOdPgFAUcji0&#10;9Jqn/PtpNem6L98+AACAnELO6CjkAHVTyCmIBUUARoiycDk63e5p/pkA0K4o5zWFnHqsNuefzL+f&#10;ZuO6BwAAuAOFnNFRyAHqppBTEIUcAO7ppOsfDM4nC0y68z3/bABok0IOhxbsesnkMAAA8EYKOaNj&#10;zAXUTSGnIAo5ANxTGiAMzidLzOn2Yf7ZANAmhRwOLdITclZn50/y7QMAAMgp5IyOQg5QN4Wcgijk&#10;AHAP7z959olVt/vZwflkgUmfQ/75ANAmhRwOLV0z5d9Pq1HIAQAA7kIhZ3QUcoC6KeQURCEHgHs4&#10;6baPBueSJcd5FCAEhRwOLVQhZ7P9IN8+AACAnELO6CjkAHVTyCmIhUQA7iHKguXB0u2e5p8RAO2J&#10;cn5TyKlLlKcKnnT9g3zbAAAAcgo5o6OQA9RNIacgCjkA3FFajBmcR+QX33n87K38swKgLQo5TCHK&#10;ZLRrHQAA4C6ijIGOEIUcoG4KOQVRyAHgjtLAYHAekV9cn24f5p8VAG1RyGEKq7PzJ/l31FrSU37y&#10;7QIAALiNQs7oKOQAdVPIKYhCDgB38P6TZ5+I8tqFQ8dCFUD7FHKYQoSnC6ZSUb5dAAAAt1HIGR2F&#10;HKBuCjkFUcgB4A5Ouu2jwTlEPo7zKUDTFHKYSuuF5lQqyrcJAADgNgo5o6OQA9RNIacgFhABuIMo&#10;C5WTpds9zT8zANoR5TynkFOfdI2Qf0+tJJWJ0lMS820CAAC4jULO6CjkAHVTyCmIQg4AbxDhdQtz&#10;5J3Hz97KPzsA2qCQw1RWm+0H+ffUUEwKAwAAd6aQMzrGXkDdFHIKopADwBukAcHg/CHDnG4f5p8d&#10;AG1QyGFKLe5f6ek4q835J/NtAQAAeBWFnNFRyAHqppBTEIUcAF4jvaYgLcgMzh8ySPqc8s8PgDa0&#10;WJi4LQo5dWrxaYOrs/Mn+XYAAAC8jkLO6CjkAHVTyCmIQg4Ar3HSbR8Nzh3y6jivAjRJIYeptTQx&#10;nUrGqZSdbwMAAMDrtDTuqSwKOUDdFHIKYuEQgNeIskA5W7rd0/wzBKB+Uc53Cjn1Sq9/yr+vWpMK&#10;2fnfDwAA8CYKOaOjkAPUTSGnIAo5ALxCi69XqCHvPH72Vv5ZAlA3hRzmkIq7+XdWXbr+hafjAAAA&#10;YyjkjI5CDlA3hZyCKOQA8AppIDA4b8ibc7p9mH+WANRNIYe5pO8o/94qyoUyDgAAMJZCzugo5AB1&#10;U8gpiEIOALdIizGrbvezg/OGvDHpc8s/TwDqppDDXNI1Vo2T1On6Jb1WK/97AQAA7qrGsU4jUcgB&#10;6qaQUxCFHABucdJtHw3OGXLnWNACaItCDnNKr7fMv7tjJpVx0qtK878TAADgPhRyRkchB6ibQk5B&#10;FHIAuEWUhcmjpds9zT9TAOoV5bynkNOOVN6tYb9TxgEAAA5FIWd0FHKAuinkFEQhB4BMWpQZnC/k&#10;XkmLW+nu9/yzBaBONRQjDhGFnLZcviK0f55/j7Ol61+4XgEAAA5FIWd0FHKAuinkFEQhB4BMGgAM&#10;zhdy/5xuH+afLQB1UsjhmFZn50/y73KGPEuFoPxvAQAAGEshZ3QUcoC6KeQURCEHgBsu79Te/ezg&#10;fCH3Tvoc888XgDop5HBs+1dYzTB5vX8ij3kAAABgAnOMaYJGIQeom0JOQUzEAXDDSbd9NDhXyOik&#10;xbX8MwagPgo51GK12X4wyf6YJsZPtw89FQcAAJiKQs7oKOQAdVPIKYhCDgA3TLIAtOR0u6f5ZwxA&#10;faKc/xRy4jjp+gfpOiL/ju+Tq6cePkslH0UcAABgago5o6OQA9RNIacgCjkAXNkv/OTnCSlKWgh7&#10;5/Gzt/LPGoC6KORQs3SNtjo7f7J/3dQr9tWr8s1FmgDf/2c3559UwgEAAOakkDM6CjlA3RRyCqKQ&#10;A8CVdOE/OE9IeU63D/PPGoC6vKrk0FoUcpYllX4VbwAAgFoo5IyOQg5QN4WcgijkAPAVX/EVaSHn&#10;6s7q4blCipI+1/zzBqAuCjkAAABQRiFndBRygLop5BREIQeA/asQto8G5wg5WNLd6/lnDkA9FHIA&#10;AACgjELO6CjkAHVTyCmIQg4AgRYiq023e5p/5gDUI8p5UCEHAACAY1HIGR2FHKBuCjkFUcgBWLyT&#10;rn8wOD/IQZNeW/XO42dv5Z89AHVQyAEAAIAyCjmjo5AD1E0hpyAKOQCLly74B+cHOXxOtw/zzx6A&#10;OijkAAAAQBmFnNFRyAHqppBTEIUcgEV7/8mzT6SntwzOD3LwpM85//wBqINCDgAAAJRRyBkdhRyg&#10;bgo5BVHIAVi0k277aHBukMmy2px/Mv8OADg+hRwAAAAoo5AzOgo5QN0UcgqikAOwaFEWIJtJt3ua&#10;fwcAHF+U86FCDgAAAMeikDM6CjlA3RRyCqKQA7BYJ13/YHBekEmTXlv1zuNnb+XfBQDHpZADAAAA&#10;ZRRyRkchB6ibQk5BFHIAFitd6A/OCzJ9TrcP8+8CgONSyAEAAIAyCjmjo5AD1E0hpyAKOQCL9P6T&#10;Z59IT2sZnBdk8qTPPf8+ADguhRwAAAAoo5AzOgo5QN0UcgqikAOwSCfd9tHgnCCzZbU5/2T+nQBw&#10;PAo5AAAAUEYhZ3QUcoC6KeQURCEHYJEMjo6cbvc0/04AOB6FHAAAAChjznl0FHKAuinkFEQhB2Bx&#10;Trr+weB8ILMmvbbqncfP3sq/GwCOQyEHAAAAyijkjI5CDlA3hZyCKOQALE66wB+cD2T+nG4f5t8N&#10;AMehkAMAAABlFHJGRyEHqJtCTkEUcgAW5f0nzz6Rns4yOB/I7EnfQ/79AHAcCjkAAABQRiFndBRy&#10;gLop5BREIQdgUU667aPBuUCOltXm/JP5dwTA/BRyAAAAoIxCzugo5AB1U8gpiEIOwKIYFFWWbvc0&#10;/44AmJ9CDgAAAJQx9zw6CjlA3RRyCqKQA7AYJ13/YHAekKMmvbbqncfP3sq/KwDmpZADAAAAZRRy&#10;RkchB6ibQk5BFHIAFiNd2A/OA3L8nG4f5t8VAPNSyAEAAIAyCjmjo5AD1E0hpyAKOQCL8P6TZ59I&#10;T2MZnAfk6EnfS/59ATAvhRwAAAAoo5AzOgo5QN0UcgqikAOwCCfd9tHgHCDVZLU5/2T+nQEwH4Uc&#10;AAAAKKOQMzoKOUDdFHIKopADsAgGQ5Wn2z3NvzMA5qOQAwAAAGXMQY+OQg5QN4WcgijkAIR30vUP&#10;Bsd/qSrptVXptWL5dwfAPBRyAAAAoIxCzugo5AB1U8gpiEIOQHjpgn5w/Jf6crp9mH93AMxDIQcA&#10;AADKKOSMjkIOUDeFnIIo5ACElp66kp6+Mjj+S3VJ31P+/QEwD4UcAAAAKKOQMzoKOUDdFHIKopAD&#10;ENpJt300OPZLtXnn8bO38u8QgOkp5AAAAEAZhZzRUcgB6qaQUxCFHIDQDIIaS7d7mn+HAExPIQcA&#10;AADKmIseHYUcoG4KOQVRyAEI66TrHwyO+1J10mur0mvG8u8SgGkp5AAAAEAZhZzRUcgB6qaQUxCF&#10;HICw0oX84LgfJafbh4P/XZScbh/m3yUA01LIAQAAgDIKOaOjkAPUTSGnIAo5ACGlp6ykp60MjvsB&#10;cv0UmbTomP/fIiRtX/59AjAthRwAAAAoo5AzOgo5QN0UcgqikAMQ0km3fTQ45gfJ6uz8SdrG1Wb7&#10;Qf5/i5J3Hj97K/9OAZiOQg4AAACUUcgZHYUcoG4KOQVRyAEIKfLgZ7U5/+RH2xlkAXWQbvf05W8U&#10;gClFOZ8o5AAAAHAskeekJ45CDlA3hZyCKOQAhHPS9Q8Gx/sgyRca09Ny8v9MhFy/luvmtgIwHYUc&#10;AAAAKKOQMzoKOUDdFHIKopADEE66gB8c74Mkvabq5ram0kr+nwmT0+3Dm9sKwHQUcgAAAKCMQs7o&#10;KOQAdVPIKYhCDkAoqaCSnq4yON4HyKueGhNlETVP2t58WwGYRpRziUIOAAAAx6KQMzoKOUDdFHIK&#10;opADEMpJt300ONYHSXo9Vb69SXpqTv6fjZJ3Hj97K99eWIJUvkv7/2pz/smU/fX+492n0v/sdxHf&#10;2x8+/8r0Pb932n/9+nT3zek4P3m63V/Oj8EtZtXtfmqwbRPkpNu+9+7p9uv8Ho/j5jEyHRt9D9Qu&#10;7bP5fpuf228r3kNN9je/3Lg2dexdDt89wN0p5IyOQg5QN4WcgijkAIQSetDzinNW5KcCrbvd03x7&#10;oWUfT2bvF/Qfpad57I9bl8eui/v+lq/+8xfpv7//Z212z/b/3FTUe8Uxg7qk8k0q3qTS5b5MEqQY&#10;s7h0/V9cb3Y/uer670y/8fx7Zrz96znTnEe3e3p5rHv1cXL/f0v/mbPzJydd/yD/Z8Gh3eW8/rp9&#10;9lW5eX7fv4632z3d33hwVeDJ/w44tLRvp+Po/tj75mvU9JS9Z+nY6/qzfR999/tjz93Pu757gEuh&#10;56anjUIOUDeFnIIYLACEcTVpNDzWB8ibXsGxnwC75b/Xel71mi6o3UcLyKfbh5dFi31Z5livBNov&#10;kqSFvHScdEdrHa7GcN+vgBMzq83uz6+73ZmF83FuLgS/biHwjnmWyhL5vwPu46N98uq8/qZF6pny&#10;cQnidPvQ/BalLgtm2w9K9+99ES1d/zoHNmM/dknHkcLv/irOu8CiKeSMjkIOUDeFnIKYsAAIY38H&#10;V36cD5I3TWilBfb8vxMmp9uH+fZCjfaPcE8LdV3//AAT2XPkWfp7ld7mte52q3W3+5O3fB8SMKtN&#10;/5+uu90//96m/3vyfYHbXT4NZ4JJ7LTI+IbrKbh2XcDZP5Vmiv1x2uxLuOa7uKvL/T094WmC69f9&#10;sVcxp1bTf/fOu8DyNHjtWEsUcoC6KeQUxAQFQAiRX9t016fEHPHpG5MmbX++rVCDlx7l3/iESyoR&#10;Wbyb1ur0/LemYkbUc5W8Pqtu9x+uN7s/vDr94q/P9w0u7V/Fc/k0scHnd9BYHOYW10+2uy7gBDtW&#10;K+hwq/0Y+vKVmZPv7+nfk//7Oa6r9YTp5xCcd4GFaX1+6IhRyAHqppBTEBMSACHsJ5nzY3yQ3HXy&#10;cv948Vv++xHiFTvU4vou0oCLdS8nvSbGHa0Hs97svm296X968DnL8tL1fyYV+fJ9ZOnmWhC+mbte&#10;XxHXYs7pw3idDNM9jew12b/Kyr53dPsC4hGeLpyOt/nfAhDR3OfXQFHIAeqmkFMQhRyAEEIPdu54&#10;rrqaWBv+9yOk2z3Ntxfmcn3X/L6ksqwFu33SorVS3Djf/D1/6pe+1/Xfud7s/mr+ucpys+p2f361&#10;6X9vvr8s0f74mp4ydsvnNEu6/sVdnkJIHB+f0xdXwrk16Rx/17EGcVy+YvV4+396Glr+NzGP/St2&#10;53gqziviuweWIPQc9bRRyAHqppBTEBMPAM3bvzImP74HyX0nrI66qDVh7vraLjikVEK5vnM+3ycX&#10;GnfU30Paf1bd7p+/5XMU+cXVZvefrbr+u977sP+v5fvOUhzrDv1bcuFVGvHtX4l2hCcxNZQLBdxl&#10;qOXJsvcd51Lu8tWQFRwDu/6FYw0QmTmk0VHIAeqmkFMQhRyA5lWymDNJ7rv4fXXH2+CfEyKn24f5&#10;9sIULier++dVTFjXmf2inZLcq7394fOvXHX9j9/y2Ym8nG53lu8/S5AW4o55h/5tUcqJR7F2XNI1&#10;kOvumGq7eUMpZz7pJqaaxjbpb1HKAaJy7Tk6CjlA3RRyCqKQA9C0tCBc08TSITP2qTC1LXAdKunz&#10;yLcVDun6FRb5vievzTPX00Prbvf4ls9KZJBVt/ubS1v4vrx265/nn8WxY3EwjlSu8jScwyR9jvnn&#10;S5vSuSb/fmuIUs70rp7aWN/xsOtf5H8rQATmlUZHIQeom0JOQSwgADStlkduT5GxE+DpqTr5PytK&#10;LJQxBUWc8qTFFL/PS+9t+t+32uz+Rv4Zibw6/c+szs7/gXxfiqq2JzS8FIuDTfNaquniyXhtS+PD&#10;mn8XSjnT2b8esu5xjsVXIJzKj7s1xzkBqJtCTkEUcgCaFnqQM/IctZ90y/9ZUdLtnubbC2Mp4kyS&#10;Z0su5uxfB7Dp/++3fC4ir81q0//b6273P8n3qWhqfULDzVgYbo8iznxJn/OSz/MtqvbpKFnG3ozC&#10;67Xweu/7vqYboHbmmUZHIQeom0JOQUYudgJwfGnhc3BcD5LSxaCq7z4vyNjXeMFN+4W7Cl+XEiXp&#10;d5qOz/nnHt03nP74f3O92X05/zxE7ppV1/9Avl9FcnnsrX9ROMXiYBucz48XxZx2tFDIuM4Srx+n&#10;1NJ8ieMJEIlCzugo5AB1U8gpiEIOQLNamly8b0oXglab80/m/8wwOd0+zLcX7iKVudIC0mCfkkmy&#10;tDudV5vz35t/BiL3SXrV2ers/O/L960oWipOpOJQ/vdTj7RwG3kc0FKWdq5vTUuFjOukcWy+Hdxf&#10;A6+qymMRFgijseNvTXEuAOqmkFMQhRyAJu0X1hu5y/q+OdRTYNab3UX+z44Qi2SM0dKTGSKl9Glf&#10;rXjnu3/kb1tttv96vv0i982q67/w9ofPvzLfx1rX4pzFSbd9lG8Hx3VdrHU+ryvp+yi9mYDDa7CQ&#10;sU/anzwtpVwLr4jMo4wFRNHi+beSKOQAdWtxcquaKOQANCktkgyO6UFyqDtNW5yEu2tM0nJX+8UI&#10;d9EfNYc6ptVs1fV/IN9ukbFZbc6/Nd/HWtfS03GuY1G4Lvt5L4sbdafrX/jN1KPFp+N8lK5/kW8P&#10;d9fqzUtLKfID8blmHR2FHKBuCjkFUcgBaFLowc2Bzk1XRYThPz9Cut3TfHshl+7WbnEyOmSCv2pu&#10;vel/ZrDNIiOz2ux+It/HWtb2orDrjWPzusn2soQibgtaLELejHLGeC3fmKPUB0QQes562ijkAHVT&#10;yCnIgRY9AZhP0ws7b8qB7wZMC0mDf0eAHOq1XsSUHnfuqTgVJuh197rbrQbbKlKSrv/P3+v6/2G+&#10;r7Wq5eOx12Qel2Jtw+n6F15jdTxX18LD76WxKHeN03IZy+sigQgUckZHIQeom0JOQYIuDABE1vLC&#10;zpty6Inr0NcIwZ+4wTgW7+pN1CLduts9zrdVpDjd7n+Z72utWm92F4PtaynmDGbndZOB4ilTRxHp&#10;9c6HHh9H1/pTchVhgQgUckZHIQeoW+jFtqljcg2gKa2+D/0umWqxuvmFsFfnIt9WlssrLRpJtIW5&#10;X/zF/0p6vdBgO0UKs9r0X8h3txaFmKuIdtyqXNpnol7rLzb7p+WcfzL/rplOtEKb/efuUoEp//xa&#10;i9dWAa1TyBkdhRygbiEmuY4VhRyApkS62y/PVI/kjvyZmawjcSd9W4n0u109/tJvy7dP5BBZdbv/&#10;17rb/Zp8n2tNhGsQd+vP47pYq4wTOJ5uOYuIN7Ck7Yl0/TilEGMixwqgcQo5o6OQA9RNIacgCjkA&#10;TQk9qJnonNT6Y6tfG3etL166YzbwU6BiJtDv9qTrf89g+0QOlvNvyPe51kS5brMQPC3F2gUl0DVA&#10;rQLPEXs66h0EGRdZkAWaFmUMdIQ4/gN1CzzYmj4TLX4CcHgnXf9gcByPkq5/kW/vIaXJ78G/M0Cm&#10;es0XbUiPZI92B/BSEmVxe93tmn/6h1Scbve7832uNUEWBs0bTMgrqhYYr7CaVHq6yOAzD5JV1z/P&#10;t5eX5Z9Zi/E9A61TyBkdhRygbgo5BTGxBtCMyHfOpmJBvr2HFLrM5JHWi3P9WovBviDtJMjvdtX1&#10;/+Jg20QOlNXm/Dvyfa41+TY1myDHrJp4RZX4XU0jwqsCX5epXvMcQSq8559Xi/GqSKB1Cjmjo5AD&#10;1E0hpyAKOQBN2E/aB52wn+spL2HuUh/G48sXxGstYiTKRPu62/1wvm0ih8qq65tedIyyMJiSFrjz&#10;7WM853L5KF5hdXBRn4x6M1PfzNKqq1f5Dj6v1hJlnAAsl0LO6CjkAHVTyCmIQg5AEyLf6TfXXX6R&#10;nygS5fU3vJ4FvFiJ8Ltdbfo/nW+XyMHS7f5kvs+1JMrC4D5KAwfjXC55vJ7msBbz+zKfO5CKSoPP&#10;qdHMccMSwFQUckZHIQeom0JOQQzgAJoQejAz07noagFk+O+PEAtl4VnAC5gAr6oI/OQxqSCtL1IH&#10;e12myeEDuHpqkuOmDNP1L/L9hXHSuWPw+QZMeopKhHL3IaVr6/xzajWp1JtvH0ArQs9hTxtjLqBu&#10;CjkFmWkRFIDxgi3ovJyZJ5+jPsJ8rtd+cRzKOEEToEi3lEUvOVJOt38i3+daEuz6zeRwoasnJinj&#10;yKvT9S9cz5db2LWJVxffoJADUAeFnNEx5gLqppBTEIUcgOpFXohPj5XOt3dKkR5jPUiAp20wpIwT&#10;Os0voqw2u3/llu0SOUy63Vm+z7VEIYdraWE1ladv+VxFXkraTyzEl1lYIaf5p8kdkkIOQB0UckbH&#10;mAuom0JOQRRyAKqWFuOjTuAf66kuge9Obn5xn5cp48ROOgbm33lr1pvdP5dvl8ihstqcf3u+z7VE&#10;IYckzblEvZaXaaKUU2ZphZx9Ajx18RAUcgDqoJAzOsZcQN0UcgqikANQtZNu+2hw7A6S1dn5k3x7&#10;55D+vfnfEiXvPH72Vr69tEkZZxnJv/fWrE77fybfJpED5h/O97mWKOSQFoeVcWR0zNeNsshCzhGe&#10;PFsjhRyAOijkjI4xF1A3hZyCGOADVC30IOZI56CrosPw74kQd0eGoIyznBzjKWGHtD7dfUu+TSKH&#10;yrun26/L97mWKOQsW1ocV8aR0liUv7+lFnL2OdL4uhYKOQB1CD2XPW2MuYC6KeQUZOGDNYCaBVvI&#10;eTld/yLf3jlFnag91mvAOKzIT3GSl9P6U60+vdn+ptWm/6v5domUZrXZ/dQ3nv3Ir8j3uZYEu44z&#10;OXwPaSFVGUcOEa+vur+o47y7ZOn7i0IOQB0UckbHmAuom0JOQRRyAKoV+QkZ6VVc+fbOKd21nP9N&#10;YXK6fZhvL+2INJEsb07rhZxkvel3+XaJlGZ11v+xfF9rjULOMinjyKGjcH8/Sy7kXOUi/0yWItI4&#10;SiEHaJlCzugYcwF1U8gpiEIOQJXSpGvUyfwaJpWvXgl0kf9tQbLYSdjWeb3F4hLit/reWf9P3bJt&#10;IkVZdf3vyve11ijkLE8qWQa+vpRj5shPF22JQs7+HPo8/1yWQCEHoA4KOaNjzAXUTSGnIAo5AFVK&#10;T5AZHLOjpNs9zbf3GCK/FijCUzeWxh31C0yQxbVPn37569Zd//8dbJ/IyKy63f/jncc/1vx5TCFn&#10;WfZlb4sPMmGWWrK4L4Wcq1Qy5p6TQg5AHVwTj44xF1A3hZyCKOQAVCn04KWSc8/VU3KGf1+ELHAC&#10;tmXuqF9swky2WPySgybIOUwhZzmurinDvmpW6olSzpu5Jvk46emb+ecTmUIOQB1Cz2lPG2MuoG4K&#10;OQWpZFEUgI8FW8B5OZU9ESJqCaKG14JxN5evp7NwsMSkp3Tl+0Or1me7b155So4cIKvN7j95r/vy&#10;2/k+1qJg13Mmh19BGUeOEL/H13BdnWVB874KOQB1UMgZHdd4QN0UcgqyoIEZQCsiT+qnV3Hl23tM&#10;6a7B/G8Mk9Ptw3x7qU/kV6fJ65MW6/P9oWWrrv+BfBtF7pvV5vxz+b7VKoWcZQj9mlmpNkt78sl9&#10;KOS8nHSjxlLKHQo5AHVQyBkdYy6gbgo5BVHIAajK5dMydj87OF4HSI1PbYn8eaen/+TbS11CF8Lk&#10;tanxeFhqtTl/d7Xp/9N8W0XukZ9ef+7878r3rVYp5MSXvuPA15FSeSzY304h59ZcRLvuvI1CDkAd&#10;FHJGx5gLqJtCTkEUcgCqEvou2273NN/eGkR+Qsk7j5+9lW8vdUjfjUW8RSfkRMt6s/u+W7ZV5E5Z&#10;bfrvyPeplinkxOY8LhVE+f4WCjm3J30u+WcVjUIOQB0UckbHmAuom0JOQRRyAKoSetBS6TknLagM&#10;/tYoqbQERexX08mbE+11Vdc+/dntr153uy/l2ytyh/zv1o/P/9Z8n2qZQk5c6UkTzuNSSfw2Mwo5&#10;r03o/UUhB6AOoee2p03o8zQQgEJOQSpdHAVYomALNy+n61/k21uTdIfp4G8OkIivxYkg0mSxjEro&#10;O9pXj7/021bd7t+5ZbtFbk/Xn7/3uf7X5ftS64Jd15kcviH0Ey2luaRXoOb76JIp5Lw+kfeXSGMs&#10;hRygZQo5o2PMBdRNIacgCjkA1Yh8p21auMi3tyZpYjL/m8PkdPsw316OxysupPbj4SGsT7/0Lauu&#10;/wv5tosM0/9k1DGpQk5MaX91HpfaYvH+Ywo5d0jQ865CDkAdFHJGx5gLqJtCTkGCDsIAWpOeYhJ1&#10;cr+Fp7RcvXpg8LcHSeincbTk8ndukWDhuaj9eHgo69PdN683/c/f8hmIXKbr/+J7p/3X5/tOFAo5&#10;8US+Xpfm43r/imvtNycdxyIWPhRyAOqgkDM6xlxA3RRyCqKQA1CF0I++73ZP8+2tUfo7B397kKSn&#10;suTby/xC/87lblnYE6vWZ6mUs/s3B5+DLD6rzfn23a5/O99nIlHIiSfy0ywlRPxOFXLuk3AlcYUc&#10;gDoo5IyOazmgbgo5BVHIAahC6MFKI+eaNOk1+NujpJFSVGReVSVpgSjawsddrD53/lvXm92P5J+H&#10;LDjd9o+uu92vyfeVaBRyYom00Ctxk447+b67NAo5d0/6rPLPr2WRjtMKOUDLQs9xT5vFj7mAyink&#10;FKSRRVKAyEKfx7r+Rb69NUt3Cg62IUBaeG1YdJGfwCRvTtRXA9zV2x8+/6p1tztbb/pfyD8bWU4u&#10;fwf9t+f7R1QKOXF4VZW0krSf5vvv0ijk3Dthju8KOQB1UMgZnTDnZCCo0AuZU0chB+DoIi/Up1f0&#10;5Ntbs9Vm+0G+DWGysFfl1CTYoqyMSDq25PvFEq3Ozn/berP7vvVm91fzz0gCp+v/o3W3ffzuZvub&#10;8n0ismDH/kVPDq/Ozp/c8pmIVJnWxl+HppBz/0S5TlXIAaiDQs7oLHrMBTRAIacgCjkARxX5jtsW&#10;n8qS/t58OwLlIt9e5mFhYNlJC7n5PrF0V68IfOaJObGz2ux+br3Zff+7p1/+lfk+sAQKOTGYb5IW&#10;k16Vmu/LS+G6e1wivO5MIQegDgo5o7PYMRfQCBMkBVHIATiqSJNGg3S7p/n2tiDyE4uWPDl/LKF/&#10;4/LGpDJOa8XEOb33R/pft97svm292f2JqK8MXFpWXf9/XXXn/+KqO/+dSy3iXFPIicHivrSYtN/m&#10;+/JS+M2OS4TXq0Yad7X+XQDLppAzOosdcwGNUMgpiEIOwFGFHqQ0eo65enLDcHsipNGSVKuunrik&#10;ZDAi+0WBy6eHXaTjZFpcuVpgSZ9nE5+pMs79vP3h869677T/+vTahNWm/470+a02/Q9df/dTZ73p&#10;fz7/DlvM5W9nuH1TZN3tfnDd7c5Wm/7bV5vtt757uv26tz98/pX5d7tUCjnti7S4e+zk5/VWz+0t&#10;JcITT8a42qcGn4e8OS0+4famSMdshRygZaHnuqfNIsdcQEMUcgrS6GIpQAShz19d/yLf3pZEXRRI&#10;k6z5tjKdk277KP8O5JbsF+Z2T/eT6I93n7rPQkBabEoFjvRZ17QAk/6e+2wHxxfluJ9+B/m2cRwK&#10;OW2L/FrZKXP1mT1Lpcp0Xk+Lyvc9H6YnOqbfz/7cnsqZFZ3fW8pSr/vtL4VpeByvkANQB4Wc0Vnc&#10;mAtoTOgFzamjkANwNJFfjZQm0PPtbUmkybw8qbyQby+HlxaTLOTdno8W6zbbD+67SHcX+5LOfgFv&#10;/s8//TuXekd66xRyODSFnLbtCyXDz0GyXJ/T9+WZiReQPyrpKFzcOWk/zj/H6OwfB0mTx/xIY/ip&#10;j6cAU1LIGZ0mz7/AgijkFEQhB+AoIt912/qjrpOrVw0Nti1ILvLt5fAiF+7GZr9Acrp9OOfxYb8g&#10;PtN3kbYvFbHyv4E2KORwaAo57Qr9+tID5ONi7f2ffnNI+yfwKF+8MUu7NrFPHCYt3sShkANQB4Wc&#10;0VnUmAtokEJOQRRyAI4i0mTRIN3uab69LZprEf8YWdrE/Nw8Hefj7D+Hbve0hknlq+PuwUsXaeGn&#10;hu2jzBT7xjGikFMPhZx2Rb4GLMkxirV3sS/ST3SOD5EgY7O7Usg5XFp76mOkORZjC6BlCjmjs6gx&#10;F9AghZyCKOQAHEXowUmQc0vo64uFTczPLb1OYfCZLzC1FlXSb7v0VSQ1FY04jCgLuQo59VDIaZOn&#10;4wxT6/n8NumpHlGO54fMksr4CjmHTSu//UQhB6AOoee8p81ixlxAo0IvmE2dIIumAC0Jfd7q+hf5&#10;9rYs6oR+KhPk28phRH4d3V3T0sJdWjBP5ZyrxZtX/t7Td7rfrlTkebz7VG1PB6Dc677/lqKQUw+F&#10;nDZ5Os7Hael8nrv6/YU4rh8kCyrjK+QcNi29jlohB6AOCjmjs5gxF9Co0AubU0chB2B2kSf605NB&#10;8u1tWeQnnaQ7iPPtpVzkfeZN2ReRKnyVxX2lu8j3T9HZnH8yJW1P69vEm0VZuFXIqYdCTnu8cvIq&#10;Xf+itVfVvEq6LvGdXl6jLeUpOQo5E6SRm24UcgDqoJAzOosYcwENU8gpiEIOwKwiPz2jpbvn7ipt&#10;T76dgXKRby/lFjvx0PUvTBzTMoUcDk0hpz2lrzNsPVGKtbeJfEPEnbOQp+Qo5EyTFq4vFHIA6rDY&#10;ebHyLGLMBTRMIacgCjkAs4o0SXRLQg4cIk/gL+VO2bkEW3y9c9ICZsTFO5ZFIYdDC3ZOCHmNd9PS&#10;n46Tjh3RrwvTAveSF4iW8pQchZwJc7p9mH/eNYk016KQA7RsyddbhQk/5gIap5BTEIUcgFmFHpQE&#10;PacEW1B7OQu5U3YuS1sAuL6TPv8coEUKORxasOuH8JPDS37lZNr2JRVrI5ft35Rorxe+zdKux+dO&#10;za+zU8gBqEPoue9pE37MBTROIacgQRdPAWoU+nzVyHvlx4qyUJsnFSrybWWc0L/vW5L2nZon5OG+&#10;ohznFXLqoZDTjsivlH1dlnwuX222H+SfxxKyhGt/hZzpU2tZRCEHoA4KOaMTeswFBLC0BZCDRiEH&#10;YDaR78aMfrdleiVPvs1RkhYk8u3l/tLAOf9so2bJC3jEpZDDoSnktGORT8fp+hdLeH3R6+xfYRXk&#10;2H+vBH+6oULO9Kn19WcKOQB1UMgZndBjLiAAhZyCKOQAzCLynbdpu6I/5j5tX77dgXKRby/3E/n3&#10;nUcZh6iiLMoq5NRDIacdS1s0SMeJ6Nfud7W/xl/Y9x/92l8hZ6ZU+IRchRyAOizw2upQCT3mAgJQ&#10;yCmIQg7ALCJNDt2SRQwYIj/hqMY7HFsSbNH1lVHGITKFHA4t2Lkh7LXe1VNS8u2Nm273VBnnZZfF&#10;6mWVOCJf+y/tuzxmarvmiDTnopADtEwhZ3TCjrmAIBRyCqKQAzCL0IORhZxL0qudBtseJd3uab69&#10;3N0SXleljEN0CjkcmkJOG5b0uqr0ClZlnFdbUpEj7Qv59kexpO+xhtS0LynkANQh9Bz4tAk75gKC&#10;UMgpyEIWUQGOKfR5qsJHVU8pyoJtnlS2yLeVu1nK66rSgmW+7RBJlOO7Qk49FHLqd/VK0hC//TfG&#10;k3HuZClljsjX/kv5DmtKLaV9hRyAOijkjE7IMRcQSOiFzqmjkAMwucivOlraIn26AzD/DKIkPQEo&#10;317eLNiC661JCxsW8YguyqK8Qk49gp0fQk4OB/uOXp2uf+E8fjf7ktZCFpFqKVEcmkLOcVJDgUQh&#10;B6AOS7mWmiAhx1xAIAo5BVHIAZhU5KdnpO1a2uT+1Z3Ug88iSC7y7eXNor+uKv3O33n87K18uyEa&#10;hRwOLVjZI+TkcPRz+D7KOPe2mCcnBX1lrULOcVLDmEEhB6AOCjmjE3LMBQSikFMQhRyASUWaFLol&#10;ixwoRJ7kPfYkamsiF+6uE/XuachFWXxVyKmHQk7dlnAOr2GBvFXpc8s/z2iJ+tqqyGO16nPk11lH&#10;mntRyAFappAzOuHGXEAwCjkFUcgBmFToQchCzyHp1U6DzyJKgt4pO5Vgi62DpFe05dsMUSnkcGjB&#10;zhHhJocjLdy+Kkq1ZYL9hm9NxFfWKuQcN8e8Dol0XFfIAVoWei582oQbcwHBKOQUZKGLqQBzCH1+&#10;OvLdb8cU+TH2Ue+UnUroV114xQULE+W4fsyFMF4WbDE/3ORw6HO4Uu3BRN9PIv62FXKOn2MdfxRy&#10;AOqgkDM64a7LgGBCL3hOHYUcgMmkp40MjrtBctJtH+XbuyRpkjH/TKIk4p2yU4mygJ8nFbNMArM0&#10;UX7PCjn1UMipV/jXVSnVHlTkRaWIZXyFnDpyjDGlQg5AHSJfO02cUGMuICCFnIIo5ABMIvJEf9qu&#10;pU/yXz0lZ/DZBMlFvr0MpUnSWz67EFl64Y5lUsjh0BRy6hXsu3kpSrWH987jZ2/ln3OoBJsXVMip&#10;J3MfixRyAOqgkDM6ocZcQEAKOQUJNvAGqEWkyaBbYoAQaPH2tqSFh3x7eVnU37jCHUsV5ZiukFOP&#10;YKWPUNd+qXh6yzaGiFLtNCI/+TRd0+bb2zKFnHqSxhVzjisjjc8UcoCWKeSMTqgxFxCQQk5BFHIA&#10;JhF68OHcsZcewz34bKKk2z3Nt5eXpYHy4HMLEAt5LJVCDoemkFOvwAv2F0q107h6OmaI88Qt8fuW&#10;KTPb01cVcgDqEHpOfNqEuiYDAlLIKYhFVYCDC31e6voX+fYuVfTXkuXby8uCLspYyGOxovymFXLq&#10;oZBTp8ivHU37XL69HE6w3/RHiXbdr5BTX+a6NlHIAaiDQs7ohBlzAUGFXvicOgo5AAcX+ZHmnp7x&#10;stXZ+ZP8M4qS9ASgfHu5lCZI888rQnznLJlCDocWbPE+zORwsO/lZsJ8RzULu8AUaG5QIafOpHFz&#10;/l0dmkIOQB3CXi9NH9fzQN0UcgoSaNANUIPoT02Z8x3wLUifR/45BcpsjxdvTaTJ3uuk37en47Bk&#10;CjkcWrDiR5jJ4VQuv2X72o+5nVkE+11/lEg3XSjk1Jupy/+RxmgKOUDLFHJGJ8yYCwhKIacgJm0A&#10;DirSJNAtMTC4RZRF3NuigHW79FvIP6vWE2khBsaIcixXyKlHsIX7MNeAUX7rN+N3P6+Y+1Cc11Yp&#10;5FSeCeehI83FKOQALVPIGZ0wYy4gKIWcgkw4EAJYotCDDueMW6U7/QafVZR0u6f59hJzIUb5iqWL&#10;8ru2MF8PhZz6pCfB3bJt7cc1+qyiXvtHeVKiQk7dmfKpuwo5AHUIPTc+bUKMuYDAFHIKYuIG4GBC&#10;n4+6/kW+vVwKu7gT7G7ZQwn6mjKDfhZPIYdDU8ipT7DvZB+/+eOIcs54KUHmBxVymsgkr0ZWyAGo&#10;g0LO6IQYcwGBhV4AnTpBBtwANUhPExkcZ4PE62xeL/J3n+4Czrd3ySJed6YFynw7YWmiLK5anK9H&#10;sPJHiMnhSIu113GNfhwR96W0Tfl2tkghp41Mcb0S6XepkAO0TCFndEKMuYDAIi6MzBaFHICDSE9J&#10;SU8TGRxnA2TKx0pHkSbM8s8tUCa5g7FV0V5TkH7fUV5RACUUcjg0hZz6RCtQu0Y/nohPyFydnT/J&#10;t7NFCjkN5cCvR1bIAaiDQs7ohBhzAYEp5BREIQfgICJN/twSA4I7iLKYe1ss9nws4G/d7xsCHcMV&#10;cuqhkFOftB23bFvLCfG9tMr+VCeFnLZyyKexRhqnKeQALVPIGZ0Q12JAYAo5BVHIATiI0BN/zhV3&#10;Eu3JKS/lwHcvtiza4ovXVcElhRwOTSGnPlF+59dxDj+uaNf+6YlL+Ta2KPS4PGoONN+gkANQB4Wc&#10;0Qkx5gICU8gpyIEGPQBLFvo81PUv8u3ldhEfXX+dKBP0hxBtYsHTj+BSlIV6hZx6KOTUJZ3vbtmu&#10;ZuOVk8cX8do/wj6lkNNe0vHsEAUUhRyAOkSbN5sxzY+5gOBCL4ROHYUcgGLp6SGD42uQnHTbR/n2&#10;8mqR94VDPk68ZVEW7fdRuIOPRPltK+TUQyGnLgHnjZr/TiKIVv6IUAKI9p0sKBf5d3lfCjkAdVDI&#10;GR3X90DdAk6szBeFHIAi6S7CdEfX4PgaIGm7PD3jftLEWf45BkrxJGnrot1d71Vk8DGFHA5NIacu&#10;0V4vpDRfh/Q95N9N0zndPsy3sTUKOe2m9BpGIQegDgo5o9P8mAsITiGnIAo5AEUiTfq8ImmBUu6X&#10;/DMMk6UXtKIVrjz1CD4W5fhdupjF4Sjk1CVcccJcThWC/c5DFL0UchpPwQ0DkeZmFHKAlinkjE7z&#10;Yy4gOIWcgpjEAShiwk8WlYIJ0gii3V2/9IIV3KSQw6EFW6hvfnI4bcMt29Vk0lMs8+3jeII9LbX5&#10;37rxefsZe9OAQg5AHRRyRqf56zAgOIWcgijkAIzm/CNLy9IXgEJN8i78u4ScQg6HppBTl2ALA81/&#10;H5GEKoB0/Yt8+1oT6vtYckbMV4caqynkAA0Ldt09Z1zjA3WzIFqQEQMcAC6lp4UMjqsiwTP2jsUI&#10;VmfnT/LPo9kEWHCBQ1LI4dAUcuoS5Teekq5H8u3jeEJdH252F/n2tUYhJ0bSzQP3LaUo5ADUQSFn&#10;dJofcwHBKeQURCEHYJT3nzz7RLDHk4vcNc1P1I8VqoS38NePQS7KYr1CTj0UcuoS5TeesuRydI1O&#10;uu2j/DtqNRGeoKiQEyoXad4l/45fRSEHoA4KOaPT/JgLCE4hpyAKOQCjRJrsEblv3nn87K38N7EE&#10;kQo57q6Hl0VZrFfIqYdCTl1u2aZmk/atfPs4nki/dYUcqS33ua6JNEejkAO0TCFndJofcwHBKeQU&#10;RCEHYBQTfbLoLPTpKmlwPPgsGo276+FlCjkcWqRF+giTw7dsU7NZajG6VukJHvl31HLy7WtNpHG6&#10;J/J+lDudgxRyAOqgkDM6dzrfARyNQk5BFHIA7s15R5aeCHfPjhGpkOPueniZQg6HppBTj1RguWWb&#10;mk2+fRxfpOLEfV4RVKNIhZx0Hom0b5XkLjcTKOQA1EEhZ3SaHnMBC2BhtCAKOQD3Fum1NSJjc5dJ&#10;0WgiTfC7BoSXKeRwaAo59QhWyLnIt4/ji1SaUMipKI93n0rFjMH/fql5w/hFIQegDgo5o9P0mAtY&#10;AIWcgrxhMAPAy9IEZaQJV5GCLG5BKNKkgkleeJlCDoemkFOPUAvaXf8i3z6OL8o5JKX1a8RohZy0&#10;TcHOJ6OT5mFet38q5ADUIdLc2cxpeswFLIBCTkEUcgDuJdIkj0hp0h3n+W8kskiLLUv77uBNovy+&#10;FXLqEWwBtenJ4VBzRgo5VYq08NR6ESBiISfxlN7LpFLOq57iFGmupvXfIbBska6LZk7TYy5gAUJN&#10;rswdhRyAewk1wSdSmm73NP+NRBZlwT5FIQdeFuX3rZBTD4WcekSaM/Ibr1OoMWLj84SRv4t0LB78&#10;ZxaYVx0HFXIA6qCQMzpNj7mABYg0uTJ7Gh9oA8zJ+Ubk5aQ7FPPfSWT59recV91ZCkulkMOhKeTU&#10;w3fB1CKVQNLvJd++lkT6LvI523T9bpHzowyOhQo5AHVwrhqdwbkNoCoWSAuikANwZx4TLTLMarP9&#10;IP+tRJUKSPn2txqFHHiZQg6HpgRSD98FU4tUAlHIqSi3zNmma/hIY5KS5ONQhRyAOijkjI7rfKBu&#10;CjkFuWVwB8CQiS+RV+Yi/71EFekY4JVV8DKFHA5NCaQekeaM/MbrFGrhqfF5wuiFnCTSMa00Nwtk&#10;CjkAdQh1XTRvmh5zAQtgIFKQVwzuAHhZpMkdkUNnKeWOSJMKJnnhZQo5HJpCTj3SOe+WbWozXf8i&#10;3z6OL8o5JKX1a8QlFHKSYOeY0Uk3TFzvs5HmbFr/HQLLFmnubOY0PeYCFkAhpyCvGdwB8LFQE3si&#10;h063e5r/ZiKKNKlgkhdeFmUxVSGnHsEWS5ueHE7F4Vu2qdUs5smELYlyDklpvWgfatz+hjlbr9S+&#10;TCrlpCcaK+QA1CHS3NnMaXrMBSyAQk5B3jC4A8B5RuRNSZOg+e8moiVN8MPSRFlMVciph0JOPfYL&#10;tcNtajJLueZqTaTXmqbfS759LVna9Xo6Pg/+e0tMWvxVyAGogkLO6DQ95gIWwEJpQe4wuANYOnee&#10;ibw5q832g/y3E02oCf7T7cN8+2DJFHI4NIWcekQq5KTk28dx2b/qEup6/Q5ztvv9z8LnPpGKcQo5&#10;QMucl0an6TEXsAAKOQW5w+AOYMnSBFekiR2RCRP+FQqRynkn3fZRvn2wZAo5HJpCTl1u2aZmY6G2&#10;Lun7yL+jlpNvX2uWVshJzFnEi+M80DKFnNFpfswFBKeQU5A7Du4AlirSY49Fps47j5+9lf+GIlmd&#10;nT/Jt7nhGOjDDQo5HJpCTl0iLVanfSvfPo4nPSUy/44aTvMF+yUWchJz47GikAO0TCFndJofcwHB&#10;GXQU5B6DO4AlCjWhJzJ1ut3T/DcUSaRCjkV7eJlCDoemkFOXSIUcr52sS7AbOBRyaso952yDnXcW&#10;HYUcoGUKOaPT/JgLCE4hpyD3HNwBLInzi8j9kha78t9RJOk1T/k2t5ro3xXcl0IOhxZsYbT5yeFg&#10;CwPNfx+RpO/jlu+ozXT9i3z7WrPkQk4S6RW7S45CDtCyYNfdc8Y1PlA3C6YFGTG4A1gKk1ki9096&#10;bH/+W4oiUiEn5f0nzz6RbyMslUIOh6aQU5dIi/RKtXWJcv5IiXAOifRbHztnG+ozWGgUcoCWKeSM&#10;TvNjLiA4hZyCjBzcAUSXFqpDPdpeZK4EuLP2VYItrroOhBuiLKhGWEyNItg5o/nJ4UivnUx55/Gz&#10;t/JtZH5p0Tz/blpO+p3k29iaUGWUkdfqaS7DYmjbUcgBWuYcNDrNj7mA4BRyCjJycAcQ3fp0+3Bw&#10;zBSROyXqItF+cvuW7W016Yk/+TbCUinkcGgKOXWJ9pS7yE8kbEm0MWOE/Uoh55IbjNqOQg7QMoWc&#10;0Wl+zAUEp5BTkILBHUBkoSbyROZOt3ua/6aiGGxr2zHYhysKORyaQk5dgn0foa+1WpJ+G4PvpuGk&#10;30m+ja0JNY4vnLM1X95uFHKAlinkjE7zYy4gOAOMghQO7gAicl4RKUu6GzP/XUURZdE+JfL3BPcV&#10;5betkFOPYAWQ5ieHoz3lzjm8DlHOHdeJ8JRLhZyXBTsXLSYKOUDLFHJGp/kxFxCchdOCHGBwBxBN&#10;uuN0cLwUkXslwiPvbxNqkj/IndBwCFEWVRVy6hFsETTE5PAt29V0IpQnWhbsNx6m5BXqWv1Ac7bm&#10;N9qLQg7QMoWc0Qkx5gICU8gpyIEGdwBReNe6yIHS9S/y31cEq7PzJ4NtbTleeQF7CjkcWrDF+hCT&#10;w+EWB5zDjypcySHItbtCzu1CfS4LiEIO0LJw19zzJcSYCwhMIacgBxzcAUSwPt0+HBwrRWRUIt65&#10;fdJtH+Xb2XKi3A0NpRRyODSFnPqk7bhl25qNc/jxhLyJI0jBK1Tx5IBztvvX9lkgbSYKOUDLnG9G&#10;J8SYCwhMIacgBxzcAUQQagJP5NgJMrF/U7AF1su4HgSFHA4u2PkixORwuKfcBX5FaO2C/b73Sb+P&#10;fDtbFGo8f+Br9HSzRLgiWdAo5AAtU8gZnRBjLiAwhZyCHHhwB9CyNOkxOE6KyOhEvHN7f3fpLdva&#10;dAIWp+C+FHI4tGAL9iEmh4N9J9cJ8d20JlTp4yrp95FvZ4tCfTcTzNmaQ28jCjlAyxRyRsd1PVA3&#10;g4mCTDC4A2hVWpQeHCdFpCgR79yOdmdpxOIU3JdCDocWrPwRYnI4ZKk26CtCaxZ1DjLKfqSQ82bB&#10;zk8ho5ADtEwhZ3RCjLmAwKIOhmfJRIM7gNakCfpoi+wiVaTrX+S/t9aFmui/zun2Yb6dsCQKORxa&#10;sAXPMJPDIa/3PeluVun3MPgOWk+g6/VQ1+kTztm6GanuKOQALVPIGZ0wYy4gKIWcgkw4uANoSVqM&#10;HhwjReQgiXLH7bWTbvso38bW4yk5LJ1CDoemkFOnqIvQ0a61ahX2FceBSl0KOXcX6rMKFoUcoGUK&#10;OaMTZswFBKWQU5CJB3cArTAZJTJhAk3yJ8EWWT9K2q58W2EpFHI4tGDnijCTw+lVmrdsX/sJdq1V&#10;q6iFrkjXgKHG9RPP2e5f42fRtMoo5AAtc24ZnTBjLiAohZyCTDy4A2hB2DsdRSpJtKev7Cevb9nO&#10;5hPodQVwXwo5HJpCTp3CnsMt4E4u8txjpCcsKeTcT/ruQ77Kr/E4ngMtU8gZnTBjLiCoyIPiyTPD&#10;4A6gdlHvdBSpKemO9Py317JQk/03EukOabgPhRwOTSHn/9/eHYPI8sULXn/BghsYXFiDBZMRjERh&#10;AkPhDbIwr6vf8p9gTYzGwEST2Uw0eKPB66melUFRUIQdxMBIe6uqn4nohJsIHchisMEEhoo3WEx2&#10;A+X0zPz/956ue29PdXX3Oac+H/hG+/a9/63qqe6u+vU56Srl730ng7VHEwa5Sv3sV9rrpqjzdKJ7&#10;tu6rp5eBHCBnBnIGV9R3LqBAvjgc0Im+3AGk6u3mql+ESUevtJv9j+unnX9jGb3G/1aYglIe0BvI&#10;SYeBnHQV/B5e3AB0KuYPzV18rEsp/D3E/96cGcgZprD3rW9HfgAAaMdJREFUrOwzkAPkzEDO4Ir6&#10;zgUUyEDOAZ3wyx1Aikq+uSqlVknL4Zd809rDPKbIQA5jK+x9oqibw+F9ruffWEThhwbhBwfxv5nh&#10;St/Sp7TVEQ3kDGfl4HQykAPkzEDO4Ir6zgUUyEDOAZ34yx1Aaoq6YSelXt09x3+DuQoPu3b+fYUU&#10;HjqVNDwF+zCQw9gM5KSr5Pfw94o6X+cWjmfPMS6m0j7zFfX9/gz3bIs6fhlnIAfImYGcwfkMD6TN&#10;QM4BneHLHUAqwk2OneuipKMVBj3iv8OclXyTwUN9psZADmMzkJO2Uv7mf5TV7sZR/GqqhW0pGxQ1&#10;UHKGe7bbgcWCv+PkkoEcIGfeRwZX3HcuoDAGcg7oDF/uAFJhSWbp9JX0gGhWN/fxv6+oHpq7+N8M&#10;pSrl4byBnHQYyElb9bh+6vl3FpUHuocJ98tK3qoqFD7Lxv/u3BnIOVzp27TlkOs3kDMDOYMr7jsX&#10;UBgDOQd0pi93AOcWfvnlJpN0hgr6Je4EtrxwM5jJMJDD2AzkpG0K7+Hhuhb/u9nP++ujiPeFn1Xa&#10;dlWBgZxxuNd+3nwHA3JmIGdwxX3nAgrjS8IBnfHLHcA5Fb/8uJRwJd38n8DDGg/zmIRS/pYN5KTD&#10;QE76Svm7/1muCZ/3Poyzio9lgRX5d20gZzxhZdOd/yadJAM5QM4M5AyuyM9mQEEM5BzQmb/cAZxL&#10;UTfqpNyqu+f4bzJXExnuc1OA4pXyYN7D93QYyEnfVB42uy7sb0LDOP9fuEbF//4SFPU9P4F7trb5&#10;Pk8GcoCcGcgZXJHfuYCCGMg5oAS+3AGcWri5sXM9lHSywnZx8d9lriay5UWxD23gg4EcxmYgJ31T&#10;eQ8PVY/rp/jfz66pDB+Ez+Lh9R//+0tgIGd8RR3TTDKQA+TMQM7givzOBRTEQM4BJfLlDuCUpnKj&#10;VUq58Kv0+G8zV6U8yP9Z4cGNG8OUrJS/YwM56TCQk4dJfS94aO7ifz9/mNRroeC/6aKGRxK5Z7sd&#10;XvRw9aT53gXkzHvG4Ir9fAYUwkDOASXy5Q7gVMLNpPBgeed6KOm01e0m/vvM1XS2vDCUQ7kM5DA2&#10;Azl5KOw8/bJZ3dzHx2Dq3oYNJjWMU/TKhwZyjuN6sbrY+e/T0fKdC8iZgZzBFfudCyiEgZwDSujL&#10;HcAphF+G7lwLC+n95uNKxVXEQ+K+wo3d+G80R5Pa8sJQDoUq5VprICcdhQ16FH1zuJS//31znfjD&#10;+2e48Hl75zgV3Gt8HEpiIOd43H8/Xb5vATkzkDO4or9zAQXwheCAEvtyB3BsRd2g+6bwkDzcUI7/&#10;veSv6F8j1t1z/O/N1ZQe5hjKoUSlPJD3oD0dBnLyUT2un3r+zUXnWjHZYZziV0kq6vt+gvdsp7Iy&#10;6LnzXQvImYGcwRX9nQsogIGcA0rwyx3AsYSbGjvXwUIKDxLify/lKOVBcVwY7Ij/rbma2s1pQzmU&#10;ppTrrIfs6TCQk4+ih59/Vt1upvpe/n4fsYjr/meawuc3AznHN7Ut3s5R6X+nQNkM5Ayu6O9cQAEM&#10;5BxQol/uAI6h6BtHrudFK3nYI/zb4n9vrqb4YCc8cI6PA+SolL9fAznpMJCTl6K/J/yqh+YuPh6l&#10;CqvihB8yhMGUneMwjYr/WzaQcxpFHecEM5AD5MxAzuCK/5wGZM5AzgEl/OUOYEzbm6+F3nj18K18&#10;Jb9+wxf1+N+bq5IHp37ahB7kUS4DOYzNQE5eJrtKzh9N5RxPbouqb5vCQ/6iBkUSvme73fLNA9ej&#10;NYW/VaBc3h8GV/zncSBzBnIOKOEvdwBjCg+Md66BhVTSCiP8WPg1b3zuSyk8IIn/vTna3pju+fdN&#10;orrdlHIemSYDOYzNQE5+Jj+ssd3OqLzvFVbF+b1J/B0byDkdg4zHy0AOkDMDOYObxGc1IGMGcg4o&#10;8S93AGMp6sbcN4Uby+Emc/zvpTxFD3vU3XP8781VyYNT+1TigzymwUAOYzOQk5/wALTn3z69Chqy&#10;3d4v9FDorYnc/yvqe38G58w9+eNkIAfImc9eg5vEdy4gYz78H1AGX+4ADlXyzfVZ3dzH/17KVeqX&#10;2jBYFv9bc1X04NT+rXJ5kBfeH7YPzcMqag/N3ftAVVgh4a26ew7X2e3/u8/NRTOQw9gM5OSp1M9a&#10;Qwrvibm8n8fe7xNOesWjqMn8DRvIOb3Jbtt7xAzkADnzeXpwk/m8BmTKQM4BZfLlDuAQ4YHqzvWv&#10;kNyomZaSb3aWtLJKydecz5Tqg7zw+Xc7eDP8JtEqDOhYnawsBnIYm4GcPJU8yD+0VN/P+2zf40sa&#10;yBirCd37K+r8Z3TefP8ZN/d5gJwdcK9l6k3mOxeQKQM5B5TRlzuAIcID07D6xs71r4x8UJ+Y99VX&#10;inhovFPdbuJ/b67CQ6udf9+ES+FB3va9IAy0jX9jaBUeusf/98hPKddWAznpMJCTryO8V5RSku95&#10;4T1++/fmvP2oSf39Gsg5n6KO/ZkzkAPkzGeywU3qMxuQIQM5B5TZlzuAz9puMxJf+wopxRviHN/7&#10;ljo7r4cSOvfQxpjckO7t5A/yPlbDOfZgZjjfJb1+p8hADmMzkJOvws7dUdq+t57xgfF2SD3cC6y7&#10;52O/x2ffxO77FfUZPLNzt/279BB2lM55fQU4lPeCwU3qOxeQIQM5B5TZlzuAzyrqhtw3hRvPtkuZ&#10;pvdVcnZeE0VUd8/xvzdXtrz4ceH6tR0sO8Ln0I8HdLO6uT/HTaDw74r/m8iDgRzGVthQx+RuDp/j&#10;PSTHPt7Tw+v92N9Ntp+tHpq7cJ0zhLN3k/vbLer7/xE+Kx+blULHyUAOkDOfowc3uc9tQGYM5BxQ&#10;hl/uAPZV8gPx8LA5/vcyHUXdaP6m8HAl/rfmLHyZjv+N6m0VrmlhS6nP3Hx+24Zqfbl96B1WQ0vl&#10;V/J1u/nMv4M0GMhhbAZy8uah8rC2n1Hr7nk7GLvoroasHvft+/v2f8+yWyXx/p5Z22GpCX4eKep7&#10;Uqb3bN2nP7wp/u0C5TCQM7jJfecCMuOD/gFl+uUOYB/hZvDOda+Q3KCZtjC4EL8mSin82+J/b66K&#10;Xs3o+L1uB1veHqqs3oZtwi/iw4O+7c2d19Qfzp16ey4OYyCHsRnIyV/J24SeoXCNff39fT3T9/ac&#10;muoPOAzkpKHkrcNPkfs9QM4M5Axukt+5gIwYyDmgjL/cAfzM9peV5d7Q9QGdYh4e71S3m/jfmrP3&#10;X3bv/js1iUoaMCtdKddUAznpMJCTv/fB2iKuDZpcr8feQixVBnLSUfIPpI6dgRwgZwZyBjfJ71xA&#10;RgzkHFDmX+4AfqTkX2RZdYGg5F9tD9neIFUe5slQTh5K+Ts1kJMOAzllKOw8aipN+F6fgZy0FHU+&#10;TpiBHCBnBnIGN9nvXEAmDOQcUAFf7gD6lHrjJ6z6M9VfO/K9ordDqrvn+N+bs5K3GNN+uamePgM5&#10;jK2wQY5J3xx+32IpPiZSqk3677Wo+wAF3LP144Rh+e4A5MxAzuAm/RkOyICBnAMq4MsdQCzcvNi5&#10;3hVS2P4m/vcyXUXdcP6mMHgW/1tz54bEtDNMmb5SHhYZyEmHgZxyFD0EraIKnzdKWmlyiKK+HxVy&#10;zza8Jnf+bfppBnKAnLn/NbhJf+cCMmAg54AK+XIH8K2S9yqf+g1WvlfyyiulbfNT8qCg9sugRNoM&#10;5DA2AzllCUPxPcdFSio/3jCQkyr37j+XgRwgZwZyBjf571xA4nyoP6CCvtwBBOEXrOGXgTvXuzLy&#10;wZwdpTxE3qluN/G/NXe2vFB4QB+/LkhDKddSAznpMJBTHg8XlHLh+m81PgM5KZs/NHc7/0b1ZiAH&#10;yJnPzIPznQtIm4GcAyrsyx1AySuGeJBLn+px/RS/VkqptBWh3re8KOKhv4ZV4nZspSjlb9NATjoM&#10;5JTHtitKtfD5wgP8NwZy0lbyasZj5u8ZyJmBnMH5zgWkzUDOARX45Q6YtqJuwH3fq1880ud9yCN+&#10;vZRR3T3H/97c+dyq0rZjK4WBHMZmIKdMhZ1XFZIfbvyhqPsBhd6zLeocHSkDOUDODOQMzncuIG0e&#10;bBxQoV/ugGkKNy12rnOFNKub+/jfCx9K/aVhqauJlLyqkX5dqa/r3BnIYWyFDW64OfwNW1AqpcLn&#10;yvg1OmVFDXsUes/WqqG/zkAOkDMDOYPznQtIm4GcAyr0yx0wTWFoZec6V0ilbd3DuAp76Pddpa4m&#10;4gbFtHNNT08pD4YM5KSjsPdmN4e/sX2Y7H1cKVS3G6uofs9ATh5sAfjzDOQAOfM5eXC+cwFpM5Bz&#10;QAV/uQOmJdyIDKsO7FznysgHcn6plIfJO9XtJv63lsBN6IlX4HZsuSvlGmogJx0GcsrmfVznLnz3&#10;9dB+l4GcfLif/+P8bQM5M5AzON+5gLT5AH9AhX+5A6YjrKKxc40rpPBAJ/73QqzkbZBKXU1k/tDc&#10;xf9WTSPbVqXHQA5jM5BTvsLOsTLLd8R+BnLy4vtQfwZygJwZyBmc71xA2gzkHNAEvtwB01DUjbfv&#10;e43/rdBnu33C7uunjApeTaTga5d+UanbseXKQA5jK2xYw83hHwjHpud4SUctDOLHr0XeFPXZeiL3&#10;bMN3vZ1/+8QzkAPkzEDO4HznAtJmIOeAJvLlDihbuFmxc30rpFnd3Mf/XviRUm9mlryaSOHb7ekn&#10;ub6nxUAOYzOQMw3bgWgPHXTaVuF1F78WeWMgJ0+uo99nIAfImWv64HznAtJmIOeAJvTlDihXeKi5&#10;c30roPCQvtStejiOkj8TlbyaSMlDhfppbrYkxEAOYzOQMx2GcnSy6nZjGOfnDOTk6X211yI+i42R&#10;gRwgZz4XD853LiBtJT98OnoT+nIHlKnw1SV8EOfTCr6RWfTfg8+zE6xuN/HrgPMp5dppICcdBnKm&#10;JQzRF/ydRClkGGcvBnLyFa6jO8dgohnIAXJmIGdwvnMBafMA44Am9uUOKE9hDzu+K/zb4n8v/Eqp&#10;K0aFSn8IMX9o7uJ/s8qt5K3YcmQgh7EV9hnVzeE9WPFOR+zVyqn7MZCTN/f43zKQA+TMQM7gfOcC&#10;0ubD+gFN8MsdUJZihw+snMBA78t9776mCqjkbas+zOvuOf53q9xKHzLLiYEcxmYgZ5rcn9LYhQFe&#10;D+f3ZyAnf36kYCAHyJuBnMH5zgWkzQ2PA5rolzugHKU8QIsLg0bxvxX2VexQR909x//WEhX1IEE/&#10;za/d01HK5wkDOekwkDNd7lFprMIwjlVTP6eoz9ETvmcb3nd2jseEMpAD5MxAzuB85wLS5mbHAU34&#10;yx2Qv1KXhQ83Xj2k5RClfjaayhY/21WO3MCYRK716TCQw9gM5ExbYedfZ8gwzjAGcsox5e9DBnKA&#10;nE35+n1gvnMBaSv1odNJmviXOyBvYfuanetaGfkAzsFKebgcN5UBhjCUEx7ExP9+lVV83jmfUq6Z&#10;BnLSUdhAhs+mA9h2RUN726aq/K1aj8FATjnet2Iu4vPZZzOQA+TMQM7gfOcC0mYg54Am/uUOyFux&#10;N7ldmxmBv4/8WSmn7Kay4lMuSnngYyAnHQZyCAr+AYGOlJVxDmMgpyylror8qwzkADlzH2twvnMB&#10;aTOQc0C+3AEZm9XN/c51LffqdhP/O2GI918U7r7GMm9qDygM5RSc631SDOQwNgM5fHDPSvtmGOdw&#10;BnLKM8VrqIEcIGfuYQ3Ody4gbVP8YD5avtwBGZvX3fPOdS3zwpBR/O+EoUr8Gwkr/8T/ztIZyim0&#10;unuOzzXnYyCHsRnI4VtTXeVBn+rVQ/jDGcgpU7Grv/4g1wIgZ+5fDc53LiBtBnIOyJc7IGPhg+rO&#10;dS3jwi8irxeri/jfCUMV+fBnggM5gaGc8grbmMTnmfMxkMPYDOQQC5/Lwuf9nuOrqVe3G98Dx2Eg&#10;p1yl3f/5WQZygJy5dzU437mAtBnIOSBf7oCMFXhDxgdvRlfKQ+aPpryKlKGcwvI5PCnzZfu/7Zyj&#10;PPNZIhFFDeRY0Ws0YejCe7m+q2434TNe/FphGAM5ZZvK9dOAHpCzqVyrj5Dv8kDaDOQckC93QMaq&#10;x/XTznUt51yTOYKwCsfOay3jpr6qiKGcQqrbTXxuOa9q2f7VznnKsGrZ/tfxv43z2A5e9JyjHAuf&#10;ueN/H8N5L9dHYXjEMM64SrpHYChj1/b6WdgPTvpy7oGc+Zw7OAM5QNoM5ByQh79AxsJKGTvXtVzz&#10;cJYjeb9pufuay7Sw4kD8b5yiAlcIm1RTXukpVfNl9/fj85RjVd3+J/G/jfMo6v13ottFHltYeWjn&#10;WGsyhcERwzjjK+kegddHvyK3ZY6K/80AOTGQMzgDOUDaDOQckIEcIGMlbQXg4SzHVNIDn3ADNv73&#10;TVVJDxymltdxeuYP7UN8nnJstmz//fjfxvlUdfc1Pkc5Zhj2eMKwU3y8VXbhuuBv6ngKWh30Nf63&#10;8YfCnwU490DWDOQMzkAOkLbCP4QfNwM5QMZKGcgJN2X9+o1jKulXhJbv/p7PwVnmJkuCqrr9uz3n&#10;Kr8eur8T/9s4n2K21XDf4KjeP6eV8VrRTwtbVPkse1yl3COwgu6vlTrQGK4T8b8VICcGcgbnXhGQ&#10;Ng8iDsiNNSBjBW0F4AM3R1fEgx43pnuFBztueGSUz99Jmi/Xf2vnXGXY3/7L5l+O/22cTykr1Bkg&#10;OI1SXi/qL6xs6EcYx+cewbSUuI1v2M4u/ncC5MT9qcF57wfSZiDngDwQADJXxA0Y12JOoITl292c&#10;/Lkirofl5wZLom7+8n/+G/O6+0c95yyf6u5/if9dnFcJ772uW6dV6ooPU84WVadXwg8RvGb2V9qD&#10;X+ceyF1p1+UT5nsXkDYDOQfkITCQuewfdFjxgxMp4deibk7+Wvj1dXzclEbhgVzYliQ+Z6RjXnf/&#10;VXzesqru7uN/E+dVxntv43V1YrawKidbVJ1HGOKPz0VO2dL6c97fa4u4ZoZz75oB5M5AzuAM5ABp&#10;M5BzQAZygMzl/qDDQw5OKeetENyY3p8HeYn20NzF54q0/Pnyr/7tnfOWUbPHv/o3438T55f79diD&#10;wfMxZJtv4XNreN/32fU8ttu59pyXjPJA7pPev//ExzHHnHsgewZyBuc9AEibgZwDMpADFCDXD/oG&#10;DDi1zG9O+2L6SR7kJVTdPcfnh/T86V+8/PVq2f2TnfOXQdWy+8fxv4c0ZH0ttpLj2b0/ZLYlZU7V&#10;3bPveOeX9TCkIe5Bing+4D49UIBc79MnkPueQNqK+MB9rnzQBwqQ6/uA1XE4h2wf6vjMMsj2QZ6b&#10;IeetbjcezOWjWrZ/uXMOM6iq1383/reQhpxXcwxbw8b/Hs7jfZvefAcMJlDYnsrWlOkIQy3xOcoh&#10;P9o5TNbblRmCBQrhHtTgDOQAacv1QWwSebgFFCK3D/tutHEumS7n7UvpgXJ9KJF9hnGyM1v81b9W&#10;1e3/vnMu0+5/rZbrvxn/W0hHpqvkeO9NUNYPmwvN9lTpynKIzeo4B8v2ByjOPVCI3O7RJ5TvX0Da&#10;DOQckIEcoBC5DRlYHYdzyu7Lsc8ro7DtxYkzjJOted39hzvnM+3+3fjfQFreV8nJ68Gw995kWf0u&#10;ncKqOGFL2PgckYb3laV2zlvCvfrsOI7crpHhWhL/GwBylds1OKEM5ABpM5BzQG6yAQXJ6EGzG22c&#10;VXhw0PO6TDVfSEc2q9ub7B4MZ1ZYwcB1Pl9/+7H5l+bL7h/G5zXFqrpr/63/4uWfj/8NpCezB8Pe&#10;ezPg/fx82Z4qHzn9jdgmcDzhc/h29aqe45xk7s8DBTGQMzjfwYC0Gcg5IB/4gYLk8Ovj7U0h114S&#10;8P4QZ+c1mlLh78Wvjo/n/eFw0tfM3PrYtiI+1uQni2vksvsns/of/OvxfzvpCg/x4/OYYK/ee/MS&#10;rleZvLayLrzHG8TJTzb3jOvuOf5v5zC5rKIcBvnj/3aAnBnIGZyBHCBt2Xy5SjEPhYHCpH7Txc0W&#10;UpLyw5vw0CM8YIr/mxlfGCAxmHN4tq0oT7Vs/6P4PKdStez+36pu/734v5m0bYfHE75BbXA8b9t7&#10;Y3X3HJ9XHdb7Khsrgzj5Sn7I1janR5P8MwPnHihQyt93Es9ADpC25D9cp5ybbUCBkr3hVnfPbraQ&#10;kpQfDM7q5j7+7+W4DOYMy6/ly/Vn/9n/9M/N6+4/j895GjX/cfzfSx5S3jbSIGwZtj9QMJhzcNsV&#10;cR7XT97jy5Dq34QVQY/v/TvOzrFPIFuZA0VK9T5jBhnIAdJmIOeADOQAhQo3T3eueWcsPLB1s4UU&#10;JTmUY8n2s9retE7tNZFYbys4Nfce0pXvT//i5a/Pl90/jF8D56xatv99/N9JXpK8h2G7veKE96jU&#10;vhNlUd1uwnu8IYnypLY6qBVBTye1oRwr0gElcz9pcAZygLQleTMrl3z4BwoWbqTuXPfOkGEcUhce&#10;OLwvx7/z+j114cGRv5c0eJD3fdtfytftS3hw4jU6LX/2+A/+laru/n78mjhH27/J/7T7F+P/RvKT&#10;yn2M7fu/YZzibVcQTXSFkBTa/h3U3bNB2/KFh13x+T9HhnFOL5X33fCg2sAfUDIDOYMzkAOkLZkP&#10;1DlmIAco3LnfIwwXkIvwOj37r0Y9EExWODdnf32cr1er4XDzl//j35jX3WK+bP9Zz2vk6FXL7v+u&#10;lu1/8Kd/8fLX4v828rXdWuiMWwV6IDxNVsJ762PQtlo2t76vTcvZf7hjIONszn1/yLkHpsDnzMEZ&#10;yAHSdvYP0zlnIAeYgHM87Nje4F02t/F/C6TuHCui+HvJR7iebodTEllR6Yi9hr+F8O/1kI5vvW95&#10;8H/2vGaOV93+oz9/bP+d+L+FMpxtINZDwcmb0Hv6730M4YRruff3aTvXvWQ/2Dm/7f2hEz8s/liN&#10;zrkHpuDU19iCMpADpO1cX6KKyEAOMCGn+iXc2y8traRAvk48xLbyQDBP28/ghayc88d2VFbC4deq&#10;ZfNnVd3+t1Xd/tP4tTRm1bL9f+bL7r/887/X/hvxfwPleR/2Ovp7r4eC9NkOhi2b2+22TaUN6NTt&#10;ZjtwvuiuvO75VvgOcqqt3D62PY3/Gzif9/fdnXM1du4PAVNjIGdwBnKAtBnIOSADOcDEvP0a6jg3&#10;3dxkozRvwxbHeSjjxmR5wvVvO/iYy80XD+g40Pyh+zvzuv0fdl5bh1Z3/3Q78LNc/1n8f5PyHesB&#10;oUEcPuNj6DY8GIhfS8n3/v5uKyr2dcx7BNtBS9feZIXzcqxzbzUuYKqyuSeUXgZygLQZyDkgAznA&#10;RIXr3/ZG7YHDBh+rKhgsoGRh0GKMVVC2f2/hl9f+XooXbjz/MaDTPZ/zhszb6277f3+1/e8J13+v&#10;QUY0q5s/n9fdf1ctu38Sv/4+U1V3/9d82f03f/5gRZype7uGjjPg+LH6l9XoOMTbe2dz+7bF1fYz&#10;4dFXc/pV8fv79vOq93cOEF5DYwxn2BotP9uhrBFWqnu/v7RyLQKmbIzvMBPNQA6QNgM5B2QgB+Bt&#10;2CCskrDHzZePG79+dckUbZd1/+PX0p/8e1lf+nshvIa+HdT5eKh3yHDk20OP7f//177BG687TuVP&#10;/+Llr8+X678VhmqqZfeP49fqbu0/q+ru/wjXyDCE86d/8fLX4v+dsP31/vv2gPtcKz8eBNuCj1M4&#10;xvv696/l9/f38IA7fF8Ln0MX3ZUBM47t93sEezxU/O516h5B9v748daew4e+7wJ8Z5/3TvVmIAdI&#10;m4GcAzKQA9Dr4+ZyuKH28VDXDRb4Xvh72A7pLLqr+O/F3wpDhdfUt6+rj9fW9lfL31yPw/+M1xmp&#10;q5brv/n2mm3+bHuNDAM7j92/+ud/r/0X4v9Z2Ne318iP66JrIqn6+Ly4XYHCezsZ67tH4PU6DX3n&#10;3vUKoJ+BnMEZyAHSZiDngAzkAAAAAAAAAAcwkDM4AzlA2gzkHJCBHAAAAAAAAOAABnIGZyAHSJuB&#10;nAMykAMAAAAAAAAcwEDO4AzkAGkzkHNABnIAAAAAAACAAxjIGZyBHCBtBnIOyEAOAAAAAAAAcAAD&#10;OYMzkAOkzUDOARnIAQAAAAAAAA5gIGdwBnKAtBnIOSADOQAAAAAAAMABDOQMzkAOkDYDOQdkIAcA&#10;AAAAAAA4gIGcwRnIAdJmIOeADOQAAAAAAAAABzCQMzgDOUDaDOQckIEcAAAAAAAA4AAGcgZnIAdI&#10;m4GcAzKQAwAAAAAAABzAQM7gDOQAaTOQc0AGcgAAAAAAAIADGMgZnIEcIG0GcoY3q9ub+HgCAAAA&#10;AAAA7Gu+7F7j55DaKwM5QNqq5fqy5+KlPTKQAwAAAAAAABzCQM7gDOQAaTOQM7xq2dzGxxMAAAAA&#10;AABgXwZyBlZ3z/GxBEjK9WJ1sXPx0l4ZyAEAAAAAAAAOUdXd1/g5pPbIQA6QOgM5wzOQAwAAAAAA&#10;ABzCQM6wqsf1U3wsAZJiIOeAHpq7+HgCAAAAAAAA7GvnGaT2ykAOkLzfnlZf4ouX9sxADgAAAAAA&#10;AHCAnWeQ2isDOUDyDOQckIEcAAAAAAAA4AA7zyC1V7O6uY+PJUBSDOQMz0UeAAAAAAAAGMqz2uF5&#10;VgtkIb54ab9c5AEAAAAAAIChrheri/gZpPbMbiZADnYuXtor+xICAAAAAAAAQxnIOSADOUAOqrr7&#10;unMB06+ru+f4WAIAAAAAAADso1quL3eeQWqvqmVzGx9PgOQYyBncKj6WAAAAAAAAAPuYL7qrnmeQ&#10;2iMDOUAWDOQMq6rbl/hYAgAAAAAAAOxjVrc38TNI7ZeBHCAL82X3Gl/AtEd1u4mPJQAAAAAAAMA+&#10;wlDJzjNI7VUYZoqPJ0BywmBJfAHTrwsrC8XHEgAAAAAAAGAf84fmLn4Gqf0ykANkIWy9FF/A9OsM&#10;5AAAAAAAAABDzermPn4GqT1bdFfx8QRIznzZrXYuYNqr355WX+LjCQAAAAAAAPAr87p7jp8/ar+u&#10;F6uL+HgCJKd6XD/FFzDtl4EcAAAAAAAAYAgLJwzPQA6QBQM5w6uW68v4eAIAAAAAAAD8SlW3L/Hz&#10;R+1XfCwBkmRvwgOyNyEAAAAAAAAwwHzZve48f9Q+vcbHEiBJ1bK57bmIaY/CsYuPJwAAAAAAAMCv&#10;GMgZWN1u4mMJkKRZ3d7sXMS0Xw/NXXw8AQAAAAAAAH5l59mj9ips9RUfS4AkhW2X4ouY9qt6XD/F&#10;xxMAAAAAAADgZ6rl+jJ+9qg9q7vn+HgCJOl6sbrYuYhp31bx8QQAAAAAAAD4GYsmHJCBHCAXvz2t&#10;vuxcxLRvr/HxBAAAAAAAAPiZ+UNz1/PsUXtkFxMgK/FFTPtV1d3X+FgCAAAAAAAA/Mysbu7jZ4/a&#10;s4fmLj6eAMkKgyU7FzLtVVhhKD6eAAAAAAAAAD8yX3ar+Lmj9qtaNrfx8QRI1rxuN/GFTPtVLdeX&#10;8fEEAAAAAAAA+JGqbl/i547ar1nd3sTHEyBZLvgHZEk0AAAAAAAA4BPmy+5157mj9mvRXcXHEyBZ&#10;BnIOyEAOAAAAAAAAsKffnlZfdp45au+uF6uL+JgCJKt6XD/FFzLt3So+ngAAAAAAAAB9quX6sueZ&#10;o/YsPp4ASZvVzX18IdPeGcgBAAAAAAAA9jKr25ueZ47ap7rdxMcTIGku+sOr6u5rfDwBAAAAAAAA&#10;+swfmrv4maP2q6rbl/h4AiQt7LMXX8y0f2Gfx/iYAgAAAAAAAMTCDhzx80btWd09x8cTIGlhoGTn&#10;Yqb9W3RX8TEFAAAAAAAAiM2X3evO80btVfW4foqPJ0DywtZL8QVNe/bQ3MXHEwAAAAAAAOBbFko4&#10;rFnd3sTHFCB587rdxBc07d0qPp4AAAAAAAAA36qW68ueZ43aNzuXADkKy3vtXNC0b6/x8QQAAAAA&#10;AAD4VrVsbnueNWrPrheri/iYAiTPQM7wwnZf8fEEAAAAAAAA+JZnsocVH0+ALIT99uILmvbPNCYA&#10;AAAAAADwM/Nlt4qfM2rP6nYTH0+ALBjIObCH5i4+pgAAAAAAAAAf5svudec5o/aqqtuX+HgCZOG3&#10;p9WX+KKm/ZvVzX18TAEAAAAAAACCsONG/IxR+xe2+4qPKUA24ouaPtUqPp4AAAAAAAAAgR1LDsyO&#10;JUDOLJE2vKruvsbHEwAAAAAAACAIO27Ezxi1f2GgKT6mANkI++7FFzbtX1hmLj6mAAAAAAAAAGHH&#10;jfj5ovbPs1gga2HfvfjCpk9kmTQAAAAAAAAg8tvT6kvYcWPn+aL2ym4lQPbsW3hwq/iYAgAAAAAA&#10;ANNWLdeXPc8WtW91u4mPKUBWwmTmzsVNe2cyEwAAAAAAAIiFnTbiZ4v6RHX3HB9TgOzsXNz0qexd&#10;CAAAAAAAAHwr7LQRP1fUJ3po7uJjCpCdsNzXzgVO++fNAAAAAAAAAPjGfNm97jxX1N7N6vYmPqYA&#10;2ake10/xBU6fyHJpAAAAAAAAwLtqub7ceaaoT2WXEqAIs7q5jy9w2r+q7r7GxxQAAAAAAACYprDD&#10;RvxMUZ/qNT6mAFkKy331XOT0iX57Wn2JjysAAAAAAAAwPfNlt4qfJ2r/qrp9iY8pQJbCMEl8kdPn&#10;qpbNbXxcAQAAAAAAgOkJK7zEzxO1f9Xj+ik+pgDZCtsuxRc6faK6e46PKQAAAAAAADAt1XJ9ufMs&#10;UZ8q7PASH1eAbIVlv+ILnfYvDDTFxxQAAAAAAACYllnd3MfPEvW5rheri/i4AmQrLPsVX+j0ubwx&#10;AAAAAAAAwLRZCOHw4mMKkLWw7Fd8odMne2ju4uMKAAAAAAAATMNvT6svO88Q9bnqdhMfV4CseXM4&#10;PNtWAQAAAAAAwHRVy+Y2foaoT1Z3z/FxBcheGCjZueDpU9m2CgAAAAAAAKZpvuxW8fNDfa4w1BQf&#10;V4Ds2c/w8LxBAAAAAAAAwDTNl91r/PxQn8sCCECRZnVzH1/w9OlW8XEFAAAAAAAAyjZfdFc9zw71&#10;icKOLvFxBSjCrG5v4ouePpc3CQAAAAAAAJgeix+MksUPgDL99rT60nPR0ycLg03xsQUAAAAAAADK&#10;ZbuqwwtDTfFxBSjGvG438YVPn6zunuPjCgAAAAAAAJSpWq4vd54Z6vMtuqv42AIUo3pcP+1c+PSp&#10;bFsFAAAAAAAA02G7qsMLz1jDji7xsQUoRthuKb746fNVy+Y2PrYAAAAAAABAeWxXdXhV3b7ExxWg&#10;KGHqML74aVCr+NgCAAAAAAAAZbHgwTiFnVziYwtQHBOch2fbKgAAAAAAACif7arGKQw2xccWoDhh&#10;+jC+AOrz2bYKAAAAAAAAymaxg3G6Xqwu4mMLUBzLqo2WbasAAAAAAACgUJ6rjlTdbuJjC1Ck355W&#10;X3YughqUSU4AAAAAAAAoU/iBfvx8UJ8v7OASH1uAYllabaQemrv42AIAAAAAAAB5C4scVHX3def5&#10;oD5dWGkoPr4AxQpTiPGFUIN6jY8tAAAAAAAAkDfbVY2XXUeASfEGMl7eQAAAAAAAAKAsVd2+xM8F&#10;9fnCcYyPLUDRwhJr8cVQA6u75/j4AgAAAAAAAHmqluvLnWeCGtSsbu7j4wtQPFOd4xT2jgwDTvHx&#10;BQAAAAAAAPIThkjiZ4Ialt1GgEmaPzR38QVRA3to7uLjCwAAAAAAAOQl/BA//CB/53mgPl/dbuLj&#10;CzAJtq0ar/CmHB9fAAAAAAAAIC/VsrmNnwVqWNXj+ik+vgCTMV92r/GFUcMKe0nGxxcAAAAAAADI&#10;R1W3L/FzQA1rVrc38fEFmIwwlRhfGDWwunuOjy8AAAAAAACQh/AD/J1ngBpU2GEk7NgSH2OAyQhT&#10;ifHFUcO7Xqwu4mMMAAAAAAAApC/8AD9+/qfBreLjCzApYSqx5+KooT00d/ExBgAAAAAAANIWnpuG&#10;VV12nv9pULO6uY+PMcDkmPQcr/AmHR9fAAAAAAAAIG1hgCR+9qfh2VkEYLsXYnMbXyA1vHA842MM&#10;AAAAAAAApMnqOCNXt5v4GANMkm2rxs0qOQAAAAAAAJAPq+OMW/W4foqPMcBkzZfda3yh1PCskgMA&#10;AAAAAADpe1+8wLPSEZvV7U18nAEmy9Tn6L3GxxgAAAAAAABISxge6XnWp4HZTQQgYtuq8TP5CQAA&#10;AAAAAGmb1+0mfs6n4dmuCqCHpdhGrm438TEGAAAAAAAA0mB1nCO06K7i4wwwedWyud25YOqgquX6&#10;Mj7OAAAAAAAAwPlVdfsSP9/TAVmwAKCfbauO0io+zgAAAAAAAMB5hZVcep7t6YBmdXMfH2cA3tkj&#10;cfyskgMAAAAAAABpsTrOEbJdFcCP2bZq/MKbeXycAQAAAAAAgPOY1e1N/ExPB2a7KoCfs23VkTIN&#10;CgAAAAAAAEmwOs742a4KYA/zunuOL6A6MBOhAAAAAAAAcHZWxzlO1XJ9GR9rACK2rTpO4c09PtYA&#10;AAAAAADAaWx3C6nbTfwcTwdmcQKA/di26mi9xscaAAAAAAAAOI35Q3PX8wxPB2a7KoBPsG3VcQqr&#10;D8XHGgAAAAAAADiu90UJXuPndzq868XqIj7eAPyAbauOU1V3X+NjDQAAAAAAABxXWMUlfnanw6vq&#10;9iU+1gD8ggnR42SVHAAAAAAAADidsDpO+OF8/NxOh+fZJ8AA1eP6Kb6g6vDCm71l2wAAAAAAAOA0&#10;PPc8TuG5Zxh2io83AL/wvo/izoVVo7SKjzcAAAAAAAAwrvmiu+p5VqcRCoNO8fEGYE9hz7/4wqpx&#10;qpbry/h4AwAAAAAAAOPxvPOILbqr+HgDsKew59/OhVVj9RofbwAAAAAAAGAc84fmrucZnUYoDDrF&#10;xxuATwqDI/EFVuMUBp7i4w0AAAAAAAAc5ren1Zeq7r7Gz+c0Tp5zAowg7P0XX2A1TuFDQPgwEB9z&#10;AAAAAAAAYDjPOI+XZ5wAIwkX0/giqxGru+f4mAMAAAAAAADDzBfdldVxjlcYdoqPOQADzZfdKr7Q&#10;aryq5foyPuYAAAAAAADA51V1+xI/j9N4ebYJMKKwB2B8odWI1e0mPuYAAAAAAADA58wfmrudZ3Ea&#10;s1V8zAE40HzZvfZccDVWD81dfMwBAAAAAACA/VwvVhe2qjpus7q9iY87AAcKewHGF1yNm+XdAAAA&#10;AAAAYJiwekv8/E3jFYadfntafYmPOwAHChfX+KKr0XuNjzsAAAAAAADwc7aqOn6zurmPjzsAI5nX&#10;3XN84dXI2boKAAAAAAAA9marquMXjm84zvGxB2Ak4SIbX3w1frauAgAAAAAAgP3YquokreLjDsDI&#10;5nW76bkAa9xsXQUAAAAAAAC/YKuqE7XoruJjD8DIwsV25wKs8bN1FQAAAAAAAPyQrapOltVxAE4l&#10;rODScyHWyNm6CgAAAAAAAPrZqupEWR0H4HSqZXO7cyHWMbJ1FQAAAAAAAERsVXWaqrp9iY89AEdm&#10;lZyTZQk4AAAAAAAAeBd2mbBV1Wma1e1NfPwBODKr5Jwub3QAAAAAAADwJ3/y29Pqy7xuN/HzNB0l&#10;u3kAnMP2zc4qOScpTPheL1YX8TkAAAAAAACAKZnX3XP8LE1H6qG5i48/ACcyq5v7nQuzjlPdbuLj&#10;DwAAAAAAAFMRBkR2nqHpKIUFA8ICDfE5AOBE3lfJ2blA60jV3XN8DgAAAAAAAKB01XJ9GYZEdp6f&#10;6SiFhRnicwDAiVkW7rTN6vYmPgcAAAAAAABQqu0iAXW7iZ+b6ThZHQcgEVbJOW3hDfB6sbqIzwMA&#10;AAAAAACUqHpcP8XPzHS8rI4DkBCr5Jy4ut3E5wAAAAAAAABKM39o7naeleloWR0HIDFWyTlLq/g8&#10;AAAAAAAAQCmq5foyDIj0PCfTkbI6DkCCLBV3hh6au/g8AAAAAAAAQO6uF6sLwzinzeo4AImySs55&#10;mtXtTXwuAAAAAAAAIFfhuWNVty/xczEdN6vjACQsXKTjC7eOW5hUDcv1xecCAAAAAAAAcjRfdqv4&#10;mZiO3qvVcQAS9r5KzmvPBVxHzPJxAAAAAAAAlGD+0NzFz8J0gh6au/hcAJCYatnc7lzAdfTCsn3x&#10;uQAAAAAAAIBceM54tqyOA5ALq+Scqbp7js8FAAAAAAAApK5ari/DrhA7z7909MIgVHw+AEiU6dXz&#10;5Q0TAAAAAACAnFwvVhd+8H+e7MIBkCFvmufLUA4AAAAAAAA5CFslzet2Ez/v0oladFfxOQEgcbO6&#10;vdm5oOt0efMEAAAAAAAgYdthnGW32nnOpZNkdRyAjFkl57yFvTbjcwIAAAAAAADnZhgngfzAHyBf&#10;4SK+c2HXyarq7quhHAAAAAAAAFIzr7vn+NmWTtoqPicAZMZk63kLQznXi9VFfF4AAAAAAADgHKrH&#10;9VP8TEuny4/6AQrxvtzczoVeJ+01nIf43AAAAAAAAMApzR+au55nWTphs7q5j88LAJkKF/X4Qq8T&#10;V7eb+LwAAAAAAADAqRjGSSI/5AcoTbi491zwdcoM5QAAAAAAAHAGhnHSqFo2t/G5ASBzs7q9iS/4&#10;OkOGcgAAAAAAADghwzjJtIrPDQCFCBf5ngu/Tp2hHAAAAAAAAE7AME4aVXX3tVquL+PzA0Ahrher&#10;i/jirzNlKAcAAAAAAIAjMoyTTtXj+ik+PwAUJlzs4zcAnSlDOQAAAAAAAByBYZykev3tafUlPkcA&#10;FCZc7MNFv+eNQOfIUA4AAAAAAAAjMoyTWA/NXXyOACjUrG5vdt4IdL7qdmMqFgAAAAAAgEMZxkmr&#10;qm5f4nMEQOHCxT9+Q9AZq9tNtVxfxucJAAAAAAAA9lE9rp92nkHpvC26q/g8AVC468XqYucNQWet&#10;qruvhnIAAAAAAAD4jLATw7zunuNnTzpvYUAqPlcATMSsbu7jNwadv7ClWHyuAAAAAAAAILYdxll2&#10;q/h5k87eazg38fkCYELCVkk9bxA6dw/NXXyuAAAAAAAA4EPYeSEMfuw8Z9LZ8wN8AGxdlXJ19xyf&#10;LwAAAAAAAJgvuquq7r7uPF/S2bNVFQC/s3VVulV1+xKfLwAAAAAAAKYr7LRgGCfZbFUFwPdsXZVw&#10;dbsJKxnF5wwAAAAAAIBpCauv7DxLUjLZqgqAHbauSrsw5Rz2AY3PGwAAAAAAAOULq67M6+45foak&#10;dLJVFQA/ZKI2/UzVAgAAAAAATMt2GGfZreLnRkoqW1UB8HO2rsqgh+YuPm8AAAAAAACUJ+ygEIY9&#10;dp4XKan8qB6AX7J1VR5Z8g4AAAAAAKBs80V3VdXd1/g5kdLKczsA9mbrqjyq6vYlPncAAAAAAADk&#10;L+yYYBgni2xVBcDn2Loqk+p2400eAAAAAACgHLO6ud95JqQks1UVAJ9m66p8CtPR3uwBAAAAAADy&#10;Fn6EPV92q/hZkNLMVlUADFYtm9v4jUXpFqal43MIAAAAAABA+uaL7ipsfxQ//1Gi2cUCgEOZws2s&#10;ut2E1Y3i8wgAAAAAAECawo+uw44IO899lGThXFXL9WV8HgHgU96XxjONm1G2sAIAAAAAAEifLaoy&#10;7aG5i88lAAzyvkTe7puNks6+lQAAAAAAAGmyRVWm1d1zfC4B4CBhuGPnDUfpZwsrAAAAAACAZIRV&#10;ccJzN1tUZdlrOH/xOQWAg1V1+9LzxqMMqpbNbXw+AQAAAAAAOJ1qub60RVWebQeoFt1VfE4BYBTb&#10;iV3TuvlmtRwAAAAAAICTC8/Y5g/Nneds+Tarm/v4vALAqN73s9x5E1I+WS0HAAAAAADgNKyKU0Sr&#10;+LwCwFGEfS173oiUU1bLAQAAAAAAOCqr4uRfOH9hhaP43ALA0YSBjvgNSflltRwAAAAAAIBxWRWn&#10;nGZ1exOfXwA4qjAJaqK3jKq6fbFaDgAAAAAAwGHC8zOr4pRT2DUkPscAcBLzRXcVvzEp32Z1cx+f&#10;YwAAAAAAAH5t+9zMDhPlVHfP8TkGgJMKWx7tvEEp3+p2Y+k9AAAAAACA/Wx3lXhcP1kVp6DqdhPO&#10;a3yuAeDkwoTozhuV8q7unm1jBQAAAAAA8GPhh+sGccoqnM9qub6MzzUAnI0l+ArtobmLzzUAAAAA&#10;AMCU2Z6qzMIwjp0kAEhOWLZtvuxe4zcuFZBtrAAAAAAAAGxPVXp+qA5AqsLybTtvXCqplW2sAAAA&#10;AACAqQmDOLO6uTeIU25h0Co+7wCQlLCSSvwGprIKH0gM5gAAAAAAAKV7G8TZPvuyS0TJ1e0mnOv4&#10;/ANAcuZ197zzRqbiMikMAAAAAACUar7orsKgRvx8RMX1ahgHgKxUdfvS84amErOfJgAAAAAAUIgw&#10;iOM51zTabkG26K7i1wAAJC1MkpoanlSv1bK5jV8HAAAAAAAAOaiW68uwO0DPMxAVmmdbAGTrerG6&#10;2E6W9rzBqdDqduPDCwAAAAAAkIvtijiP6yfPtKZVOOfxawEAshKmieM3OE0iK+YAAAAAAADJCoM4&#10;87p7NogzvQzjAFCM7Qeanjc7lV/4EDurm/v4NQEAAAAAAHAO2xVx6vYlfqahiVR3z789rb7ErwsA&#10;yNasbm923vA0qUwbAwAAAAAA5/K2Ik67iZ9faELV7cYwDgBFmj80dztvfJpcYTDnerG6iF8fAAAA&#10;AAAAYwrDFwZxtM0wDgClC8vA7bwBaqqtwofg+DUCAAAAAABwiDB4Maub+/mye+15PqHp9erH4gBM&#10;wnYQY/eNUFOtbjfVsrmNXycAAAAAAACfEX4IHFbqr+ru687zCE2y8FqoluvL+LUCAMWq6vYlfkOU&#10;bGcFAAAAAAB8RlgNJ/zw17ZUigvDOLO6vYlfMwBQtO2enT4Y6cetrJoDAAAAAAD8iNVw9LMM4wAw&#10;aduhHHt36heFD9PhQ3X8+gEAAAAAAKZl+2zpobnzo2/9sofmLn79AMCkhO2JTC5rz15taQUAAAAA&#10;ANOyHcJZdFfb1fU9U9IehedJ8esIACapWq4vfYDSJ7OlFQAAAAAAFMyWVBqSYRwAiBjK0QEZzgEA&#10;AAAAgMx9rIQzq5t7W1JpSIZxAOAHDOVohFZhT9DwoT1+fQEAAAAAAGn5GMIJgxTzZffac99f2ivD&#10;OADwC4ZyNFZV3b6EKfrwmopfZwAAAAAAwHmEIZxZ3d7M6+7ZMyGNkWEcANiToRyNXt1uttP1i+4q&#10;fr0BAAAAAADHFZ79hBXuw49pPQPSmBnGAYBPMpSjI7fa7kFrQAcAAAAAAEZnFRydIsM4ADDQdlq6&#10;581VOkLbAR3bWwEAAAAAwOd9DOBsfwxbt5ue+/DSqBnGAYADGcrRmbKCDgAAAAAA9AjDN79vQfW4&#10;fgoDOFbB0SkzjAMAIzGUowR6Dctqhi8XhnQAAAAAAJiSePUbwzc6Z4ZxAGBkYSjHBzwl1ioM6Xys&#10;pHO9WF3Er1sAAAAAAMjFx8o3H8M3Vd2+bH+wunt/XDpLhnEA4EjeV8rxwU+pZ1AHAAAAAIBk9Q7e&#10;WPlGiRdeq/FrGQAYUfiQGD4Uxm/CUgaFYbLfh3WqZXNrYAcAAAAAgLF9O3Azf2juwqoi4d70+/OV&#10;V4M3yqnweg3PVOLXOQBwBIZyVGi/D+x8DO18O7jzMbxjgAcAAAAAYFrCc5Fwb/iPVW3eBm2+Hbax&#10;yo1KzDAOAJzJ+96lO2/O0oQKQzxvhSG17Zet9uX9b2P1e+9DPtKQPobDtl/ul83t9sv++5BYuAFg&#10;SAwA+Izvl8Zvb7YD6O8PEj4eJnwUfy6RJEmSiun93u3H/dyPYZrfe7/vux1GMGCjiRZe++F7Y/y9&#10;EgA4kfcPrjtv0pKkk/fdtmy2ZAOA6bEsviRJkiRpjAzjAEAitjd5e96sJUnJtB3W+RjUia/jAEB+&#10;PoZv/hi8sTS+JEmSJGmE6nbjx54AkJDtQ974DVuSlHIGdAAgI2EAZ7vyzfuKN4ZvJEmSJEmjZxgH&#10;ANJkKEeSss6ADgAk5GMAZ/v+/LblVPzeLUmSJEnSaFV1+xK+i8bfTwGARIQHufEbuCQpv7ZbXxjO&#10;AYCTCu+9HwM4VsCRJEmSJJ0qwzgAkIlqub5081iSiuk1DOdYphQAjuPbIZye92FJkiRJko5auP9r&#10;GAcAMhLeuN1QlqSyCr+SqJbNbXzNBwA+Jwy6GsKRJEmSJJ2z8ON693sBIGPzZbeK3+AlSUW0mtXt&#10;TXzdBwD6bX+08NDcGcKRJEmSJJ27MIzj/i4AFGD7y8+eN3tJUgHV7cavKADgx8JqOGH5b9v6SpIk&#10;SZKSqG434btq/P0VAMhUmLLdecOXJJWTwRwA+M580V2FFeUM4kiSJEmSUqmq25ewgmv8HRYAyFy1&#10;XF+6GS1JhWcwB4AJCzc1w/ugbakkSZIkSakVVm81jAMABQtv9G5OS9IkejWYA8BUbL/nPDR34f2v&#10;5z1RkiRJkqSzFX4s714tAExIWLo9/kAgSSowK+YAULAwiPO+Pa9BHEmSJElScoVhnPC9Nf4+CwAU&#10;blY39/EHA0lSodXd8/VidRG/FwBAruaL7srqn5IkSZKkZKvbjXuyADBh4SZ2mM7d+ZAgSSqzh+Yu&#10;fi8AgJwYxJEkSZIkpV71uH4Kq7rG32kBgIkJHwiqun2JPyxIkgptu43V+jJ+PwCAlIX3LlvvSpIk&#10;SZJSLvwIvlo2t/F3WgBg4mxhJUnTyq80AMjB9gcEj+snK3tKkiRJkpLOFlUAwM/YwkqSptesbm/i&#10;9wMASIHtqSRJkiRJOeTHjwDAXsIHBje9JWlahS+M8fsBAJzLx6o48fuVJEmSJEkpZYsqAGAQN8Al&#10;aWJZUhWABIQbmVbtlCRJkiQln/upAMAhtkvExx8wJElFZwsrAM7hbaXO7jl+X5IkSZIkKbVsUQUA&#10;jMIWVpI0vWxhBcApvf8Q4DV+P5IkSZIkKaVsUQUAHMWsbu7jDx6SpIKz5CoAJzB/aO5sUSVJkiRJ&#10;Sr2qbl/cLwUAjqZari/9clWSJtaiu4rfDwDgUNuVOJfdaud9R5IkSZKkhNr+iOShubNFFQBwEmEr&#10;k/gDiSSp3GZ1exO/FwDAULaokiRJkiTlUFgVJ/xYPf5eCwBwVFbLkaSJ9dDcxe8FAPBZtqiSJEmS&#10;JKWeVXEAgCRYLUeSptOsbu7j9wEA2Ee4iem7gyRJkiQp+ep2Y1UcACAZVsuRpAlVd8/x+wAA/EwY&#10;xpkvu9XOe4okSZIkSYkUVsUJPySxKg4AkKTwkDb+ACNJKq+wd3L8HgAAfbbD+3W7id9LJEmSJElK&#10;prrdzOr2Jv5OCwCQlPmiu9rurRl/mJEklVXdbuL3AAD4VvhuYCVNSZIkSVLS1d2zVXEAgKxYLUeS&#10;ys9KOQD8SLVsbg3qS5IkSZKSzao4AEDOLE8vSeVnKAeAmGEcSZIkSVKqbb+vPjR3VsUBAIoQPtjE&#10;H3gkSUW1iq/9AExT+OxvGEeSJEmSlGLhx4XXi9VF/F0WACBrYdLYNlaSVG7V4/opvvYDMC2GcSRJ&#10;kiRJSWZ7KgBgCrbbWC27150PQ5Kk7AtblMTXfQCmwTCOJEmSJCm1bE8FAEySbawkqcwM5QBMj2Ec&#10;SZIkSVJqhe2pwo/E4++wAACTsF0txzZWklRei+4qvuYDUCaD9pIkSZKklPpYFSf+/goAMElhNQXb&#10;WElSWfn1CUD5wud4K+NIkiRJklIofD+d1c297akAAHpY6l6Siuo1vs4DUI4weOmzuyRJkiQphWxP&#10;BQCwJ8veS1IxreJrPAD5u16sLqxwKUmSJEk6dwZxAAAGCEsKzuvuOf5wJUnKq1nd3sTXeADy9fY5&#10;vd3E13tJkiRJkk5VGMRx3xEA4EBhstlgjiTlnV+pAJRhO4yz7FbxdV6SJEmSpFO03Tr5obkL30/j&#10;76wAAAy0HcyxLL4k5dprfF0HID8G5SVJkiRJ58ggDgDACVTL5tZgjiRl2Sq+pgOQj3Djs+faLkmS&#10;JEnS0doO4tTd8/VidRF/TwUA4EjeHwgYzJGkjLKvM0Ce5ovuansTtOfaLkmSJEnS2L1/B12F3RPi&#10;76gAAJyIwRxJyiu/ZgHIS1gO3OdtSZIkSdIpCoM41eP6yT1EAICE2MpKkvKoqtuX+BoOQLrCLxLj&#10;a7kkSZIkSWMWBnFmdXNvEAcAIGFhOxSDOZKUdrauAsjD+2qUO9dxSZIkSZLGyCAOAECGDOZIUrqF&#10;L9rxdRuAtMwX3VW4XsfXcEmSJEmSDu1jECdskxx/HwUAIBMGcyQpzcJe0PE1G4A0hBuiPkNLkiRJ&#10;ksZu+8OPh+bOIA4AQEG2gzl19xx/+JMkna9qub6Mr9cAnN982a3ia7YkSZIkSQf0ahAHAKBwYR/S&#10;sAxiz4dBSdKJq+r2Jb5OA3Be7ytM7lyzJUmSJEn6bOH+X/ieaRAHAGBiwjS2pfgl6bxVy+Y2vj4D&#10;cB7hBul2+fCe67UkSZIkSfu0/V5Zd89WxwYAwHZWknTGwhd0v5ABSEP1uH6Kr9OSJEmSJO2ZbakA&#10;AOgXprU9hJCk0xe2EoyvyQCclq2qJEmSJElDsi0VAACfYjsrSTpdYZWc+DoMwOmEm6bzut3E12dJ&#10;kiRJkvqyLRUAAAebL7or21lJ0vGzSg7A+YRrcHxdliRJkiQpLqyGY1sqAABGVy2b2+2HzZ4PoZKk&#10;w7JKDsB5hAH07S8be67NkiRJkiSF3QTCDzmshgMAwNFdL1YXtrSSpCP00NzF11wAjsvAuSRJkiQp&#10;7v2HG6swhGM1HAAAzsKWVpI0XlbJATitWd3exNdiSZIkSdJ0syUVAABJsqWVJB1euJbG11cAjsNn&#10;V0mSJEmSLakAAMhKmCD3gEOSPp9VcgBOw+o4kiRJkjTh6nbzMYRjNRwAALIVVnsIe63ufOCVJPVm&#10;lRyA4wo3W8PN1/j6K0mSJEkquG+GcOLviQAAkL3tL5Hr7nnng7Ak6dte4+snAOMJqzn2XHslSZIk&#10;SYUVVvI3hAMAwOR8DOeE7VniD8mSNPWuF6uL+LoJwOHC6jg+f0qSJElSmYXve4ZwAADgG2E4J3xA&#10;tnWAJL1VPa6f4mslAIfbfubsue5KkiRJkvLs/UcXq7ANvB+5AQDAL4QBnfAw2q+XJU21cP2Lr40A&#10;HCasjhO2BYyvuZIkSZKkfIpXwQnf9eLvfwAAwB7CRPv8obkLE+7xB29JKrkwnBhfEwEYLvxaMr7W&#10;SpIkSZLSzwAOAACcwMf2VuEDePyhXJKKqu6e42sgAMPZHlWSJEmSsuk13BsLP6wwgAMAAGfy7YCO&#10;La4klZRtqwDGEz4zxtdZSZIkSdL5297Xr9tN9bh+CgM4YRWc+DsdAACQgLDF1fZDe/jwbhUdSZkX&#10;rmfxdQ6Az/O5UJIkSZLS6P2HtStbUAEAQAG2v4h+aO7Ch3yr6EjKqfAAOb6mAfA54QZvfH2VJEmS&#10;JB2/cD9+u7r94/op3Ke3+g0AABQuTNx/bHW13YfWL6YlJVxY+Su+jgGwv/B5L762SpIkSZLG7dvh&#10;m/ADWavfAAAAvwsPvb8d1An71sZfKiTp5D00d/H1CoD9bLcztUKiJEmSJI2WwRsAAGA08aDO+4o6&#10;r/EXEUk6Uqv4ugTAfraf33avq5IkSZKkn7T9YcPbD1ZXBm8AAICz+BjWqZbNrYEdScco3ACJrz0A&#10;/Fq4UewzmSRJkiTt1jdwM190V4ZuAACAbMQDO79vhxW+6PwxuONBkaSfFq4l8fUFgJ8Ln8Hi66kk&#10;SZIkldr7dr2vH4M2H8M2Bm4AAADeB3jCl6K3LbK+H+TZfnEKwzwffXypCvv1ftP2C9fbl66PYR9p&#10;SDtf6nXGHpq7+HoBwM+9Dz/vXlOVfL8/SJAkSZJK7eMe7nvv31+293t/7/0+8MdQzR9bRzW3H8M1&#10;HwM2hmwAAAAgI98OiG2/6L8Ngu08NNNJWsXnB4AfCzene66lSqQwcBMeOLwNnrc3Hw8TwmcPDxIA&#10;AAAAAACYpO2ATvhFztsvenYesmn8woPL+DwA8GOGSNNqu+JNOCfbX/NaIh8AAAAAAAB+arv/tMGc&#10;kxRWDYiPPwC7tiu8vW15tHMt1en6WAUnrLJnAAcAAAAAAAAGeB/M2XkYpxF7aO7i4w7ArrAN0s41&#10;VKfsNZyDsBJOfG4AAAAAAACAAebLbtXzYE7jtIqPNwDfCyuxWLntPG1XJXpo7qyGAwAAAAAAAEdQ&#10;Pa6f4od0OrzwoDM+1gB8b1a3N/H1U8dtO4hTd8+2VgQAAAAAAIAj80D0OMXHGYDvVXX7El87dbzC&#10;8bY1FQAAAAAAAJxQeEAXP7jTYXnoCfBj3ndOW1gRz/ZUAAAAAAAAcAbzRXcVP8DT8MLKQ/ExBuBN&#10;2DYpvm5q/MIWVdWyuY2PPwAAAAAAAHBC4Rf08cM8DeyhuYuPLwB/8ifXi9VFGBTZuW5q3Op2E451&#10;fPwBAAAAAACAM5gvu9XOQz0NaRUfWwD+5E9mdXPfc83UiFV1+2KLKgAAAAAAAEhIeIA3X3av8cM9&#10;fbK63cTHFmDqwnuM1XGOXN1uDOMAAAAAAABAgqplc7vzgE+fKjxwjo8rwNRZHefIGcYBAAAAAACA&#10;tFkl5/A8FAX4gxXYjpxhHAAAAAAAAEjfrG5vdh726XMtuqv4uAJMldVxjtrr9WJ1ER9zAAAAAAAA&#10;IEFWMjissPVXfEwBpsjqOMcrbJFoABQAAAAAAAAyEgZK4gd/+kQPzV18TAGmyKprx6t6XD/FxxsA&#10;AAAAAABI2PuKBjsP/7RnBnIAtqq6fdm5Rurw6nYT3qvj4w0AAAAAAAAkzhYjw5vVzX18PAGmxuo4&#10;xylsVVUt15fx8QYAAAAAAAAyEIZK4oeA2i/biABYHedoWYUNAAAAAAAA8hV+fb/zEFD7VXfP8fEE&#10;mJL5orvauTZqjF5tVQUAAAAAAAAZCw/8eh4Ear9W8fEEmJJwHey5NurAbIkIAAAAAAAABYgfBGrv&#10;DOQAk2V1nKNldRwAAAAAAAAoQVV3X3seCOoXVXX7Eh9LgKkI18D4uqjDszoOAAAAAAAAFGJet5v4&#10;gaD2qG438bEEmAKr4xwtq+MAAAAAAABAKcLWSz0PBfXrXuNjCTAFVsc5TlbHAQAAAAAAgIIYyBmc&#10;gRxgcmZ1e9NzPdSBhe0jrxeri/h4AwAAAAAAAJkykDM4AznA5Fgd50jV3XN8rAEAAAAAAICMGcgZ&#10;nIEcYFKsjnPEFt1VfLwBAAAAAACAjBnIGZyBHGBSrI5ztFbxsQYAAAAAAAAyZyBncAZygMmwOs7x&#10;Csc2Pt4AAAAAAABA5gzkDM5ADjAZVsc5Wq+/Pa2+xMcbAAAAAAAAyJyBnMEZyAEmweo4x2tWN/fx&#10;8QYAAAAAAAAKYCBncAZygEmwOs5xquru6/VidREfbwAAAAAAAKAABnIGZyAHKF61bG57rn8ao7p7&#10;jo83AAAAAAAAUAgDOYMzkAMU7ben1Zdwreu5/mmMFt1VfMwBAAAAAACAQhjIGZyBHKBos7q577n2&#10;aYTCNmDx8QYAAAAAAAAKYiBncAZygGKF1XGquvvac+3TCM3q9iY+5gAAAAAAAEBBDOQMzkAOUCyr&#10;4xy11zDwFB9zAAAAAAAAoCAGcgZnIAco0vVidWF1nOMVhp3iYw4AAAAAAAAUxkDO4AzkAEWa191z&#10;zzVPIxQGncLAU3zMAQAAAAAAgMIYyBmcgRygOPNFd9VzvdN4reJjDgAAAAAAABTIQM7gDOQAxanq&#10;9qXneqexWnRX8TEHAAAAAAAACmQgZ3AGcoCizOr2pudap/GyOg4AAAAAAABMhYGcwRnIAYrx29Pq&#10;y7xuNz3XOo2V1XEAAAAAAABgOgzkDM5ADlCMWd3c91znNFJhK7D4mAMAAAAAAAAFM5AzOAM5QBHC&#10;6jhV3X3tuc5ppMJ2YPFxBwAAAAAAAApmIGdwBnKAIlSP66eea5zGqm438TEHAAAAAAAACmcgZ3AG&#10;coDszRfdVc/1TSNWLZvb+LgDAAAAAAAAhTOQMzgDOUDW3raqal96rm8ar9dwnONjDwAAAAAAABTO&#10;QM7gDOQAWZs/NHc91zaN2UNzFx93AAAAAAAAYAIM5AzOQA6QrbfVcbqvPdc2jZfVcQAAAAAAAGCq&#10;DOQMzkAOkK3qcf3Uc13TiM3q5j4+7gAAAAAAAMBEGMgZnIEcIEvzRXfVc03TiIXVh6yOAwAAAAAA&#10;ABNmIGdwBnKA7LxtVdW+9FzTNGJWxwEAAAAAAICJM5AzOAM5QHbmD81dz/VMIxZWx7lerC7iYw8A&#10;AAAAAABMiIGcwRnIAbLytjpO97XneqYRszoOAAAAAAAAYCBneAZygKxUj+unnmuZRszqOAAAAAAA&#10;AMCWgZzBGcgBsjGr25ue65jGru6e42MPAAAAAAAATJCBnMEZyAGyELaqmtftpuc6phELq+NUy/Vl&#10;fPwBAAAAAACACTKQMzgDOUAWZnVz33MN08iFLcHiYw8AAAAAAABMlIGcwRnIAZI3X3RXYeWWnmuY&#10;Riwc4+vF6iI+/gAAAAAAAMBEGcgZnIEcIGlhq6qqbl96rl8aubAKUXz8AQAAAAAAgAkzkDM4AzlA&#10;0mxVdZrC6jhh+Ck+/gAAAAAAAMCEGcgZnIEcIFnVcn1pq6rTZHUcAAAAAAAAYIeBnMEZyAGSZauq&#10;02R1HAAAAAAAAKCXgZzBGcgBkjR/aO56rlk6QlbHAQAAAAAAAHoZyBmcgRwgOdeL1YWtqk7Wq9Vx&#10;AAAAAAAAgF4GcgZnIAdIjmv66bI6DgAAAAAAAPBDHt4OzkAOkBRbVZ00q+MAAAAAAAAAP2YgZ3AG&#10;coBkVMv1pa2qTthDcxefAwAAAAAAAIDfGcgZnIEcIAlhpZaqbl96rlM6TlbHAQAAAAAAAH7OQM7g&#10;DOQASage10891ygdqWrZ3MbnAAAAAAAAAOA7BnIGZyAHOLtZ3d70XJ90rOp2E58DAAAAAAAAgB0G&#10;cgZnIAc4q7etqrqvPdcnHakwABWfBwAAAAAAAIAdBnIGZyAHOCvX75O3is8BAAAAAAAAQC8PdAdn&#10;IAc4m/lDc9dzXdIxW3RX8XkAAAAAAAAA6GUgZ3AGcoCzqJbrS1tVnbbqcf0UnwcAAAAAAACAHzKQ&#10;MzgDOcDJ/fa0+jKv203PNUlHKgw/XS9WF/G5AAAAAAAAAPghAzmDM5ADnFxYqaXneqQjNqub+/g8&#10;AAAAAAAAAPyUgZzBGcgBTqpaNrc91yIdt9ewKlF8LgAAAAAAAAB+ykDO4AzkACcTtkwKWyf1XIt0&#10;xMIQVHwuAAAAAAAAAH7JQM7gDOQAJxFWaHGtPn1V3b7E5wIAAAAAAABgLx7yDs5ADnAS84fmruca&#10;pGO36K7icwEAAAAAAACwFwM5gzOQAxxdGAqxVdVZWsXnAgAAAAAAAGBvBnIGZyAHOKrtVlV1u+m5&#10;/uiIhQGo68XqIj4fAAAAAAAAAHszkDM4AznAUbk+n6dZ3dzH5wIAAAAAAADgUzzwHZyBHOBo5g/N&#10;Xc91R8fvNaxMFJ8PAAAAAAAAgE8xkDM4AznAUYTtksK2ST3XHR25atncxucDAAAAAAAA4NMM5AzO&#10;QA4wurA6S1W3Lz3XHB25cNzj8wEAAAAAAAAwiIGcwRnIAUY3q5v7nuuNTtGiu4rPBwAAAAAAAMAg&#10;BnIGZyAHGNWsbm96rjU6QdXj+ik+HwAAAAAAAACDGcgZnIEcYDTVcn1Z1d3XnmuNjlw47mGrsPic&#10;AAAAAAAAAAxmIGdwBnKAUYRhkHndbnquMzpFD81dfE4AAAAAAAAADmIgZ3AGcoCDbYdxXIfPVlW3&#10;L/E5AQAAAAAAADiYB8GDM5ADHKx6XD/1XF90gsJWVWGrsPicAAAAAAAAABzMQM7gDOQABwlbJfVc&#10;W3SiZnVzH58TAAAAAAAAgFEYyBmcgRxgsPmiuwortPRcW3SaXsN2YfF5AQAAAAAAABiFgZzBGcgB&#10;BgnbJBnGOW+zur2JzwsAAAAAAADAaAzkDM5ADvBpYVWWed1ueq4pOl2r+LwAAAAAAAAAjMpAzuAM&#10;5ACfsh3Gcc09a2FlouvF6iI+NwAAAAAAAACj8nB4cAZygE+pHtdPPdcSnbBZ3dzH5wUAAAAAAABg&#10;dAZyBmcgB9jb/KG567mO6IRVdfsSVimKzw0AAAAAAADA6AzkDM5ADrCX+aK7Clsl9VxHdMoW3VV8&#10;bgAAAAAAAACOwkDO4AzkAL9ULdeXhnHOX9guLD43AAAAAAAAAEdjIGdwBnKAnwrbI83rdtNz/dBp&#10;e7VVFQAAAAAAAHBSBnIGZyAH+KHtMI7raxLN6vYmPj8AAAAAAAAAR+WB8eAM5AA/FLZI6rlu6MTZ&#10;qgoAAAAAAAA4CwM5gzOQA/SaPzR3PdcMnT5bVQEAAAAAAADnYSBncAZygB3zRXdV1d3XnmuGTpyt&#10;qgAAAAAAAICzMZAzOAM5wHeuF6sLwzhpZKsqAAAAAAAA4KwM5AzOQA7wu7A10rxuNz3XCp0+W1UB&#10;AAAAAAAA52UgZ3AGcoCt7TCOa2ky2aoKAAAAAAAAODsPkQdnIAd4Xxmne+65RugM2aoKAAAAAAAA&#10;SIKBnMEZyAH+xDBOUtmqCgAAAAAAAEiDgZzBGciBiTOMk1a2qgIAAAAAAACSYSBncAZyYMJmdXPf&#10;c13QmbJVFQAAAAAAAJAUAzmDM5ADEzV/aO56rgk6X7aqAgAAAAAAANJiIGdwBnJgggzjpJetqgAA&#10;AAAAAIDkGMgZnIEcmBjDOOllqyoAAAAAAAAgSQZyBmcgByYkDONUdfe151qg82WrKgAAAAAAACBN&#10;BnIGZyAHJqJaNreGcdJqez4W3VV8rgAAAAAAAACSYCBncAZyYAJmdXtjGCe9ZnVzH58rAAAAAAAA&#10;gGQYyBmcgRwoXLVcXxrGSbJVfK4AAAAAAAAAkmIgZ3AGcqBghnHSLJyT355WX+LzBQAAAAAAAJAU&#10;AzmDM5ADhTKMk25hC7H4fAEAAAAAAAAkx0DO4AzkQIEM46Rb9bh+is8XAAAAAAAAQJIM5AzOQA4U&#10;5nqxugh/2z1/7zp3dbuxVRUAAAAAAACQDQM5gzOQAwUxjJNuYcWisHJRfM4AAAAAAAAAkmUgZ3AG&#10;cqAQYeWVsAJLz9+5UuihuYvPGQAAAAAAAEDSDOQMzkAOFMAwTtpVj+un+JwBAAAAAAAAJM9AzuAM&#10;5EDmtsM4roEp9xrOUXzeAAAAAAAAAJLnYfTgDORAxgzjpF1Vd1/ni+4qPm8AAAAAAAAAWfBAenAG&#10;ciBT14vVhW2q0m5WN/fxeQMAAAAAAADIhoGcwRnIgQxVy/Vl+Pvt+ZtWOq3i8wYAAAAAAACQFQM5&#10;gzOQA5kJwzjbrZB2/56VTq9hO7H43AEAAAAAAABkxUDO4AzkQEbmi+7KME7abc/PoruKzx0AAAAA&#10;AABAdgzkDM5ADmSiWja3hnEy6KG5i88dAAAAAAAAQJYM5AzOQA5kIAx5GMZJv+px/RSfOwAAAAAA&#10;AIBsGcgZnIEcSFwYxun521Vq1e3mt6fVl/j8AQAAAAAAAGTLQM7gDORAwsKKKz1/t0qssHpRtVxf&#10;xucPAAAAAAAAIGsGcgZnIAcSFFZamdfdc8/frBJsVrc38TkEAAAAAAAAyJ6BnMEZyIHEbIdxXNOy&#10;aVY39/E5BAAAAAAAACiCh9eDM5ADCTGMk1l19xyfQwAAAAAAAIBieIA9OAM5kIjrxepiXrebnr9T&#10;pdlrGKCKzyMAAAAAAABAMQzkDM5ADiSgWq4vw99jz9+oEqyqu6/zRXcVn0cAAAAAAACAohjIGZyB&#10;HDizMIyzHfDY/ftUolXL5jY+jwAAAAAAAADFMZAzOAM5cEZhlRXDOHlVPa6f4vMIAAAAAAAAUCQD&#10;OYMzkANnElZZMYyTWXW7+e1p9SU+lwAAAAAAAABFMpAzOAM5cAbzh+bOME52vRrGAQAAAAAAACbF&#10;QM7gDOTACYWBjrDlUc/fohIuDE9Vy/VlfD4BAAAAAAAAimYgZ3AGcuBEwjCOa1V+hWGcWd3exOcT&#10;AAAAAAAAoHgecg/OQA6cQFhdJfy99fwNKvUemrv4fAIAAAAAAABMgoGcwRnIgSMLq6uEVVZ6/v6U&#10;eGF7sfh8AgAAAAAAAEyGgZzBGciBIwlbVIWBjp6/O+VQ3T2HcxifVwAAAAAAAIDJMJAzOAM5cARh&#10;kMN1KePqdmMYBwAAAAAAAJg8D74HZyAHRlYt15fhb6vn700ZFLYXu16sLuLzCgAAAAAAADA5BnIG&#10;ZyAHRjSr25sw0NHzt6YMCucunMP4vAIAAAAAAABMkoGcwRnIgRGE7Y2qx/VTz9+YMqpaNrfxuQUA&#10;AAAAAACYLAM5gzOQAwcKwziuQfkXBqricwsAAAAAAAAwaR6GD85ADhygWq4vw99Rz9+WMsowDgAA&#10;AAAAAEAPAzmDM5ADA83q9qaqu689f1fKqbrdhFWO4vMLAAAAAAAAMHkGcgZnIAc+KQxvhBVVev6e&#10;lFuGcQAAAAAAAAB+zEDO4AzkwCeE4Q3XmzIKqxtdL1YX8TkGAAAAAAAA4J0H5IMzkAN7qpbry/A3&#10;0/N3pMzabjW26K7icwwAAAAAAADANwzkDM5ADuxhVrc32yGO3b8hZVY4j+F8xucYAAAAAAAAgIiB&#10;nMEZyIGfCFtUVY/rp56/HWWYYRwAAAAAAACATzCQMzgDOfADYRjHtaWsqmVzG59nAAAAAAAAAH7A&#10;Q/PBGciBHvNFd2WLqrIKKx3F5xkAAAAAAACAnzCQMzgDOfANW1SVmWEcAAAAAAAAgAEM5AzOQA68&#10;q5bry3ndbnr+TpRxYRgnDFrF5xsAAAAAAACAXzCQMzgDORCuIQ/NnS2qimxlGAcAAAAAAABgIAM5&#10;gzOQw6SFYQ3Xj0Kr241hHAAAAAAAAIADeKA+OAM5TNZ80V2Fv4GevwvlnmEcAAAAAAAAgMMZyBmc&#10;gRwmJwxqVI/rp56/B5XR6/VidRGfdwAAAAAAAAA+yUDO4AzkMCnbVXHqdtPzt6ACqurua7VcX8bn&#10;HQAAAAAAAIABDOQMzkAOk/CxKk4Y2Oj5O1ABGcYBAAAAAAAAGJmBnMEZyKF4VsUpvzCMM6vbm/jc&#10;AwAAAAAAAHAAAzmDM5BDsayKM40M4wAAAAAAAAAciYGcwRnIoUhWxZlGhnEAAAAAAAAAjshAzuAM&#10;5FAUq+JMJ8M4AAAAAAAAAEdmIGdwBnIoRrVcX1oVZxoZxgEAAAAAAAA4AQM5gzOQQ/asijOtDOMA&#10;AAAAAAAAnIiBnMEZyCFr80V3ZVWc6WQYBwAAAAAAAOCEDOQMzkAOWfpYFafnNa1CM4wDAAAAAAAA&#10;cGIGcgZnIIfsVMvm1vZU08owDgAAAAAAAMAZGMgZnIEcslEt15dV3b70vI5VcGEYJwxhxa8HAAAA&#10;AAAAAI7MQM7gDOSQvI/tqayKM70M4wAAAAAAAACckYGcwRnIIWnzRXcVXqc9r10VnmEcAAAAAAAA&#10;gDMzkDM4Azkk6XqxupjX3XPPa1YTKAzjzOr2Jn5dAAAAAAAAAHBCBnIGZyCHpNieSoZxAAAAAAAA&#10;ABJhIGdwBnJIhu2pZBgHAAAAAAAAICEGcgZnIIez2w7i1O2m5/WpCRWGcarl+jJ+fQAAAAAAAABw&#10;JgZyBmcgh7OxPZW+6fV6sbqIXyMAAAAAAAAAnJGBnMEZyOHkDOLou+p2YxgHAAAAAAAAIEEGcgZn&#10;IIeTsj2VvqtuN2FAK36dAAAAAAAAAJAAAzmDM5DDSYRBnKpuX3peg5pqhnEAAAAAAAAA0mYgZ3AG&#10;cjiqarm+DNtT9bz2NOHCcJZhHAAAAAAAAIDEGcgZnIEcjuJ6sboIgzhV3X3ted1pwhnGAQAAAAAA&#10;AMiEgZzBGchhVGHQwiCOfljdPRvGAQAAAAAAAMiEgZzBGchhFAZx9KvC68MwDgAAAAAAAEBGDOQM&#10;zkAOBwkDFrO6uQ+vpZ7Xl/TWQ3MXv3YAAAAAAAAASJyBnMEZyGGQt0Gc9sYgjn5WWDGpWja38esH&#10;AAAAAAAAgAwYyBmcgRw+5fdBnLrd9LyepN8LwzjhtRK/hgAAAAAAAADIhIGcwRnIYS9hECdsO2RF&#10;HO3Z6/VidRG/jgAAAAAAAADIiIGcwRnI4afeVsRp7g3iaO/qdmMYBwAAAAAAAKAABnIGZyCHXgZx&#10;NKSqbl/Cayd+PQEAAAAAAACQIQM5gzOQw3c+BnGquvva83qRflj1uH4yjAMAAAAAAABQEAM5gzOQ&#10;w1YYpAgDFQZxNKQwxBW/pgAAAAAAAADInIGcwRnImbj5orsyiKOhhddNtWxu49cVAAAAAAAAAAUw&#10;kDM4AzkTtR3EqdsXgzgaWnjtzOr2Jn5tAQAAAAAAAFAIAzmDM5AzIWFbqjCIM6/bTc9rQfpMr+G1&#10;FL/GAAAAAAAAACiIgZzBGciZgDCIM6ub++0Qxe5rQPpUYWWl68XqIn6dAQAAAAAAAFAYAzmDM5BT&#10;sDA0UT2un2xLpbEKr6cw4BW/1gAAAAAAAAAokIGcwRnIKczHtlRhFRODOBqr7WvpobmLX28AAAAA&#10;AAAAFMxAzuAM5BTi922p6nbTc56lwYVhnFnd3sSvOQAAAAAAAAAKZyBncAZyMhdWw5nX3bPVcHSU&#10;6nYTtj6LX3cAAAAAAAAATICBnMEZyMmQ1XB0isK2Z+G1Fr/+AAAAAAAAAJgIAzmDM5CTkbAaTvW4&#10;frIajo5dGPgyjAMAAAAAAAAwcQZyBmcgJ3FWw9EpC8Ne1bK5jV+HAAAAAAAAAEyQgZzBGchJUBjC&#10;CavhhCEcq+HoZIWhr0V3Fb8eAQAAAAAAAJgoAzmDM5CTEFtS6VxVdftiiyoAAAAAAAAAvmMgZ3AG&#10;cs7serG6sCWVzlkYAjOMAwAAAAAAAMAOAzmDM5BzBmH4oVo2t4ZwdM7CSkzhdRi/PgEAAAAAAABg&#10;y0DO4AzknEgYwpnV7U3YGsiWVDp7dbsJqzPFr1MAAAAAAAAA+J2BnMEZyDmib1fCMYSjVLJFFQAA&#10;AAAAAAB7MZAzOAM5IwuDDvOH5s4QjlJr+3p8aO7i1ywAAAAAAAAA9DKQMzgDOSMwhKPkC6/N5foy&#10;fu0CAAAAAAAAwA8ZyBmcgZyBwnDDrG7uDeEo+eru2RZVAAAAAAAAAHyagZzBGcjZ03YVnEV3VT2u&#10;n8IQTs+xlJLKFlUAAAAAAAAAHMRAzuAM5PxEWAUnDDRUdftiFRxllS2qAAAAAAAAADiUgZzBGcj5&#10;xscqOB9bUfUcLyn5wgCZLaoAAAAAAAAAOJiBnMFNeiAnDC1YBUelZIsqAAAAAAAAAEZlIGdwkxvI&#10;MYCjIgsrOi26q/j1DgAAAAAAAACDGcgZXPEDOR8DOPO6ezaAoxKrHtdPtqgCAAAAAAAAYHQGcgZX&#10;1EDOt1tQhQGc7aohu/9mqYjCgNmsbm/ivwMAAAAAAAAAGIWBnMFlPZATBnDCQMKsbu7D8I0VcDSV&#10;wpZr14vVRfw3AQAAAAAAAACjMZAzuGwGcsLwzXzRXVn9RlNuO3T20NzFfx8AAAAAAAAAMDoDOYNL&#10;ciDnY+upatncVo/rJ6vfSFbFAQAAAAAAAODEDOQM7uwDOR/bTm1Xvgnn0fCN9F0fq+KEv5X47wcA&#10;AAAAAAAAjsZAzuBONpDzsepNGL6Z1c19WO3D4I30i8LWbIvuKv57AgAAAAAAAICjM5AzuFEHcr4d&#10;ugkreoTtpsLgjVVvpM8X/n6sigMAAAAAAADA2RjIGdynB3LCgEAorNph6EYav/B3FIba4r89AAAA&#10;AAAAADgpAzmD2xnI6VvlZl53z9utc5bdq6Eb6XiF4bbrxeoi/rsEAAAAAAAAgJMzkDOsMFxjhRvp&#10;/FkVBwAAAAAAAIDkGMiRlG119xxWpoqvawAAAAAAAABwVgZyJGVX3W6sigMAAAAAAABAsgzkSMql&#10;t+2pmnur4gAAAAAAAACQNAM5krKobjfVcn0ZX8MAAAAAAAAAIDkGciSlXFgVZ/7Q3FkVBwAAAAAA&#10;AIBsGMiRlGpV3b5YFQcAAAAAAACA7BjIkZRaVsUBAAAAAAAAIGsGciSlVFgV53qxuoivVQAAAAAA&#10;AACQDQM5khLptVo2t/E1CgAAAAAAAACyYyBH0jmzPRUAAAAAAAAAxTGQI+lche2pquX6Mr4uAQAA&#10;AAAAAEDWDORIOnl1u5nV7U18PQIAAAAAAACAIhjIkXSqbE8FAAAAAAAAwCQYyJF0isL2VNeL1UV8&#10;DQIAAAAAAACA4hjIkXTUbE8FAAAAAAAAwNQYyJF0jGxPBQAAAAAAAMBkGciRNHa2pwIAAAAAAABg&#10;0gzkSBqrMIhTLdeX8XUGAAAAAAAAACbFQI6kg6vbzaxub+LrCwAAAAAAAABMkoEcSUOr6u7r/KG5&#10;++1p9SW+tgAAAAAAAADAZBnIkfTZDOIAAAAAAAAAwE8YyJG0b9tBnLp7vl6sLuJrCQAAAAAAAADw&#10;zkCOpH2q6valWq4v42sIAAAAAAAAABAxkCPpZ4VBnPmiu4qvHQAAAAAAAADADxjIkdRb3W7mD81d&#10;fM0AAAAAAAAAAH7BQI6kb6vq7msYxPntafUlvl4AAAAAAAAAAHswkCMpZBAHAAAAAAAAAEZiIEea&#10;dgZxAAAAAAAAAGBkBnKkaWYQBwAAAAAAAACOxECONK0M4gAAAAAAAADAkRnIkaaRQRwAAAAAAAAA&#10;OBEDOVLZGcQBAAAAAAAAgBMzkCOVmUEcAAAAAAAAADgTAzlSWVV1+2IQBwAAAAAAAADOyECOVEbb&#10;QZxFd2UQBwAAAAAAAADOzECOlG9hW6owiFMt15fx3zYAAAAAAAAAcCYGcqT82g7iPK6fDOIAAAAA&#10;AAAAQIIM5Ej5FAZxZnVzb1sqAAAAAAAAAEiYgRwpg+p2M39o7gziAAAAAAAAAEAGDORI6VbV7Uu1&#10;bG4N4gAAAAAAAABARgzkSGkVtqV6G8RZX8Z/rwAAAAAAAABABgzkSMn0Oqube6vhAAAAAAAAAEDm&#10;DORI5+tjNZz5orsyiAMAAAAAAAAAhTCQI52+MIgTVsOxLRUAAAAAAAAAFMhAjnS6tqvhPDR3VsMB&#10;AAAAAAAAgIIZyJGOW1gNZ153z1bDAQAAAAAAAICJMJAjHSer4QAAAAAAAADARBnIkcYrrIZTPa6f&#10;rIYDAAAAAAAAABNmIEc6rO0QTt2+zOr2xmo4AAAAAAAAAICBHGlgtqQCAAAAAAAAAHoZyJH2L6yG&#10;M6ube1tSAQAAAAAAAAA/ZCBH+nlhCCf8nYQhHKvhAAAAAAAAAAC/ZCBH6s+WVAAAAAAAAADAIAZy&#10;pD8KQzi2pAIAAAAAAAAADmIgR1MubEf1sRKOIRwAAAAAAAAAYBQGcjS1vh3CuV6sLuK/CQAAAAAA&#10;AACAgxjI0RT6dgjnt6fVl/jvAAAAAAAAAABgNAZyVGofQzjVsrk1hAMAAAAAAAAAnIyBHJVUGMIJ&#10;r2lDOAAAAAAAAADA2RjIUfbV7WZWN/fVcn1pCAcAAAAAAAAAODsDOcqtj62o5g/NXRjCiV/TAAAA&#10;AAAAAABnZSBHWVS3m+px/WQVHAAAAAAAAAAgeQZylGJWwQEAAAAAAAAAsmUgRykUBnCsggMAAAAA&#10;AAAAFMFAjs7Rxwo4YQBnvuiuDOAAAAAAAAAAAMUwkKNTZAAHAAAAAAAAAJgMAzk6Rh8DOLO6uTeA&#10;AwAAAAAAAABMioEcjZEBHAAAAAAAAACAdwZy9NnC8M28bjfb7acemrtqub40gAMAAAAAAAAA8M5A&#10;jn5Z3W7C6ySsfmP4BgAAAAAAAADgFwzk6Nu2q9+8D9/YegoAAAAAAAAAYAADOdPsY9upb4dvrher&#10;i/j1AQAAAAAAAADAJxnIKbtvB2+qx/XTrG5vbDsFAAAAAAAAAHBEBnKK6vVj8Gb+0NwZvAEAAAAA&#10;AAAAOAMDOXkVr3hj8AYAAAAAAAAAIDEGctKqb+BmvuiuDN0AAAAAAAAAAGTCQM5p2w7chK2leoZu&#10;rherC0M3AAAAAAAAAACZM5BzeGHI5tuVbeZ19/zHdlLNrRVuAAAAAAAAAAAmxEDOH/0+WPOxgs3H&#10;gM37SjY/GrIxaAMAAAAAAAAAwO+2QyZhACXlPoZj3qvq9iX0MSzze3X3/NHHAM1Hs7q5/ximmdXt&#10;zcdATchWUQAAAAAAANDv/wcG7lJ6u6F0BQAAAABJRU5ErkJgglBLAwQKAAAAAAAAACEA+7/yFDAz&#10;AAAwMwAAFAAAAGRycy9tZWRpYS9pbWFnZTIuc3ZnPD94bWwgdmVyc2lvbj0iMS4wIiBlbmNvZGlu&#10;Zz0iVVRGLTgiIHN0YW5kYWxvbmU9Im5vIj8+PHN2ZyB4bWxucz0iaHR0cDovL3d3dy53My5vcmcv&#10;MjAwMC9zdmciIHhtbG5zOnhsaW5rPSJodHRwOi8vd3d3LnczLm9yZy8xOTk5L3hsaW5rIiBjb250&#10;ZW50U2NyaXB0VHlwZT0idGV4dC9lY21hc2NyaXB0IiBmaWxsPSIjNGI4YWIzIiB3aWR0aD0iNTY4&#10;LjYiIHpvb21BbmRQYW49Im1hZ25pZnkiIGNvbnRlbnRTdHlsZVR5cGU9InRleHQvY3NzIiB2aWV3&#10;Qm94PSIwLjAgMC4wIDU2OC42IDQ5Mi40IiBoZWlnaHQ9IjQ5Mi40IiBwcmVzZXJ2ZUFzcGVjdFJh&#10;dGlvPSJ4TWlkWU1pZCBtZWV0IiB2ZXJzaW9uPSIxIj48ZGVmcz48Y2xpcFBhdGggaWQ9ImEiPjxw&#10;YXRoIGQ9Ik0gNTAyIDg1IEwgNTY4LjYyMTA5NCA4NSBMIDU2OC42MjEwOTQgMTA2IEwgNTAyIDEw&#10;NiBaIE0gNTAyIDg1Ii8+PC9jbGlwUGF0aD48Y2xpcFBhdGggaWQ9ImIiPjxwYXRoIGQ9Ik0gMCA2&#10;OCBMIDQ5NSA2OCBMIDQ5NSA0OTIuMzU5Mzc1IEwgMCA0OTIuMzU5Mzc1IFogTSAwIDY4Ii8+PC9j&#10;bGlwUGF0aD48L2RlZnM+PGc+PGcgaWQ9ImNoYW5nZTFfMyI+PHBhdGggZmlsbD0iaW5oZXJpdCIg&#10;ZD0iTSA0NzQuMzg2NzE5IDY2LjA2NjQwNiBDIDQ3OS44MTI1IDY2LjA2NjQwNiA0ODQuMjEwOTM4&#10;IDYxLjY2Nzk2OSA0ODQuMjEwOTM4IDU2LjI0MjE4OCBMIDQ4NC4yMTA5MzggOS44MjQyMTkgQyA0&#10;ODQuMjEwOTM4IDQuMzk4NDM4IDQ3OS44MTI1IDAgNDc0LjM4NjcxOSAwIEMgNDY4Ljk2MDkzOCAw&#10;IDQ2NC41NjI1IDQuMzk4NDM4IDQ2NC41NjI1IDkuODI0MjE5IEwgNDY0LjU2MjUgNTYuMjQyMTg4&#10;IEMgNDY0LjU2MjUgNjEuNjY3OTY5IDQ2OC45NjA5MzggNjYuMDY2NDA2IDQ3NC4zODY3MTkgNjYu&#10;MDY2NDA2Ii8+PC9nPjxnIGlkPSJjaGFuZ2UxXzQiPjxwYXRoIGZpbGw9ImluaGVyaXQiIGQ9Ik0g&#10;NTAwLjczODI4MSA2Ny44ODY3MTkgQyA1MDQuNTc0MjE5IDcxLjcyMjY1NiA1MTAuNzkyOTY5IDcx&#10;LjcyMjY1NiA1MTQuNjMyODEyIDY3Ljg4NjcxOSBMIDU1MC45ODQzNzUgMzEuNTM1MTU2IEMgNTU0&#10;LjgyMDMxMiAyNy42OTUzMTIgNTU0LjgyMDMxMiAyMS40NzY1NjIgNTUwLjk4NDM3NSAxNy42NDA2&#10;MjUgQyA1NDcuMTQ0NTMxIDEzLjgwMDc4MSA1NDAuOTI1NzgxIDEzLjgwMDc4MSA1MzcuMDg5ODQ0&#10;IDE3LjY0MDYyNSBMIDUwMC43MzgyODEgNTMuOTg4MjgxIEMgNDk2Ljg5ODQzOCA1Ny44MjgxMjUg&#10;NDk2Ljg5ODQzOCA2NC4wNDY4NzUgNTAwLjczODI4MSA2Ny44ODY3MTkiLz48L2c+PGcgaWQ9ImNo&#10;YW5nZTFfMSIgY2xpcC1wYXRoPSJ1cmwoI2EpIj48cGF0aCBmaWxsPSJpbmhlcml0IiBkPSJNIDUx&#10;Mi4zNzg5MDYgMTA1LjE0NDUzMSBMIDU1OC43OTY4NzUgMTA1LjE0NDUzMSBDIDU2NC4yMjY1NjIg&#10;MTA1LjE0NDUzMSA1NjguNjIxMDk0IDEwMC43NDYwOTQgNTY4LjYyMTA5NCA5NS4zMjAzMTIgQyA1&#10;NjguNjIxMDk0IDg5Ljg5NDUzMSA1NjQuMjI2NTYyIDg1LjQ5MjE4OCA1NTguNzk2ODc1IDg1LjQ5&#10;MjE4OCBMIDUxMi4zNzg5MDYgODUuNDkyMTg4IEMgNTA2Ljk1MzEyNSA4NS40OTIxODggNTAyLjU1&#10;NDY4OCA4OS44OTQ1MzEgNTAyLjU1NDY4OCA5NS4zMjAzMTIgQyA1MDIuNTU0Njg4IDEwMC43NDYw&#10;OTQgNTA2Ljk1MzEyNSAxMDUuMTQ0NTMxIDUxMi4zNzg5MDYgMTA1LjE0NDUzMSIvPjwvZz48ZyBp&#10;ZD0iY2hhbmdlMV8yIiBjbGlwLXBhdGg9InVybCgjYikiPjxwYXRoIGZpbGw9ImluaGVyaXQiIGQ9&#10;Ik0gNzQuMDE5NTMxIDg4LjI5Njg3NSBDIDQ0LjAzOTA2MiA4OC4yOTY4NzUgMTkuNjQ4NDM4IDEx&#10;Mi42ODc1IDE5LjY0ODQzOCAxNDIuNjY3OTY5IEwgMTkuNjQ4NDM4IDMzOS4wMzEyNSBDIDE5LjY0&#10;ODQzOCAzNjkuMDExNzE5IDQ0LjAzOTA2MiAzOTEuNDAyMzQ0IDc0LjAxOTUzMSAzOTEuNDAyMzQ0&#10;IEwgMTA5LjMwODU5NCAzOTEuNDAyMzQ0IEMgMTIzLjY4NzUgMzkxLjQwMjM0NCAxMzUuMzg2NzE5&#10;IDQwMy4xMDE1NjIgMTM1LjM4NjcxOSA0MTcuNDgwNDY5IEwgMTM1LjM4NjcxOSA0NzIuMjM4Mjgx&#10;IEMgMTcyLjQ0MTQwNiA0NjguNjY0MDYyIDIwNC41MDM5MDYgNDQ1LjAxMTcxOSAyMTguNzE0ODQ0&#10;IDQwOS45NTMxMjUgQyAyMjMuMjgxMjUgMzk4LjY4MzU5NCAyMzQuMTEzMjgxIDM5MS40MDIzNDQg&#10;MjQ2LjMxNjQwNiAzOTEuNDAyMzQ0IEwgNDIwLjg3MTA5NCAzOTEuNDAyMzQ0IEMgNDUwLjg0NzY1&#10;NiAzOTEuNDAyMzQ0IDQ3NS4yMzgyODEgMzY5LjAxMTcxOSA0NzUuMjM4MjgxIDMzOS4wMzEyNSBM&#10;IDQ3NS4yMzgyODEgMTQyLjY2Nzk2OSBDIDQ3NS4yMzgyODEgMTEyLjY4NzUgNDUwLjg0NzY1NiA4&#10;OC4yOTY4NzUgNDIwLjg3MTA5NCA4OC4yOTY4NzUgWiBNIDExNS43MzgyODEgNDE3LjQ4MDQ2OSBD&#10;IDExNS43MzgyODEgNDEzLjkzNzUgMTEyLjg1NTQ2OSA0MTEuMDUwNzgxIDEwOS4zMDg1OTQgNDEx&#10;LjA1MDc4MSBMIDc0LjAxOTUzMSA0MTEuMDUwNzgxIEMgMzMuMjAzMTI1IDQxMS4wNTA3ODEgMCAz&#10;NzkuODQ3NjU2IDAgMzM5LjAzMTI1IEwgMCAxNDIuNjY3OTY5IEMgMCAxMDEuODU1NDY5IDMzLjIw&#10;MzEyNSA2OC42NDg0MzggNzQuMDE5NTMxIDY4LjY0ODQzOCBMIDQyMC44NzEwOTQgNjguNjQ4NDM4&#10;IEMgNDYxLjY4MzU5NCA2OC42NDg0MzggNDk0Ljg5MDYyNSAxMDEuODU1NDY5IDQ5NC44OTA2MjUg&#10;MTQyLjY2Nzk2OSBMIDQ5NC44OTA2MjUgMzM5LjAzMTI1IEMgNDk0Ljg5MDYyNSAzNzkuODQ3NjU2&#10;IDQ2MS42ODM1OTQgNDExLjA1MDc4MSA0MjAuODcxMDk0IDQxMS4wNTA3ODEgTCAyNDYuMzE2NDA2&#10;IDQxMS4wNTA3ODEgQyAyNDIuMTU2MjUgNDExLjA1MDc4MSAyMzguNDY4NzUgNDEzLjUxOTUzMSAy&#10;MzYuOTI1NzgxIDQxNy4zMzIwMzEgQyAyMTguNDUzMTI1IDQ2Mi45MTAxNTYgMTc0LjczODI4MSA0&#10;OTIuMzU5Mzc1IDEyNS41NjI1IDQ5Mi4zNTkzNzUgTCAxMTUuNzM4MjgxIDQ5Mi4zNTkzNzUgTCAx&#10;MTUuNzM4MjgxIDQxNy40ODA0NjkiLz48L2c+PGcgaWQ9ImNoYW5nZTFfNSI+PHBhdGggZmlsbD0i&#10;aW5oZXJpdCIgZD0iTSAxNTMuNDYwOTM4IDIwNi4zOTg0MzggQyAxNTUuMDk3NjU2IDIwOS40NTMx&#10;MjUgMTUzLjg5ODQzOCAyMTMuMjczNDM4IDE1MC44NDM3NSAyMTUuMDE5NTMxIEMgMTQ1LjI3NzM0&#10;NCAyMTcuOTY0ODQ0IDEzOS4wNTg1OTQgMjE5LjYwMTU2MiAxMzIuNjIxMDk0IDIxOS42MDE1NjIg&#10;QyAxMTEuNTYyNSAyMTkuNjAxNTYyIDk0LjQzMzU5NCAyMDIuNDcyNjU2IDk0LjQzMzU5NCAxODEu&#10;NDE0MDYyIEMgOTQuNDMzNTk0IDE2MC4zNTU0NjkgMTExLjU2MjUgMTQzLjIyNjU2MiAxMzIuNjIx&#10;MDk0IDE0My4yMjY1NjIgQyAxMzkuMDU4NTk0IDE0My4yMjY1NjIgMTQ1LjI3NzM0NCAxNDQuODU5&#10;Mzc1IDE1MC44NDM3NSAxNDcuODA0Njg4IEMgMTUzLjg5ODQzOCAxNDkuNTUwNzgxIDE1NS4wOTc2&#10;NTYgMTUzLjM3MTA5NCAxNTMuNDYwOTM4IDE1Ni40MjU3ODEgQyAxNTEuNzE0ODQ0IDE1OS41ODk4&#10;NDQgMTQ3Ljg5ODQzOCAxNjAuNjgzNTk0IDE0NC43MzA0NjkgMTU5LjA0Njg3NSBDIDE0MS4xMzI4&#10;MTIgMTU2Ljk3MjY1NiAxMzYuODc4OTA2IDE1NS45ODgyODEgMTMyLjYyMTA5NCAxNTUuOTg4Mjgx&#10;IEMgMTE4LjY1NjI1IDE1NS45ODgyODEgMTA3LjE5OTIxOSAxNjcuMzM1OTM4IDEwNy4xOTkyMTkg&#10;MTgxLjQxNDA2MiBDIDEwNy4xOTkyMTkgMTk1LjQ4ODI4MSAxMTguNjU2MjUgMjA2LjgzNTkzOCAx&#10;MzIuNjIxMDk0IDIwNi44MzU5MzggQyAxMzYuODc4OTA2IDIwNi44MzU5MzggMTQxLjEzMjgxMiAy&#10;MDUuODU1NDY5IDE0NC43MzA0NjkgMjAzLjc4MTI1IEMgMTQ3Ljg5ODQzOCAyMDIuMTQ0NTMxIDE1&#10;MS43MTQ4NDQgMjAzLjIzNDM3NSAxNTMuNDYwOTM4IDIwNi4zOTg0MzgiLz48L2c+PGcgaWQ9ImNo&#10;YW5nZTFfNiI+PHBhdGggZmlsbD0iaW5oZXJpdCIgZD0iTSAxOTcuMDk3NjU2IDE5OS43NDIxODgg&#10;QyAxOTYuMzMyMDMxIDE5OS42MzI4MTIgMTk1LjEzMjgxMiAxOTkuNTIzNDM4IDE5My4zODY3MTkg&#10;MTk5LjUyMzQzOCBDIDE5MS45Njg3NSAxOTkuNTIzNDM4IDE5MC40NDE0MDYgMTk5LjUyMzQzOCAx&#10;ODcuODIwMzEyIDE5OS42MzI4MTIgQyAxODIuODA0Njg4IDE5OS44NTE1NjIgMTc5Ljk2ODc1IDIw&#10;MS4xNjAxNTYgMTc5LjIwMzEyNSAyMDIuMTQ0NTMxIEMgMTc5LjA5Mzc1IDIwMi4zNjMyODEgMTc4&#10;Ljg3NSAyMDIuNTgyMDMxIDE3OC44NzUgMjAzLjAxNTYyNSBDIDE3OC44NzUgMjAzLjEyNSAxNzgu&#10;OTg0Mzc1IDIwMy4zNDM3NSAxNzguOTg0Mzc1IDIwMy41NjI1IEMgMTc5LjMxMjUgMjA0Ljg3MTA5&#10;NCAxNzkuNzUgMjA2LjcyNjU2MiAxODQuMzMyMDMxIDIwNi43MjY1NjIgQyAxODYuMjk2ODc1IDIw&#10;Ni43MjY1NjIgMTg3LjkzMzU5NCAyMDYuMzk4NDM4IDE4OC40NzY1NjIgMjA2LjI4OTA2MiBDIDE4&#10;OC42OTUzMTIgMjA2LjE3OTY4OCAxODguODA0Njg4IDIwNi4xNzk2ODggMTg4LjkxNDA2MiAyMDYu&#10;MTc5Njg4IEMgMTkyLjk0OTIxOSAyMDUuNDE3OTY5IDE5NS40NjA5MzggMjAzLjAxNTYyNSAxOTYu&#10;NTUwNzgxIDIwMS4wNTA3ODEgWiBNIDIxMC43MzQzNzUgMjEzLjI3MzQzOCBDIDIxMC43MzQzNzUg&#10;MjE2LjY1NjI1IDIwNy44OTg0MzggMjE5LjYwMTU2MiAyMDQuNDA2MjUgMjE5LjYwMTU2MiBDIDIw&#10;MS44OTg0MzggMjE5LjYwMTU2MiAxOTkuNzE0ODQ0IDIxOC4xODM1OTQgMTk4LjczNDM3NSAyMTYu&#10;MTA5Mzc1IEMgMTk2LjQ0MTQwNiAyMTcuMzA4NTk0IDE5My45MzM1OTQgMjE4LjE4MzU5NCAxOTEu&#10;MjAzMTI1IDIxOC43MzA0NjkgQyAxOTAuMzMyMDMxIDIxOC44MzU5MzggMTg3LjcxNDg0NCAyMTku&#10;NDkyMTg4IDE4NC4zMzIwMzEgMjE5LjQ5MjE4OCBDIDE3NS4wNTQ2ODggMjE5LjQ5MjE4OCAxNjgu&#10;NjE3MTg4IDIxNC44MDA3ODEgMTY2LjY1NjI1IDIwNi41MDc4MTIgQyAxNjYuMzI4MTI1IDIwNS4z&#10;MDg1OTQgMTY2LjIxODc1IDIwNC4xMDkzNzUgMTY2LjIxODc1IDIwMi45MDYyNSBDIDE2Ni4yMTg3&#10;NSAxOTkuODUxNTYyIDE2Ny4xOTkyMTkgMTk2LjkwNjI1IDE2OS4wNTQ2ODggMTk0LjUwNzgxMiBD&#10;IDE3MS41NjY0MDYgMTkxLjIzMDQ2OSAxNzYuODAwNzgxIDE4Ny4zMDQ2ODggMTg4LjU4NTkzOCAx&#10;ODYuODY3MTg4IEMgMTkwLjIyMjY1NiAxODYuODY3MTg4IDE5MS43NSAxODYuNzU3ODEyIDE5My4z&#10;ODY3MTkgMTg2Ljc1NzgxMiBDIDE5NC41ODU5MzggMTg2Ljc1NzgxMiAxOTYuMDA3ODEyIDE4Ni43&#10;NTc4MTIgMTk3LjUzNTE1NiAxODYuOTc2NTYyIEMgMTk3LjIwNzAzMSAxODUuMjMwNDY5IDE5Ni40&#10;NDE0MDYgMTgzLjM3ODkwNiAxOTUuMzUxNTYyIDE4Mi43MjI2NTYgQyAxOTMuNzE0ODQ0IDE4MS44&#10;NDc2NTYgMTkxLjc1IDE4MS40MTQwNjIgMTg5Ljg5NDUzMSAxODEuNDE0MDYyIEMgMTg1Ljc1IDE4&#10;MS40MTQwNjIgMTgxLjYwNTQ2OSAxODMuMjY5NTMxIDE3OS4zMTI1IDE4NS4xMjEwOTQgQyAxNzgu&#10;MTEzMjgxIDE4Ni4xMDU0NjkgMTc2LjY5NTMxMiAxODYuNTM5MDYyIDE3NS4yNzM0MzggMTg2LjUz&#10;OTA2MiBDIDE3My40MjE4NzUgMTg2LjUzOTA2MiAxNzEuNjc1NzgxIDE4NS43NzczNDQgMTcwLjM2&#10;MzI4MSAxODQuMjUgQyAxNjkuMzgyODEyIDE4My4wNTA3ODEgMTY4Ljk0NTMxMiAxODEuNjMyODEy&#10;IDE2OC45NDUzMTIgMTgwLjIxNDg0NCBDIDE2OC45NDUzMTIgMTc4LjM1NTQ2OSAxNjkuNzEwOTM4&#10;IDE3Ni41MDM5MDYgMTcxLjIzODI4MSAxNzUuMzA0Njg4IEMgMTc1LjYwMTU2MiAxNzEuNzAzMTI1&#10;IDE4MC45NDkyMTkgMTY5LjQxMDE1NiAxODYuODM5ODQ0IDE2OC44NjMyODEgQyAxODcuODIwMzEy&#10;IDE2OC43NTM5MDYgMTg4LjY5NTMxMiAxNjguNzUzOTA2IDE4OS42Nzk2ODggMTY4Ljc1MzkwNiBD&#10;IDE5NC4wNDI5NjkgMTY4Ljc1MzkwNiAxOTguMTg3NSAxNjkuNzM4MjgxIDIwMS41NzAzMTIgMTcx&#10;LjU5Mzc1IEMgMjEwLjMwMDc4MSAxNzYuNTAzOTA2IDIxMC42Mjg5MDYgMTg3Ljk2MDkzOCAyMTAu&#10;NjI4OTA2IDE4OS4xNjAxNTYgTCAyMTAuNjI4OTA2IDIwNi4yODkwNjIgTCAyMTAuNzM0Mzc1IDIx&#10;My4yNzM0MzgiLz48L2c+PGcgaWQ9ImNoYW5nZTFfNyI+PHBhdGggZmlsbD0iaW5oZXJpdCIgZD0i&#10;TSAyMzcuMDU0Njg4IDE0OS41NTA3ODEgTCAyMzcuMDU0Njg4IDIxMy4yNzM0MzggQyAyMzcuMDU0&#10;Njg4IDIxNi43NjU2MjUgMjM0LjIxODc1IDIxOS42MDE1NjIgMjMwLjYxNzE4OCAyMTkuNjAxNTYy&#10;IEMgMjI3LjEyODkwNiAyMTkuNjAxNTYyIDIyNC4yODkwNjIgMjE2Ljc2NTYyNSAyMjQuMjg5MDYy&#10;IDIxMy4yNzM0MzggTCAyMjQuMjg5MDYyIDE0OS41NTA3ODEgQyAyMjQuMjg5MDYyIDE0Ni4wNjI1&#10;IDIyNy4xMjg5MDYgMTQzLjIyNjU2MiAyMzAuNjE3MTg4IDE0My4yMjY1NjIgQyAyMzQuMjE4NzUg&#10;MTQzLjIyNjU2MiAyMzcuMDU0Njg4IDE0Ni4wNjI1IDIzNy4wNTQ2ODggMTQ5LjU1MDc4MSIvPjwv&#10;Zz48ZyBpZD0iY2hhbmdlMV84Ij48cGF0aCBmaWxsPSJpbmhlcml0IiBkPSJNIDI2My4zNzg5MDYg&#10;MTQ5LjU1MDc4MSBMIDI2My4zNzg5MDYgMjEzLjI3MzQzOCBDIDI2My4zNzg5MDYgMjE2Ljc2NTYy&#10;NSAyNjAuNTM5MDYyIDIxOS42MDE1NjIgMjU2Ljk0MTQwNiAyMTkuNjAxNTYyIEMgMjUzLjQ0OTIx&#10;OSAyMTkuNjAxNTYyIDI1MC42MTMyODEgMjE2Ljc2NTYyNSAyNTAuNjEzMjgxIDIxMy4yNzM0Mzgg&#10;TCAyNTAuNjEzMjgxIDE0OS41NTA3ODEgQyAyNTAuNjEzMjgxIDE0Ni4wNjI1IDI1My40NDkyMTkg&#10;MTQzLjIyNjU2MiAyNTYuOTQxNDA2IDE0My4yMjY1NjIgQyAyNjAuNTM5MDYyIDE0My4yMjY1NjIg&#10;MjYzLjM3ODkwNiAxNDYuMDYyNSAyNjMuMzc4OTA2IDE0OS41NTA3ODEiLz48L2c+PGcgaWQ9ImNo&#10;YW5nZTFfOSI+PHBhdGggZmlsbD0iaW5oZXJpdCIgZD0iTSAzNDIuOTYwOTM4IDE3NS4wODU5Mzgg&#10;QyAzNDIuOTYwOTM4IDE3OC41NzQyMTkgMzQwLjEyMTA5NCAxODEuNDE0MDYyIDMzNi42Mjg5MDYg&#10;MTgxLjQxNDA2MiBMIDMzMC4xOTUzMTIgMTgxLjQxNDA2MiBMIDMzMC4xOTUzMTIgMjEzLjI3MzQz&#10;OCBDIDMzMC4xOTUzMTIgMjE2Ljc2NTYyNSAzMjcuMzU1NDY5IDIxOS42MDE1NjIgMzIzLjg2MzI4&#10;MSAyMTkuNjAxNTYyIEMgMzIwLjM3NSAyMTkuNjAxNTYyIDMxNy41MzUxNTYgMjE2Ljc2NTYyNSAz&#10;MTcuNTM1MTU2IDIxMy4yNzM0MzggTCAzMTcuNTM1MTU2IDE4MS40MTQwNjIgTCAzMTEuMDk3NjU2&#10;IDE4MS40MTQwNjIgQyAzMDcuNjA1NDY5IDE4MS40MTQwNjIgMzA0Ljc2OTUzMSAxNzguNTc0MjE5&#10;IDMwNC43Njk1MzEgMTc1LjA4NTkzOCBDIDMwNC43Njk1MzEgMTcxLjQ4NDM3NSAzMDcuNjA1NDY5&#10;IDE2OC42NDg0MzggMzExLjA5NzY1NiAxNjguNjQ4NDM4IEwgMzE3LjUzNTE1NiAxNjguNjQ4NDM4&#10;IEwgMzE3LjUzNTE1NiAxNDkuNTUwNzgxIEMgMzE3LjUzNTE1NiAxNDYuMDYyNSAzMjAuMzc1IDE0&#10;My4yMjY1NjIgMzIzLjg2MzI4MSAxNDMuMjI2NTYyIEMgMzI3LjM1NTQ2OSAxNDMuMjI2NTYyIDMz&#10;MC4xOTUzMTIgMTQ2LjA2MjUgMzMwLjE5NTMxMiAxNDkuNTUwNzgxIEwgMzMwLjE5NTMxMiAxNjgu&#10;NjQ4NDM4IEwgMzM2LjYyODkwNiAxNjguNjQ4NDM4IEMgMzQwLjEyMTA5NCAxNjguNjQ4NDM4IDM0&#10;Mi45NjA5MzggMTcxLjQ4NDM3NSAzNDIuOTYwOTM4IDE3NS4wODU5MzgiLz48L2c+PGcgaWQ9ImNo&#10;YW5nZTFfMTAiPjxwYXRoIGZpbGw9ImluaGVyaXQiIGQ9Ik0gMzg3LjY5MTQwNiAxOTQuMTc5Njg4&#10;IEMgMzg3LjY5MTQwNiAxODcuMDg1OTM4IDM4Mi4wMTU2MjUgMTgxLjQxNDA2MiAzNzQuOTI1Nzgx&#10;IDE4MS40MTQwNjIgQyAzNjcuOTQxNDA2IDE4MS40MTQwNjIgMzYyLjI2OTUzMSAxODcuMDg1OTM4&#10;IDM2Mi4yNjk1MzEgMTk0LjE3OTY4OCBDIDM2Mi4yNjk1MzEgMjAxLjE2MDE1NiAzNjcuOTQxNDA2&#10;IDIwNi44MzU5MzggMzc0LjkyNTc4MSAyMDYuODM1OTM4IEMgMzgyLjAxNTYyNSAyMDYuODM1OTM4&#10;IDM4Ny42OTE0MDYgMjAxLjE2MDE1NiAzODcuNjkxNDA2IDE5NC4xNzk2ODggWiBNIDQwMC40NTcw&#10;MzEgMTk0LjE3OTY4OCBDIDQwMC40NTcwMzEgMjA4LjE0NDUzMSAzODkgMjE5LjYwMTU2MiAzNzQu&#10;OTI1NzgxIDIxOS42MDE1NjIgQyAzNjAuOTU3MDMxIDIxOS42MDE1NjIgMzQ5LjUwMzkwNiAyMDgu&#10;MTQ0NTMxIDM0OS41MDM5MDYgMTk0LjE3OTY4OCBDIDM0OS41MDM5MDYgMTgwLjEwMTU2MiAzNjAu&#10;OTU3MDMxIDE2OC42NDg0MzggMzc0LjkyNTc4MSAxNjguNjQ4NDM4IEMgMzg5IDE2OC42NDg0Mzgg&#10;NDAwLjQ1NzAzMSAxODAuMTAxNTYyIDQwMC40NTcwMzEgMTk0LjE3OTY4OCIvPjwvZz48ZyBpZD0i&#10;Y2hhbmdlMV8xMSI+PHBhdGggZmlsbD0iaW5oZXJpdCIgZD0iTSAxMzcuNDIxODc1IDMwNy4yNjk1&#10;MzEgTCAxMjcuODIwMzEyIDI4Mi45NDE0MDYgTCAxMTguMTA5Mzc1IDMwNy4yNjk1MzEgWiBNIDE1&#10;OS4xMzI4MTIgMzI3LjEyODkwNiBDIDE1OS40NjA5MzggMzI3Ljg5NDUzMSAxNTkuNTcwMzEyIDMy&#10;OC43NjU2MjUgMTU5LjU3MDMxMiAzMjkuNTMxMjUgQyAxNTkuNTcwMzEyIDMzMi44MDQ2ODggMTU3&#10;LjA2MjUgMzM1Ljg1OTM3NSAxNTMuMjQyMTg4IDMzNS44NTkzNzUgQyAxNTAuNzMwNDY5IDMzNS44&#10;NTkzNzUgMTQ4LjMzMjAzMSAzMzQuMzI4MTI1IDE0Ny4zNTE1NjIgMzMxLjgyMDMxMiBMIDE0Mi41&#10;NTA3ODEgMzE5LjkyOTY4OCBMIDExMi45ODA0NjkgMzE5LjkyOTY4OCBMIDEwOC4xNzk2ODggMzMx&#10;LjgyMDMxMiBDIDEwNy4xOTUzMTIgMzM0LjMyODEyNSAxMDQuNzk2ODc1IDMzNS44NTkzNzUgMTAy&#10;LjI4OTA2MiAzMzUuODU5Mzc1IEMgOTguNTc4MTI1IDMzNS44NTkzNzUgOTUuOTYwOTM4IDMzMi42&#10;OTUzMTIgOTUuOTYwOTM4IDMyOS41MzEyNSBDIDk1Ljk2MDkzOCAzMjguNjU2MjUgOTYuMDY2NDA2&#10;IDMyNy44OTQ1MzEgOTYuMzk0NTMxIDMyNy4xMjg5MDYgTCAxMjEuODE2NDA2IDI2My41MTk1MzEg&#10;QyAxMjIuODAwNzgxIDI2MS4xMTcxODggMTI1LjE5OTIxOSAyNTkuNDgwNDY5IDEyNy44MjAzMTIg&#10;MjU5LjQ4MDQ2OSBDIDEzMC4zMjgxMjUgMjU5LjQ4MDQ2OSAxMzIuNzMwNDY5IDI2MS4xMTcxODgg&#10;MTMzLjcxMDkzOCAyNjMuNTE5NTMxIEwgMTU5LjEzMjgxMiAzMjcuMTI4OTA2Ii8+PC9nPjxnIGlk&#10;PSJjaGFuZ2UxXzEyIj48cGF0aCBmaWxsPSJpbmhlcml0IiBkPSJNIDE2Ny4xOTkyMTkgMzEwLjQz&#10;NzUgQyAxNjcuMTk5MjE5IDI5Ni4zNTkzNzUgMTc3Ljg5NDUzMSAyODQuOTAyMzQ0IDE5MS4wOTc2&#10;NTYgMjg0LjkwMjM0NCBDIDE5NC40NzY1NjIgMjg0LjkwMjM0NCAxOTcuNzUzOTA2IDI4NS42Njc5&#10;NjkgMjAwLjkxNDA2MiAyODcuMTk1MzEyIEMgMjAzLjIwNzAzMSAyODguMTc1NzgxIDIwNC41MTU2&#10;MjUgMjkwLjQ2ODc1IDIwNC41MTU2MjUgMjkyLjg2NzE4OCBDIDIwNC41MTU2MjUgMjkzLjg1MTU2&#10;MiAyMDQuMjk2ODc1IDI5NC43MjI2NTYgMjAzLjg2MzI4MSAyOTUuNTk3NjU2IEMgMjAyLjc2OTUz&#10;MSAyOTcuODg2NzE5IDIwMC41ODk4NDQgMjk5LjMwNDY4OCAxOTguMTg3NSAyOTkuMzA0Njg4IEMg&#10;MTk3LjMxNjQwNiAyOTkuMzA0Njg4IDE5Ni4zMzIwMzEgMjk5LjA4NTkzOCAxOTUuNDYwOTM4IDI5&#10;OC42NTIzNDQgQyAxOTQuMDQyOTY5IDI5Ny45OTYwOTQgMTkyLjYyMTA5NCAyOTcuNjY3OTY5IDE5&#10;MS4wOTc2NTYgMjk3LjY2Nzk2OSBDIDE4NC45ODQzNzUgMjk3LjY2Nzk2OSAxNzkuOTY4NzUgMzAz&#10;LjM0Mzc1IDE3OS45Njg3NSAzMTAuNDM3NSBDIDE3OS45Njg3NSAzMTcuNDE3OTY5IDE4NC45ODQz&#10;NzUgMzIzLjA5Mzc1IDE5MS4wOTc2NTYgMzIzLjA5Mzc1IEMgMTkyLjYyMTA5NCAzMjMuMDkzNzUg&#10;MTk0LjA0Mjk2OSAzMjIuNzY1NjI1IDE5NS40NjA5MzggMzIyLjEwOTM3NSBDIDE5Ni4zMzIwMzEg&#10;MzIxLjY3NTc4MSAxOTcuMjA3MDMxIDMyMS41NjY0MDYgMTk4LjA3ODEyNSAzMjEuNTY2NDA2IEMg&#10;MjAwLjQ4MDQ2OSAzMjEuNTY2NDA2IDIwMi43Njk1MzEgMzIyLjg3NSAyMDMuODYzMjgxIDMyNS4x&#10;NjQwNjIgQyAyMDQuMjk2ODc1IDMyNi4wMzkwNjIgMjA0LjUxNTYyNSAzMjYuOTEwMTU2IDIwNC41&#10;MTU2MjUgMzI3Ljg5NDUzMSBDIDIwNC41MTU2MjUgMzMwLjI5Mjk2OSAyMDMuMjA3MDMxIDMzMi41&#10;ODU5MzggMjAwLjkxNDA2MiAzMzMuNjc1NzgxIEMgMTk3Ljc1MzkwNiAzMzUuMDkzNzUgMTk0LjQ3&#10;NjU2MiAzMzUuODU5Mzc1IDE5MS4wOTc2NTYgMzM1Ljg1OTM3NSBDIDE3Ny44OTQ1MzEgMzM1Ljg1&#10;OTM3NSAxNjcuMTk5MjE5IDMyNC40MDIzNDQgMTY3LjE5OTIxOSAzMTAuNDM3NSIvPjwvZz48ZyBp&#10;ZD0iY2hhbmdlMV8xMyI+PHBhdGggZmlsbD0iaW5oZXJpdCIgZD0iTSAyNTQuNzAzMTI1IDI5MS4z&#10;Mzk4NDQgQyAyNTQuNzAzMTI1IDI5NC44MzU5MzggMjUxLjg2MzI4MSAyOTcuNjY3OTY5IDI0OC4z&#10;NzUgMjk3LjY2Nzk2OSBMIDI0MS45Mzc1IDI5Ny42Njc5NjkgTCAyNDEuOTM3NSAzMjkuNTMxMjUg&#10;QyAyNDEuOTM3NSAzMzMuMDE5NTMxIDIzOS4xMDE1NjIgMzM1Ljg1OTM3NSAyMzUuNjA5Mzc1IDMz&#10;NS44NTkzNzUgQyAyMzIuMTE3MTg4IDMzNS44NTkzNzUgMjI5LjI4MTI1IDMzMy4wMTk1MzEgMjI5&#10;LjI4MTI1IDMyOS41MzEyNSBMIDIyOS4yODEyNSAyOTcuNjY3OTY5IEwgMjIyLjg0Mzc1IDI5Ny42&#10;Njc5NjkgQyAyMTkuMzUxNTYyIDI5Ny42Njc5NjkgMjE2LjUxMTcxOSAyOTQuODM1OTM4IDIxNi41&#10;MTE3MTkgMjkxLjMzOTg0NCBDIDIxNi41MTE3MTkgMjg3Ljc0MjE4OCAyMTkuMzUxNTYyIDI4NC45&#10;MDIzNDQgMjIyLjg0Mzc1IDI4NC45MDIzNDQgTCAyMjkuMjgxMjUgMjg0LjkwMjM0NCBMIDIyOS4y&#10;ODEyNSAyNjUuODA4NTk0IEMgMjI5LjI4MTI1IDI2Mi4zMTY0MDYgMjMyLjExNzE4OCAyNTkuNDgw&#10;NDY5IDIzNS42MDkzNzUgMjU5LjQ4MDQ2OSBDIDIzOS4xMDE1NjIgMjU5LjQ4MDQ2OSAyNDEuOTM3&#10;NSAyNjIuMzE2NDA2IDI0MS45Mzc1IDI2NS44MDg1OTQgTCAyNDEuOTM3NSAyODQuOTAyMzQ0IEwg&#10;MjQ4LjM3NSAyODQuOTAyMzQ0IEMgMjUxLjg2MzI4MSAyODQuOTAyMzQ0IDI1NC43MDMxMjUgMjg3&#10;Ljc0MjE4OCAyNTQuNzAzMTI1IDI5MS4zMzk4NDQiLz48L2c+PGcgaWQ9ImNoYW5nZTFfMTQiPjxw&#10;YXRoIGZpbGw9ImluaGVyaXQiIGQ9Ik0gMjY2LjY5OTIxOSAzMjkuNTMxMjUgTCAyNjYuNjk5MjE5&#10;IDI5MS4zMzk4NDQgQyAyNjYuNjk5MjE5IDI4Ny44NTE1NjIgMjY5LjUzNTE1NiAyODQuOTAyMzQ0&#10;IDI3My4wMjczNDQgMjg0LjkwMjM0NCBDIDI3Ni41MTk1MzEgMjg0LjkwMjM0NCAyNzkuNDY0ODQ0&#10;IDI4Ny44NTE1NjIgMjc5LjQ2NDg0NCAyOTEuMzM5ODQ0IEwgMjc5LjQ2NDg0NCAzMjkuNTMxMjUg&#10;QyAyNzkuNDY0ODQ0IDMzMy4wMTk1MzEgMjc2LjUxOTUzMSAzMzUuODU5Mzc1IDI3My4wMjczNDQg&#10;MzM1Ljg1OTM3NSBDIDI2OS41MzUxNTYgMzM1Ljg1OTM3NSAyNjYuNjk5MjE5IDMzMy4wMTk1MzEg&#10;MjY2LjY5OTIxOSAzMjkuNTMxMjUgWiBNIDI3My4wMjczNDQgMjc1LjUxOTUzMSBDIDI2OS41MzUx&#10;NTYgMjc1LjUxOTUzMSAyNjYuNjk5MjE5IDI3Mi42ODM1OTQgMjY2LjY5OTIxOSAyNjkuMDgyMDMx&#10;IEMgMjY2LjY5OTIxOSAyNjUuNTg5ODQ0IDI2OS41MzUxNTYgMjYyLjc1MzkwNiAyNzMuMDI3MzQ0&#10;IDI2Mi43NTM5MDYgQyAyNzYuNTE5NTMxIDI2Mi43NTM5MDYgMjc5LjQ2NDg0NCAyNjUuNTg5ODQ0&#10;IDI3OS40NjQ4NDQgMjY5LjA4MjAzMSBDIDI3OS40NjQ4NDQgMjcyLjY4MzU5NCAyNzYuNTE5NTMx&#10;IDI3NS41MTk1MzEgMjczLjAyNzM0NCAyNzUuNTE5NTMxIi8+PC9nPjxnIGlkPSJjaGFuZ2UxXzE1&#10;Ij48cGF0aCBmaWxsPSJpbmhlcml0IiBkPSJNIDMyOS42NTIzNDQgMzEwLjQzNzUgQyAzMjkuNjUy&#10;MzQ0IDMwMy4zNDM3NSAzMjMuOTc2NTYyIDI5Ny42Njc5NjkgMzE2Ljg4NjcxOSAyOTcuNjY3OTY5&#10;IEMgMzA5LjkwMjM0NCAyOTcuNjY3OTY5IDMwNC4yMjY1NjIgMzAzLjM0Mzc1IDMwNC4yMjY1NjIg&#10;MzEwLjQzNzUgQyAzMDQuMjI2NTYyIDMxNy40MTc5NjkgMzA5LjkwMjM0NCAzMjMuMDkzNzUgMzE2&#10;Ljg4NjcxOSAzMjMuMDkzNzUgQyAzMjMuOTc2NTYyIDMyMy4wOTM3NSAzMjkuNjUyMzQ0IDMxNy40&#10;MTc5NjkgMzI5LjY1MjM0NCAzMTAuNDM3NSBaIE0gMzQyLjQxNzk2OSAzMTAuNDM3NSBDIDM0Mi40&#10;MTc5NjkgMzI0LjQwMjM0NCAzMzAuOTYwOTM4IDMzNS44NTkzNzUgMzE2Ljg4NjcxOSAzMzUuODU5&#10;Mzc1IEMgMzAyLjkxNzk2OSAzMzUuODU5Mzc1IDI5MS40NjA5MzggMzI0LjQwMjM0NCAyOTEuNDYw&#10;OTM4IDMxMC40Mzc1IEMgMjkxLjQ2MDkzOCAyOTYuMzU5Mzc1IDMwMi45MTc5NjkgMjg0LjkwMjM0&#10;NCAzMTYuODg2NzE5IDI4NC45MDIzNDQgQyAzMzAuOTYwOTM4IDI4NC45MDIzNDQgMzQyLjQxNzk2&#10;OSAyOTYuMzU5Mzc1IDM0Mi40MTc5NjkgMzEwLjQzNzUiLz48L2c+PGcgaWQ9ImNoYW5nZTFfMTYi&#10;PjxwYXRoIGZpbGw9ImluaGVyaXQiIGQ9Ik0gMzk4LjkyOTY4OCAyOTEuMzM5ODQ0IEwgMzk4Ljky&#10;OTY4OCAzMjkuNTMxMjUgQyAzOTguOTI5Njg4IDMzMi4xNDg0MzggMzk3LjI5Mjk2OSAzMzQuNTUw&#10;NzgxIDM5NC43ODEyNSAzMzUuNDIxODc1IEMgMzk0LjAxOTUzMSAzMzUuNzUgMzkzLjI1MzkwNiAz&#10;MzUuODU5Mzc1IDM5Mi40ODgyODEgMzM1Ljg1OTM3NSBDIDM5MC42MzY3MTkgMzM1Ljg1OTM3NSAz&#10;ODguODkwNjI1IDMzNC45ODQzNzUgMzg3LjY5MTQwNiAzMzMuNTY2NDA2IEwgMzY3LjE3OTY4OCAz&#10;MDguOTA2MjUgTCAzNjcuMTc5Njg4IDMyOS41MzEyNSBDIDM2Ny4xNzk2ODggMzMzLjAxOTUzMSAz&#10;NjQuMzM5ODQ0IDMzNS44NTkzNzUgMzYwLjczODI4MSAzMzUuODU5Mzc1IEMgMzU3LjI0NjA5NCAz&#10;MzUuODU5Mzc1IDM1NC40MTAxNTYgMzMzLjAxOTUzMSAzNTQuNDEwMTU2IDMyOS41MzEyNSBMIDM1&#10;NC40MTAxNTYgMjkxLjMzOTg0NCBDIDM1NC40MTAxNTYgMjg4LjYxMzI4MSAzNTYuMDUwNzgxIDI4&#10;Ni4yMTA5MzggMzU4LjU1ODU5NCAyODUuMzM5ODQ0IEMgMzU5LjMyMDMxMiAyODUuMDExNzE5IDM2&#10;MC4wODU5MzggMjg0LjkwMjM0NCAzNjAuODQ3NjU2IDI4NC45MDIzNDQgQyAzNjIuNzAzMTI1IDI4&#10;NC45MDIzNDQgMzY0LjQ0OTIxOSAyODUuNzc3MzQ0IDM2NS42NDg0MzggMjg3LjE5NTMxMiBMIDM4&#10;Ni4yNzM0MzggMzExLjg1NTQ2OSBMIDM4Ni4yNzM0MzggMjkxLjMzOTg0NCBDIDM4Ni4yNzM0Mzgg&#10;Mjg3Ljc0MjE4OCAzODkuMTA5Mzc1IDI4NC45MDIzNDQgMzkyLjYwMTU2MiAyODQuOTAyMzQ0IEMg&#10;Mzk2LjA5Mzc1IDI4NC45MDIzNDQgMzk4LjkyOTY4OCAyODcuNzQyMTg4IDM5OC45Mjk2ODggMjkx&#10;LjMzOTg0NCIvPjwvZz48L2c+PC9zdmc+UEsDBBQABgAIAAAAIQDZpV323AAAAAkBAAAPAAAAZHJz&#10;L2Rvd25yZXYueG1sTI9BTsMwEEX3SNzBGiR21G7UNm2IU0WVOACBLti58TSJiMcmdttwe4YVLL/e&#10;6M/75X52o7jiFAdPGpYLBQKp9XagTsP728vTFkRMhqwZPaGGb4ywr+7vSlNYf6NXvDapE1xCsTAa&#10;+pRCIWVse3QmLnxAYnb2kzOJ49RJO5kbl7tRZkptpDMD8YfeBDz02H42F6chk4edmr8+jl3qz7s1&#10;hjqoptb68WGun0EknNPfMfzqszpU7HTyF7JRjBpW+Yq3JAY5COZ5tlyDOHHebjKQVSn/L6h+AAAA&#10;//8DAFBLAwQUAAYACAAAACEAIlYO7scAAAClAQAAGQAAAGRycy9fcmVscy9lMm9Eb2MueG1sLnJl&#10;bHO8kLFqAzEMhvdC3sFo7/nuhlJKfFlKIWtIH0DYOp/JWTaWG5q3j2mWBgLdOkri//4PbXffcVVn&#10;KhISGxi6HhSxTS6wN/B5/Hh+BSUV2eGamAxcSGA3bZ62B1qxtpAsIYtqFBYDS635TWuxC0WULmXi&#10;dplTiVjbWLzOaE/oSY99/6LLbwZMd0y1dwbK3o2gjpfcmv9mp3kOlt6T/YrE9UGFDrF1NyAWT9VA&#10;JBfwthw7OXvQjx2G/3EYusw/DvruudMVAAD//wMAUEsBAi0AFAAGAAgAAAAhAKjWx6gTAQAASQIA&#10;ABMAAAAAAAAAAAAAAAAAAAAAAFtDb250ZW50X1R5cGVzXS54bWxQSwECLQAUAAYACAAAACEAOP0h&#10;/9YAAACUAQAACwAAAAAAAAAAAAAAAABEAQAAX3JlbHMvLnJlbHNQSwECLQAUAAYACAAAACEA3YHP&#10;rAICAACIBAAADgAAAAAAAAAAAAAAAABDAgAAZHJzL2Uyb0RvYy54bWxQSwECLQAKAAAAAAAAACEA&#10;2BrWruNoAQDjaAEAFAAAAAAAAAAAAAAAAABxBAAAZHJzL21lZGlhL2ltYWdlMS5wbmdQSwECLQAK&#10;AAAAAAAAACEA+7/yFDAzAAAwMwAAFAAAAAAAAAAAAAAAAACGbQEAZHJzL21lZGlhL2ltYWdlMi5z&#10;dmdQSwECLQAUAAYACAAAACEA2aVd9twAAAAJAQAADwAAAAAAAAAAAAAAAADooAEAZHJzL2Rvd25y&#10;ZXYueG1sUEsBAi0AFAAGAAgAAAAhACJWDu7HAAAApQEAABkAAAAAAAAAAAAAAAAA8aEBAGRycy9f&#10;cmVscy9lMm9Eb2MueG1sLnJlbHNQSwUGAAAAAAcABwC+AQAA76IBAAAA&#10;" w14:anchorId="6187EA84">
                <v:fill type="frame" o:title="" recolor="t" rotate="t" r:id="rId69"/>
                <v:path arrowok="t"/>
                <w10:wrap anchorx="page"/>
              </v:shape>
            </w:pict>
          </mc:Fallback>
        </mc:AlternateContent>
      </w:r>
      <w:bookmarkStart w:id="21" w:name="_Section_3_-"/>
      <w:bookmarkEnd w:id="21"/>
    </w:p>
    <w:p w14:paraId="225381CB" w14:textId="1AD91262" w:rsidR="005D3FC5" w:rsidRDefault="005D3FC5" w:rsidP="005D3FC5">
      <w:pPr>
        <w:widowControl/>
        <w:spacing w:after="0"/>
        <w:rPr>
          <w:highlight w:val="yellow"/>
        </w:rPr>
      </w:pPr>
    </w:p>
    <w:p w14:paraId="78A6FCE5" w14:textId="3A592B67" w:rsidR="005D3FC5" w:rsidRDefault="008C56A0" w:rsidP="005D3FC5">
      <w:pPr>
        <w:widowControl/>
        <w:spacing w:after="0"/>
        <w:rPr>
          <w:highlight w:val="yellow"/>
        </w:rPr>
      </w:pPr>
      <w:r>
        <w:rPr>
          <w:noProof/>
        </w:rPr>
        <w:drawing>
          <wp:anchor distT="0" distB="0" distL="114300" distR="114300" simplePos="0" relativeHeight="251658401" behindDoc="0" locked="0" layoutInCell="1" allowOverlap="1" wp14:anchorId="3A7735BF" wp14:editId="082D8535">
            <wp:simplePos x="0" y="0"/>
            <wp:positionH relativeFrom="rightMargin">
              <wp:posOffset>-2159635</wp:posOffset>
            </wp:positionH>
            <wp:positionV relativeFrom="paragraph">
              <wp:posOffset>24765</wp:posOffset>
            </wp:positionV>
            <wp:extent cx="476250" cy="468414"/>
            <wp:effectExtent l="0" t="0" r="0" b="8255"/>
            <wp:wrapNone/>
            <wp:docPr id="1326896090" name="Picture 16" descr="A mouse cursor with a black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6896090" name="Picture 16" descr="A mouse cursor with a black background&#10;&#10;AI-generated content may be incorrect."/>
                    <pic:cNvPicPr>
                      <a:picLocks noChangeAspect="1" noChangeArrowheads="1"/>
                    </pic:cNvPicPr>
                  </pic:nvPicPr>
                  <pic:blipFill>
                    <a:blip r:embed="rId70">
                      <a:duotone>
                        <a:prstClr val="black"/>
                        <a:schemeClr val="accent1">
                          <a:tint val="45000"/>
                          <a:satMod val="400000"/>
                        </a:schemeClr>
                      </a:duotone>
                      <a:extLst>
                        <a:ext uri="{BEBA8EAE-BF5A-486C-A8C5-ECC9F3942E4B}">
                          <a14:imgProps xmlns:a14="http://schemas.microsoft.com/office/drawing/2010/main">
                            <a14:imgLayer r:embed="rId71">
                              <a14:imgEffect>
                                <a14:saturation sat="66000"/>
                              </a14:imgEffect>
                            </a14:imgLayer>
                          </a14:imgProps>
                        </a:ext>
                        <a:ext uri="{28A0092B-C50C-407E-A947-70E740481C1C}">
                          <a14:useLocalDpi xmlns:a14="http://schemas.microsoft.com/office/drawing/2010/main" val="0"/>
                        </a:ext>
                      </a:extLst>
                    </a:blip>
                    <a:srcRect/>
                    <a:stretch>
                      <a:fillRect/>
                    </a:stretch>
                  </pic:blipFill>
                  <pic:spPr bwMode="auto">
                    <a:xfrm>
                      <a:off x="0" y="0"/>
                      <a:ext cx="476250" cy="468414"/>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940C737" w14:textId="76CB6A48" w:rsidR="005D3FC5" w:rsidRDefault="005D3FC5" w:rsidP="005D3FC5">
      <w:pPr>
        <w:widowControl/>
        <w:spacing w:after="0"/>
        <w:rPr>
          <w:highlight w:val="yellow"/>
        </w:rPr>
      </w:pPr>
    </w:p>
    <w:p w14:paraId="052763B9" w14:textId="5A884F5B" w:rsidR="005D3FC5" w:rsidRDefault="008C5683" w:rsidP="005D3FC5">
      <w:pPr>
        <w:widowControl/>
        <w:spacing w:after="0"/>
        <w:rPr>
          <w:highlight w:val="yellow"/>
        </w:rPr>
      </w:pPr>
      <w:r>
        <w:rPr>
          <w:rFonts w:cs="Calibri (Body)"/>
          <w:b/>
          <w:bCs/>
          <w:noProof/>
          <w:color w:val="032C4F" w:themeColor="text1"/>
          <w:spacing w:val="-10"/>
          <w:sz w:val="36"/>
          <w:szCs w:val="96"/>
          <w14:ligatures w14:val="standardContextual"/>
        </w:rPr>
        <mc:AlternateContent>
          <mc:Choice Requires="wps">
            <w:drawing>
              <wp:anchor distT="0" distB="0" distL="114300" distR="114300" simplePos="0" relativeHeight="251658398" behindDoc="1" locked="0" layoutInCell="1" allowOverlap="1" wp14:anchorId="1BBEC8FF" wp14:editId="02554E79">
                <wp:simplePos x="0" y="0"/>
                <wp:positionH relativeFrom="margin">
                  <wp:align>left</wp:align>
                </wp:positionH>
                <wp:positionV relativeFrom="paragraph">
                  <wp:posOffset>283845</wp:posOffset>
                </wp:positionV>
                <wp:extent cx="5883275" cy="2447925"/>
                <wp:effectExtent l="0" t="0" r="22225" b="28575"/>
                <wp:wrapTopAndBottom/>
                <wp:docPr id="971055539" name="Rectangle: Rounded Corners 3"/>
                <wp:cNvGraphicFramePr/>
                <a:graphic xmlns:a="http://schemas.openxmlformats.org/drawingml/2006/main">
                  <a:graphicData uri="http://schemas.microsoft.com/office/word/2010/wordprocessingShape">
                    <wps:wsp>
                      <wps:cNvSpPr/>
                      <wps:spPr>
                        <a:xfrm>
                          <a:off x="0" y="0"/>
                          <a:ext cx="5883275" cy="2447925"/>
                        </a:xfrm>
                        <a:prstGeom prst="roundRect">
                          <a:avLst/>
                        </a:prstGeom>
                        <a:solidFill>
                          <a:srgbClr val="032C4F">
                            <a:lumMod val="10000"/>
                            <a:lumOff val="90000"/>
                          </a:srgbClr>
                        </a:solidFill>
                        <a:ln w="12700" cap="flat" cmpd="sng" algn="ctr">
                          <a:solidFill>
                            <a:srgbClr val="0291B1">
                              <a:shade val="15000"/>
                            </a:srgbClr>
                          </a:solidFill>
                          <a:prstDash val="solid"/>
                          <a:miter lim="800000"/>
                        </a:ln>
                        <a:effectLst/>
                      </wps:spPr>
                      <wps:txbx>
                        <w:txbxContent>
                          <w:p w14:paraId="766357E7" w14:textId="77777777" w:rsidR="00AD50D2" w:rsidRDefault="00AD50D2" w:rsidP="008C5683">
                            <w:pPr>
                              <w:rPr>
                                <w:b/>
                                <w:bCs/>
                                <w:szCs w:val="18"/>
                              </w:rPr>
                            </w:pPr>
                          </w:p>
                          <w:p w14:paraId="252D87B7" w14:textId="58888997" w:rsidR="008C5683" w:rsidRDefault="00AD50D2" w:rsidP="008C5683">
                            <w:r>
                              <w:rPr>
                                <w:b/>
                                <w:bCs/>
                                <w:szCs w:val="18"/>
                              </w:rPr>
                              <w:t>Activities to Prepare your Practice Team for CCM</w:t>
                            </w:r>
                            <w:r w:rsidR="007F1592">
                              <w:rPr>
                                <w:b/>
                                <w:bCs/>
                                <w:szCs w:val="18"/>
                              </w:rPr>
                              <w:t xml:space="preserve"> Quality Improvement</w:t>
                            </w:r>
                            <w:r w:rsidR="0013633C">
                              <w:rPr>
                                <w:b/>
                                <w:bCs/>
                                <w:szCs w:val="18"/>
                              </w:rPr>
                              <w:t>:</w:t>
                            </w:r>
                          </w:p>
                          <w:p w14:paraId="5EBC34D8" w14:textId="77777777" w:rsidR="008C5683" w:rsidRDefault="008C5683" w:rsidP="008C5683">
                            <w:r w:rsidRPr="00D45F66">
                              <w:rPr>
                                <w:b/>
                                <w:bCs/>
                              </w:rPr>
                              <w:t>4.1</w:t>
                            </w:r>
                            <w:r>
                              <w:t xml:space="preserve"> </w:t>
                            </w:r>
                            <w:hyperlink w:anchor="_4.1_Pre_activity" w:history="1">
                              <w:r w:rsidRPr="000C22B9">
                                <w:rPr>
                                  <w:rStyle w:val="Hyperlink"/>
                                </w:rPr>
                                <w:t>Pre-activity: CCM Practice Readiness Checklist</w:t>
                              </w:r>
                            </w:hyperlink>
                          </w:p>
                          <w:p w14:paraId="7544399A" w14:textId="77777777" w:rsidR="008C5683" w:rsidRDefault="008C5683" w:rsidP="008C5683">
                            <w:pPr>
                              <w:ind w:left="426"/>
                            </w:pPr>
                            <w:r w:rsidRPr="00984371">
                              <w:rPr>
                                <w:b/>
                                <w:bCs/>
                              </w:rPr>
                              <w:t>4.1.1</w:t>
                            </w:r>
                            <w:r>
                              <w:t xml:space="preserve"> </w:t>
                            </w:r>
                            <w:hyperlink w:anchor="_4.1.1_Preparing_for" w:history="1">
                              <w:r w:rsidRPr="003E4147">
                                <w:rPr>
                                  <w:rStyle w:val="Hyperlink"/>
                                </w:rPr>
                                <w:t>Preparing for Chronic Conditions Management and MyMedicare patient registration</w:t>
                              </w:r>
                            </w:hyperlink>
                          </w:p>
                          <w:p w14:paraId="5562C1CE" w14:textId="77777777" w:rsidR="008C5683" w:rsidRDefault="008C5683" w:rsidP="008C5683">
                            <w:r w:rsidRPr="00984371">
                              <w:rPr>
                                <w:b/>
                                <w:bCs/>
                              </w:rPr>
                              <w:t>4.2</w:t>
                            </w:r>
                            <w:r>
                              <w:t xml:space="preserve"> </w:t>
                            </w:r>
                            <w:hyperlink w:anchor="_4.2_Planning_with" w:history="1">
                              <w:r w:rsidRPr="000C22B9">
                                <w:rPr>
                                  <w:rStyle w:val="Hyperlink"/>
                                </w:rPr>
                                <w:t>Planning with your practice team</w:t>
                              </w:r>
                            </w:hyperlink>
                          </w:p>
                          <w:p w14:paraId="48B1D53A" w14:textId="77777777" w:rsidR="008C5683" w:rsidRDefault="008C5683" w:rsidP="008C5683">
                            <w:pPr>
                              <w:ind w:left="426"/>
                            </w:pPr>
                            <w:r w:rsidRPr="00984371">
                              <w:rPr>
                                <w:b/>
                                <w:bCs/>
                              </w:rPr>
                              <w:t>4.2.1</w:t>
                            </w:r>
                            <w:r>
                              <w:t xml:space="preserve"> </w:t>
                            </w:r>
                            <w:hyperlink w:anchor="_4.2.1_Engage_your" w:history="1">
                              <w:r w:rsidRPr="003E4147">
                                <w:rPr>
                                  <w:rStyle w:val="Hyperlink"/>
                                </w:rPr>
                                <w:t>Engage your Practice</w:t>
                              </w:r>
                            </w:hyperlink>
                          </w:p>
                          <w:p w14:paraId="694DE04B" w14:textId="77777777" w:rsidR="008C5683" w:rsidRDefault="008C5683" w:rsidP="008C5683">
                            <w:pPr>
                              <w:ind w:left="426"/>
                            </w:pPr>
                            <w:r w:rsidRPr="00984371">
                              <w:rPr>
                                <w:b/>
                                <w:bCs/>
                              </w:rPr>
                              <w:t>4.2.1</w:t>
                            </w:r>
                            <w:r>
                              <w:t xml:space="preserve"> </w:t>
                            </w:r>
                            <w:hyperlink w:anchor="_4.2.1_Activity_–" w:history="1">
                              <w:r w:rsidRPr="003E4147">
                                <w:rPr>
                                  <w:rStyle w:val="Hyperlink"/>
                                </w:rPr>
                                <w:t>Activity – Swim Lane - Roles and Responsibility</w:t>
                              </w:r>
                            </w:hyperlink>
                          </w:p>
                          <w:p w14:paraId="6BA28F5C" w14:textId="77777777" w:rsidR="008C5683" w:rsidRDefault="008C5683" w:rsidP="008C5683">
                            <w:pPr>
                              <w:ind w:left="426"/>
                            </w:pPr>
                            <w:r w:rsidRPr="00984371">
                              <w:rPr>
                                <w:b/>
                                <w:bCs/>
                              </w:rPr>
                              <w:t>4.2.2</w:t>
                            </w:r>
                            <w:r>
                              <w:t xml:space="preserve"> </w:t>
                            </w:r>
                            <w:hyperlink w:anchor="_4.2.2_Explore_the" w:history="1">
                              <w:r w:rsidRPr="003E4147">
                                <w:rPr>
                                  <w:rStyle w:val="Hyperlink"/>
                                </w:rPr>
                                <w:t>Explore the benefits of MyMedicare with your practice team</w:t>
                              </w:r>
                            </w:hyperlink>
                          </w:p>
                          <w:p w14:paraId="5662AEC3" w14:textId="77777777" w:rsidR="008C5683" w:rsidRDefault="008C5683" w:rsidP="008C5683">
                            <w:pPr>
                              <w:ind w:left="426"/>
                            </w:pPr>
                            <w:r w:rsidRPr="00984371">
                              <w:rPr>
                                <w:b/>
                                <w:bCs/>
                              </w:rPr>
                              <w:t>4.2.3</w:t>
                            </w:r>
                            <w:r>
                              <w:t xml:space="preserve"> </w:t>
                            </w:r>
                            <w:hyperlink w:anchor="_4.2.3_Explore_Chronic" w:history="1">
                              <w:r w:rsidRPr="003E4147">
                                <w:rPr>
                                  <w:rStyle w:val="Hyperlink"/>
                                </w:rPr>
                                <w:t>Explore Chronic Conditions Management changes with your practice team</w:t>
                              </w:r>
                            </w:hyperlink>
                          </w:p>
                          <w:p w14:paraId="22D74FE0" w14:textId="77777777" w:rsidR="008C5683" w:rsidRDefault="008C5683" w:rsidP="008C5683"/>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BBEC8FF" id="_x0000_s1070" style="position:absolute;margin-left:0;margin-top:22.35pt;width:463.25pt;height:192.75pt;z-index:-251658082;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i9bkwIAAD4FAAAOAAAAZHJzL2Uyb0RvYy54bWysVEtv2zAMvg/YfxB0Xx27yfJAnSJLkWFA&#10;1xZrh54VWY4FSKImKbG7Xz9Kdpq2G3YY5oPMl/j4SOristOKHITzEkxJ87MRJcJwqKTZlfT7w+bD&#10;jBIfmKmYAiNK+iQ8vVy+f3fR2oUooAFVCUfQifGL1pa0CcEusszzRmjmz8AKg8oanGYBWbfLKsda&#10;9K5VVoxGH7MWXGUdcOE9Sq96JV0m/3UteLitay8CUSXF3EI6XTq38cyWF2yxc8w2kg9psH/IQjNp&#10;MOizqysWGNk7+ZsrLbkDD3U446AzqGvJRaoBq8lHb6q5b5gVqRYEx9tnmPz/c8tvDvf2ziEMrfUL&#10;j2Ssoqudjn/Mj3QJrKdnsEQXCEfhZDY7L6YTSjjqivF4Oi8mEc7sdN06Hz4L0CQSJXWwN9U3bElC&#10;ih2ufejtj3YxpAclq41UKjFut10rRw4stu+8WI836a7a669Q9eJ8hF/fRxRjt3vx/CjGfHzvJuX2&#10;yr8ypMWpLabogXCG81crFpDUtiqpNztKmNrhYPPgUuBXtwe3Q3bFPP+U90YNq8SQ3GRI7m9ZxPKv&#10;mG/6KylEX4+WAZdDSV3SWSwnlYmelIngiDTeA4in7kUqdNuOSCzhfBo9RdEWqqc7Rxz0K+At30iM&#10;e818uGMOZx4RwD0Ot3jUChAWGChKGnA//ySP9jiKqKWkxR1CyH7smROUqC8Gh3Sej8dx6RIznkwL&#10;ZNxLzfalxuz1GrDPOb4Ylicy2gd1JGsH+hHXfRWjoooZjrH75gzMOvS7jQ8GF6tVMsNFsyxcm3vL&#10;o/MIXUT8oXtkzg6jGXCqb+C4b2zxZjh723jTwGofoJZpck+44mhFBpc0DdnwoMRX4CWfrE7P3vIX&#10;AAAA//8DAFBLAwQUAAYACAAAACEAWttsut8AAAAHAQAADwAAAGRycy9kb3ducmV2LnhtbEyPwU7D&#10;MBBE70j8g7VI3KjTUFoIcSpE4YKgUtMKrm68JFHtdRQ7bfr3LCc47sxo5m2+HJ0VR+xD60nBdJKA&#10;QKq8aalWsNu+3tyDCFGT0dYTKjhjgGVxeZHrzPgTbfBYxlpwCYVMK2hi7DIpQ9Wg02HiOyT2vn3v&#10;dOSzr6Xp9YnLnZVpksyl0y3xQqM7fG6wOpSDU0CLt5ev7caWH+/T4fO8Xu9WK3lQ6vpqfHoEEXGM&#10;f2H4xWd0KJhp7wcyQVgF/EhUMJstQLD7kM7vQOxZuE1SkEUu//MXPwAAAP//AwBQSwECLQAUAAYA&#10;CAAAACEAtoM4kv4AAADhAQAAEwAAAAAAAAAAAAAAAAAAAAAAW0NvbnRlbnRfVHlwZXNdLnhtbFBL&#10;AQItABQABgAIAAAAIQA4/SH/1gAAAJQBAAALAAAAAAAAAAAAAAAAAC8BAABfcmVscy8ucmVsc1BL&#10;AQItABQABgAIAAAAIQDapi9bkwIAAD4FAAAOAAAAAAAAAAAAAAAAAC4CAABkcnMvZTJvRG9jLnht&#10;bFBLAQItABQABgAIAAAAIQBa22y63wAAAAcBAAAPAAAAAAAAAAAAAAAAAO0EAABkcnMvZG93bnJl&#10;di54bWxQSwUGAAAAAAQABADzAAAA+QUAAAAA&#10;" fillcolor="#d6ebfd" strokecolor="#003a49" strokeweight="1pt">
                <v:stroke joinstyle="miter"/>
                <v:textbox>
                  <w:txbxContent>
                    <w:p w14:paraId="766357E7" w14:textId="77777777" w:rsidR="00AD50D2" w:rsidRDefault="00AD50D2" w:rsidP="008C5683">
                      <w:pPr>
                        <w:rPr>
                          <w:b/>
                          <w:bCs/>
                          <w:szCs w:val="18"/>
                        </w:rPr>
                      </w:pPr>
                    </w:p>
                    <w:p w14:paraId="252D87B7" w14:textId="58888997" w:rsidR="008C5683" w:rsidRDefault="00AD50D2" w:rsidP="008C5683">
                      <w:r>
                        <w:rPr>
                          <w:b/>
                          <w:bCs/>
                          <w:szCs w:val="18"/>
                        </w:rPr>
                        <w:t>Activities to Prepare your Practice Team for CCM</w:t>
                      </w:r>
                      <w:r w:rsidR="007F1592">
                        <w:rPr>
                          <w:b/>
                          <w:bCs/>
                          <w:szCs w:val="18"/>
                        </w:rPr>
                        <w:t xml:space="preserve"> Quality Improvement</w:t>
                      </w:r>
                      <w:r w:rsidR="0013633C">
                        <w:rPr>
                          <w:b/>
                          <w:bCs/>
                          <w:szCs w:val="18"/>
                        </w:rPr>
                        <w:t>:</w:t>
                      </w:r>
                    </w:p>
                    <w:p w14:paraId="5EBC34D8" w14:textId="77777777" w:rsidR="008C5683" w:rsidRDefault="008C5683" w:rsidP="008C5683">
                      <w:r w:rsidRPr="00D45F66">
                        <w:rPr>
                          <w:b/>
                          <w:bCs/>
                        </w:rPr>
                        <w:t>4.1</w:t>
                      </w:r>
                      <w:r>
                        <w:t xml:space="preserve"> </w:t>
                      </w:r>
                      <w:hyperlink w:anchor="_4.1_Pre_activity" w:history="1">
                        <w:r w:rsidRPr="000C22B9">
                          <w:rPr>
                            <w:rStyle w:val="Hyperlink"/>
                          </w:rPr>
                          <w:t>Pre-activity: CCM Practice Readiness Checklist</w:t>
                        </w:r>
                      </w:hyperlink>
                    </w:p>
                    <w:p w14:paraId="7544399A" w14:textId="77777777" w:rsidR="008C5683" w:rsidRDefault="008C5683" w:rsidP="008C5683">
                      <w:pPr>
                        <w:ind w:left="426"/>
                      </w:pPr>
                      <w:r w:rsidRPr="00984371">
                        <w:rPr>
                          <w:b/>
                          <w:bCs/>
                        </w:rPr>
                        <w:t>4.1.1</w:t>
                      </w:r>
                      <w:r>
                        <w:t xml:space="preserve"> </w:t>
                      </w:r>
                      <w:hyperlink w:anchor="_4.1.1_Preparing_for" w:history="1">
                        <w:r w:rsidRPr="003E4147">
                          <w:rPr>
                            <w:rStyle w:val="Hyperlink"/>
                          </w:rPr>
                          <w:t>Preparing for Chronic Conditions Management and MyMedicare patient registration</w:t>
                        </w:r>
                      </w:hyperlink>
                    </w:p>
                    <w:p w14:paraId="5562C1CE" w14:textId="77777777" w:rsidR="008C5683" w:rsidRDefault="008C5683" w:rsidP="008C5683">
                      <w:r w:rsidRPr="00984371">
                        <w:rPr>
                          <w:b/>
                          <w:bCs/>
                        </w:rPr>
                        <w:t>4.2</w:t>
                      </w:r>
                      <w:r>
                        <w:t xml:space="preserve"> </w:t>
                      </w:r>
                      <w:hyperlink w:anchor="_4.2_Planning_with" w:history="1">
                        <w:r w:rsidRPr="000C22B9">
                          <w:rPr>
                            <w:rStyle w:val="Hyperlink"/>
                          </w:rPr>
                          <w:t>Planning with your practice team</w:t>
                        </w:r>
                      </w:hyperlink>
                    </w:p>
                    <w:p w14:paraId="48B1D53A" w14:textId="77777777" w:rsidR="008C5683" w:rsidRDefault="008C5683" w:rsidP="008C5683">
                      <w:pPr>
                        <w:ind w:left="426"/>
                      </w:pPr>
                      <w:r w:rsidRPr="00984371">
                        <w:rPr>
                          <w:b/>
                          <w:bCs/>
                        </w:rPr>
                        <w:t>4.2.1</w:t>
                      </w:r>
                      <w:r>
                        <w:t xml:space="preserve"> </w:t>
                      </w:r>
                      <w:hyperlink w:anchor="_4.2.1_Engage_your" w:history="1">
                        <w:r w:rsidRPr="003E4147">
                          <w:rPr>
                            <w:rStyle w:val="Hyperlink"/>
                          </w:rPr>
                          <w:t>Engage your Practice</w:t>
                        </w:r>
                      </w:hyperlink>
                    </w:p>
                    <w:p w14:paraId="694DE04B" w14:textId="77777777" w:rsidR="008C5683" w:rsidRDefault="008C5683" w:rsidP="008C5683">
                      <w:pPr>
                        <w:ind w:left="426"/>
                      </w:pPr>
                      <w:r w:rsidRPr="00984371">
                        <w:rPr>
                          <w:b/>
                          <w:bCs/>
                        </w:rPr>
                        <w:t>4.2.1</w:t>
                      </w:r>
                      <w:r>
                        <w:t xml:space="preserve"> </w:t>
                      </w:r>
                      <w:hyperlink w:anchor="_4.2.1_Activity_–" w:history="1">
                        <w:r w:rsidRPr="003E4147">
                          <w:rPr>
                            <w:rStyle w:val="Hyperlink"/>
                          </w:rPr>
                          <w:t>Activity – Swim Lane - Roles and Responsibility</w:t>
                        </w:r>
                      </w:hyperlink>
                    </w:p>
                    <w:p w14:paraId="6BA28F5C" w14:textId="77777777" w:rsidR="008C5683" w:rsidRDefault="008C5683" w:rsidP="008C5683">
                      <w:pPr>
                        <w:ind w:left="426"/>
                      </w:pPr>
                      <w:r w:rsidRPr="00984371">
                        <w:rPr>
                          <w:b/>
                          <w:bCs/>
                        </w:rPr>
                        <w:t>4.2.2</w:t>
                      </w:r>
                      <w:r>
                        <w:t xml:space="preserve"> </w:t>
                      </w:r>
                      <w:hyperlink w:anchor="_4.2.2_Explore_the" w:history="1">
                        <w:r w:rsidRPr="003E4147">
                          <w:rPr>
                            <w:rStyle w:val="Hyperlink"/>
                          </w:rPr>
                          <w:t>Explore the benefits of MyMedicare with your practice team</w:t>
                        </w:r>
                      </w:hyperlink>
                    </w:p>
                    <w:p w14:paraId="5662AEC3" w14:textId="77777777" w:rsidR="008C5683" w:rsidRDefault="008C5683" w:rsidP="008C5683">
                      <w:pPr>
                        <w:ind w:left="426"/>
                      </w:pPr>
                      <w:r w:rsidRPr="00984371">
                        <w:rPr>
                          <w:b/>
                          <w:bCs/>
                        </w:rPr>
                        <w:t>4.2.3</w:t>
                      </w:r>
                      <w:r>
                        <w:t xml:space="preserve"> </w:t>
                      </w:r>
                      <w:hyperlink w:anchor="_4.2.3_Explore_Chronic" w:history="1">
                        <w:r w:rsidRPr="003E4147">
                          <w:rPr>
                            <w:rStyle w:val="Hyperlink"/>
                          </w:rPr>
                          <w:t>Explore Chronic Conditions Management changes with your practice team</w:t>
                        </w:r>
                      </w:hyperlink>
                    </w:p>
                    <w:p w14:paraId="22D74FE0" w14:textId="77777777" w:rsidR="008C5683" w:rsidRDefault="008C5683" w:rsidP="008C5683"/>
                  </w:txbxContent>
                </v:textbox>
                <w10:wrap type="topAndBottom" anchorx="margin"/>
              </v:roundrect>
            </w:pict>
          </mc:Fallback>
        </mc:AlternateContent>
      </w:r>
    </w:p>
    <w:p w14:paraId="53296268" w14:textId="01A50487" w:rsidR="005D3FC5" w:rsidRDefault="005D3FC5" w:rsidP="005D3FC5">
      <w:pPr>
        <w:widowControl/>
        <w:spacing w:after="0"/>
        <w:rPr>
          <w:highlight w:val="yellow"/>
        </w:rPr>
      </w:pPr>
    </w:p>
    <w:p w14:paraId="4A3FC2E7" w14:textId="77777777" w:rsidR="009E7223" w:rsidRDefault="009E7223" w:rsidP="007F1592">
      <w:pPr>
        <w:widowControl/>
        <w:spacing w:after="0"/>
        <w:jc w:val="both"/>
        <w:rPr>
          <w:szCs w:val="20"/>
        </w:rPr>
      </w:pPr>
    </w:p>
    <w:p w14:paraId="36F21BC3" w14:textId="77777777" w:rsidR="00286ECE" w:rsidRDefault="00286ECE" w:rsidP="007F1592">
      <w:pPr>
        <w:widowControl/>
        <w:spacing w:after="0"/>
        <w:jc w:val="both"/>
        <w:rPr>
          <w:szCs w:val="20"/>
        </w:rPr>
      </w:pPr>
    </w:p>
    <w:p w14:paraId="3C8F5F80" w14:textId="77777777" w:rsidR="00286ECE" w:rsidRDefault="00286ECE" w:rsidP="007F1592">
      <w:pPr>
        <w:widowControl/>
        <w:spacing w:after="0"/>
        <w:jc w:val="both"/>
        <w:rPr>
          <w:szCs w:val="20"/>
        </w:rPr>
      </w:pPr>
    </w:p>
    <w:p w14:paraId="7B42E107" w14:textId="77777777" w:rsidR="00286ECE" w:rsidRDefault="00286ECE" w:rsidP="007F1592">
      <w:pPr>
        <w:widowControl/>
        <w:spacing w:after="0"/>
        <w:jc w:val="both"/>
        <w:rPr>
          <w:szCs w:val="20"/>
        </w:rPr>
      </w:pPr>
    </w:p>
    <w:p w14:paraId="087B1ADE" w14:textId="77777777" w:rsidR="00286ECE" w:rsidRDefault="00286ECE" w:rsidP="007F1592">
      <w:pPr>
        <w:widowControl/>
        <w:spacing w:after="0"/>
        <w:jc w:val="both"/>
        <w:rPr>
          <w:szCs w:val="20"/>
        </w:rPr>
      </w:pPr>
    </w:p>
    <w:p w14:paraId="3C93D4A3" w14:textId="77777777" w:rsidR="00286ECE" w:rsidRDefault="00286ECE" w:rsidP="007F1592">
      <w:pPr>
        <w:widowControl/>
        <w:spacing w:after="0"/>
        <w:jc w:val="both"/>
        <w:rPr>
          <w:szCs w:val="20"/>
        </w:rPr>
      </w:pPr>
    </w:p>
    <w:p w14:paraId="5E157CA3" w14:textId="77777777" w:rsidR="00286ECE" w:rsidRDefault="00286ECE" w:rsidP="007F1592">
      <w:pPr>
        <w:widowControl/>
        <w:spacing w:after="0"/>
        <w:jc w:val="both"/>
        <w:rPr>
          <w:szCs w:val="20"/>
        </w:rPr>
      </w:pPr>
    </w:p>
    <w:p w14:paraId="436AE545" w14:textId="77777777" w:rsidR="00286ECE" w:rsidRDefault="00286ECE" w:rsidP="007F1592">
      <w:pPr>
        <w:widowControl/>
        <w:spacing w:after="0"/>
        <w:jc w:val="both"/>
        <w:rPr>
          <w:szCs w:val="20"/>
        </w:rPr>
      </w:pPr>
    </w:p>
    <w:p w14:paraId="18F4505F" w14:textId="77777777" w:rsidR="00286ECE" w:rsidRDefault="00286ECE" w:rsidP="007F1592">
      <w:pPr>
        <w:widowControl/>
        <w:spacing w:after="0"/>
        <w:jc w:val="both"/>
        <w:rPr>
          <w:szCs w:val="20"/>
        </w:rPr>
      </w:pPr>
    </w:p>
    <w:p w14:paraId="197268EE" w14:textId="77777777" w:rsidR="00286ECE" w:rsidRDefault="00286ECE" w:rsidP="007F1592">
      <w:pPr>
        <w:widowControl/>
        <w:spacing w:after="0"/>
        <w:jc w:val="both"/>
        <w:rPr>
          <w:szCs w:val="20"/>
        </w:rPr>
      </w:pPr>
    </w:p>
    <w:p w14:paraId="368A9310" w14:textId="77777777" w:rsidR="00286ECE" w:rsidRDefault="00286ECE" w:rsidP="007F1592">
      <w:pPr>
        <w:widowControl/>
        <w:spacing w:after="0"/>
        <w:jc w:val="both"/>
        <w:rPr>
          <w:szCs w:val="20"/>
        </w:rPr>
      </w:pPr>
    </w:p>
    <w:p w14:paraId="7F3D68E9" w14:textId="77777777" w:rsidR="00286ECE" w:rsidRDefault="00286ECE" w:rsidP="007F1592">
      <w:pPr>
        <w:widowControl/>
        <w:spacing w:after="0"/>
        <w:jc w:val="both"/>
        <w:rPr>
          <w:szCs w:val="20"/>
        </w:rPr>
      </w:pPr>
    </w:p>
    <w:p w14:paraId="0F3D15FF" w14:textId="323A8151" w:rsidR="009E7223" w:rsidRDefault="00F739AD" w:rsidP="007F1592">
      <w:pPr>
        <w:widowControl/>
        <w:spacing w:after="0"/>
        <w:jc w:val="both"/>
        <w:rPr>
          <w:szCs w:val="20"/>
        </w:rPr>
      </w:pPr>
      <w:r>
        <w:rPr>
          <w:szCs w:val="20"/>
        </w:rPr>
        <w:lastRenderedPageBreak/>
        <w:t>Every successful Quality Improvement starts with s</w:t>
      </w:r>
      <w:r w:rsidR="00CF4EE9">
        <w:rPr>
          <w:szCs w:val="20"/>
        </w:rPr>
        <w:t xml:space="preserve">etting clear </w:t>
      </w:r>
      <w:r w:rsidR="00DE475E">
        <w:rPr>
          <w:szCs w:val="20"/>
        </w:rPr>
        <w:t>goals, underpinned by data</w:t>
      </w:r>
      <w:r w:rsidR="00B168C3">
        <w:rPr>
          <w:szCs w:val="20"/>
        </w:rPr>
        <w:t xml:space="preserve"> and </w:t>
      </w:r>
      <w:r w:rsidR="0038301C">
        <w:rPr>
          <w:szCs w:val="20"/>
        </w:rPr>
        <w:t>requires</w:t>
      </w:r>
      <w:r w:rsidR="00DE475E">
        <w:rPr>
          <w:szCs w:val="20"/>
        </w:rPr>
        <w:t xml:space="preserve"> o</w:t>
      </w:r>
      <w:r w:rsidR="007F1592">
        <w:rPr>
          <w:szCs w:val="20"/>
        </w:rPr>
        <w:t>ngoing</w:t>
      </w:r>
      <w:r w:rsidR="007F1592" w:rsidRPr="000A73BD">
        <w:rPr>
          <w:szCs w:val="20"/>
        </w:rPr>
        <w:t xml:space="preserve"> measurement</w:t>
      </w:r>
      <w:r w:rsidR="0038301C">
        <w:rPr>
          <w:szCs w:val="20"/>
        </w:rPr>
        <w:t xml:space="preserve"> and cycles of </w:t>
      </w:r>
      <w:r w:rsidR="00421D94">
        <w:rPr>
          <w:szCs w:val="20"/>
        </w:rPr>
        <w:t xml:space="preserve">new </w:t>
      </w:r>
      <w:r w:rsidR="00F07F63">
        <w:rPr>
          <w:szCs w:val="20"/>
        </w:rPr>
        <w:t>activity in</w:t>
      </w:r>
      <w:r w:rsidR="00B168C3">
        <w:rPr>
          <w:szCs w:val="20"/>
        </w:rPr>
        <w:t xml:space="preserve"> </w:t>
      </w:r>
      <w:r w:rsidR="00421D94">
        <w:rPr>
          <w:szCs w:val="20"/>
        </w:rPr>
        <w:t>respon</w:t>
      </w:r>
      <w:r w:rsidR="00B168C3">
        <w:rPr>
          <w:szCs w:val="20"/>
        </w:rPr>
        <w:t>se</w:t>
      </w:r>
      <w:r w:rsidR="00421D94">
        <w:rPr>
          <w:szCs w:val="20"/>
        </w:rPr>
        <w:t xml:space="preserve"> to your findings</w:t>
      </w:r>
      <w:r w:rsidR="003F5AE6">
        <w:rPr>
          <w:szCs w:val="20"/>
        </w:rPr>
        <w:t xml:space="preserve">. This </w:t>
      </w:r>
      <w:r w:rsidR="00421D94">
        <w:rPr>
          <w:szCs w:val="20"/>
        </w:rPr>
        <w:t xml:space="preserve">process </w:t>
      </w:r>
      <w:r w:rsidR="003F5AE6">
        <w:rPr>
          <w:szCs w:val="20"/>
        </w:rPr>
        <w:t xml:space="preserve">engages </w:t>
      </w:r>
      <w:r w:rsidR="007F1592" w:rsidRPr="000A73BD">
        <w:rPr>
          <w:szCs w:val="20"/>
        </w:rPr>
        <w:t xml:space="preserve">your primary health care team </w:t>
      </w:r>
      <w:r w:rsidR="003F5AE6">
        <w:rPr>
          <w:szCs w:val="20"/>
        </w:rPr>
        <w:t xml:space="preserve">in </w:t>
      </w:r>
      <w:r w:rsidR="007F1592" w:rsidRPr="000A73BD">
        <w:rPr>
          <w:szCs w:val="20"/>
        </w:rPr>
        <w:t>assess</w:t>
      </w:r>
      <w:r w:rsidR="003F5AE6">
        <w:rPr>
          <w:szCs w:val="20"/>
        </w:rPr>
        <w:t>ing</w:t>
      </w:r>
      <w:r w:rsidR="007F1592" w:rsidRPr="000A73BD">
        <w:rPr>
          <w:szCs w:val="20"/>
        </w:rPr>
        <w:t xml:space="preserve"> progress and track</w:t>
      </w:r>
      <w:r w:rsidR="003F5AE6">
        <w:rPr>
          <w:szCs w:val="20"/>
        </w:rPr>
        <w:t>ing</w:t>
      </w:r>
      <w:r w:rsidR="007F1592" w:rsidRPr="000A73BD">
        <w:rPr>
          <w:szCs w:val="20"/>
        </w:rPr>
        <w:t xml:space="preserve"> if change(s) are leading to an improvement.</w:t>
      </w:r>
    </w:p>
    <w:p w14:paraId="44303B50" w14:textId="77777777" w:rsidR="009E7223" w:rsidRDefault="009E7223" w:rsidP="007F1592">
      <w:pPr>
        <w:widowControl/>
        <w:spacing w:after="0"/>
        <w:jc w:val="both"/>
        <w:rPr>
          <w:szCs w:val="20"/>
        </w:rPr>
      </w:pPr>
    </w:p>
    <w:p w14:paraId="464C9BB4" w14:textId="77777777" w:rsidR="009E7223" w:rsidRDefault="009E7223" w:rsidP="007F1592">
      <w:pPr>
        <w:widowControl/>
        <w:spacing w:after="0"/>
        <w:jc w:val="both"/>
        <w:rPr>
          <w:szCs w:val="20"/>
        </w:rPr>
      </w:pPr>
      <w:r>
        <w:rPr>
          <w:szCs w:val="20"/>
        </w:rPr>
        <w:t>Demonstrating the impact of your team’s QI actions is essential to maintaining engagement, momentum and building a culture of celebrating success!</w:t>
      </w:r>
    </w:p>
    <w:p w14:paraId="10B7BEBC" w14:textId="77777777" w:rsidR="00CF4EE9" w:rsidRDefault="00CF4EE9" w:rsidP="007F1592">
      <w:pPr>
        <w:widowControl/>
        <w:spacing w:after="0"/>
        <w:jc w:val="both"/>
        <w:rPr>
          <w:szCs w:val="20"/>
        </w:rPr>
      </w:pPr>
    </w:p>
    <w:p w14:paraId="374B61E6" w14:textId="177AB026" w:rsidR="007F1592" w:rsidRDefault="007F1592" w:rsidP="007F1592">
      <w:pPr>
        <w:widowControl/>
        <w:spacing w:after="0"/>
        <w:jc w:val="both"/>
        <w:rPr>
          <w:szCs w:val="20"/>
        </w:rPr>
      </w:pPr>
      <w:r w:rsidRPr="000A73BD">
        <w:rPr>
          <w:szCs w:val="20"/>
        </w:rPr>
        <w:t xml:space="preserve">It is best to measure at the beginning of the activity (baseline) and </w:t>
      </w:r>
      <w:r w:rsidR="00986409">
        <w:rPr>
          <w:szCs w:val="20"/>
        </w:rPr>
        <w:t xml:space="preserve">then </w:t>
      </w:r>
      <w:r w:rsidRPr="000A73BD">
        <w:rPr>
          <w:szCs w:val="20"/>
        </w:rPr>
        <w:t xml:space="preserve">at regular intervals. Use the </w:t>
      </w:r>
      <w:hyperlink w:anchor="_Appendix_3_–" w:history="1">
        <w:r w:rsidRPr="000A73BD">
          <w:rPr>
            <w:rFonts w:cs="Calibri"/>
            <w:color w:val="0563C1"/>
            <w:szCs w:val="20"/>
            <w:u w:val="single"/>
            <w:shd w:val="clear" w:color="auto" w:fill="FFFFFF"/>
            <w:lang w:val="en-US"/>
          </w:rPr>
          <w:t>Model for Improvement (MFI) framework</w:t>
        </w:r>
      </w:hyperlink>
      <w:r w:rsidRPr="000A73BD">
        <w:rPr>
          <w:szCs w:val="20"/>
        </w:rPr>
        <w:t xml:space="preserve"> to methodically work through identifying a clear problem, and to explore solutions and </w:t>
      </w:r>
      <w:proofErr w:type="gramStart"/>
      <w:r w:rsidRPr="000A73BD">
        <w:rPr>
          <w:szCs w:val="20"/>
        </w:rPr>
        <w:t>take action</w:t>
      </w:r>
      <w:proofErr w:type="gramEnd"/>
      <w:r w:rsidRPr="000A73BD">
        <w:rPr>
          <w:szCs w:val="20"/>
        </w:rPr>
        <w:t>.</w:t>
      </w:r>
    </w:p>
    <w:p w14:paraId="7E635A5F" w14:textId="77777777" w:rsidR="00483017" w:rsidRDefault="00483017" w:rsidP="007F1592">
      <w:pPr>
        <w:widowControl/>
        <w:spacing w:after="0"/>
        <w:jc w:val="both"/>
        <w:rPr>
          <w:szCs w:val="20"/>
        </w:rPr>
      </w:pPr>
    </w:p>
    <w:p w14:paraId="20D93D53" w14:textId="14E741D0" w:rsidR="00DE475E" w:rsidRDefault="0092041A" w:rsidP="007F1592">
      <w:pPr>
        <w:widowControl/>
        <w:spacing w:after="0"/>
        <w:jc w:val="both"/>
        <w:rPr>
          <w:szCs w:val="20"/>
        </w:rPr>
      </w:pPr>
      <w:r>
        <w:rPr>
          <w:szCs w:val="20"/>
        </w:rPr>
        <w:t>The QI Activity Goal below is a</w:t>
      </w:r>
      <w:r w:rsidR="00986409">
        <w:rPr>
          <w:szCs w:val="20"/>
        </w:rPr>
        <w:t>n</w:t>
      </w:r>
      <w:r>
        <w:rPr>
          <w:szCs w:val="20"/>
        </w:rPr>
        <w:t xml:space="preserve"> example of a clear goal</w:t>
      </w:r>
      <w:r w:rsidR="00723C6A">
        <w:rPr>
          <w:szCs w:val="20"/>
        </w:rPr>
        <w:t xml:space="preserve"> for Chronic Conditions Management and MyMedicare you c</w:t>
      </w:r>
      <w:r w:rsidR="00986409">
        <w:rPr>
          <w:szCs w:val="20"/>
        </w:rPr>
        <w:t xml:space="preserve">ould </w:t>
      </w:r>
      <w:r w:rsidR="00723C6A">
        <w:rPr>
          <w:szCs w:val="20"/>
        </w:rPr>
        <w:t>adapt to your practice.</w:t>
      </w:r>
    </w:p>
    <w:p w14:paraId="56B8E55D" w14:textId="77777777" w:rsidR="005D3FC5" w:rsidRDefault="005D3FC5" w:rsidP="005D3FC5">
      <w:pPr>
        <w:widowControl/>
        <w:spacing w:after="0"/>
        <w:rPr>
          <w:highlight w:val="yellow"/>
        </w:rPr>
      </w:pPr>
    </w:p>
    <w:p w14:paraId="0E4413BA" w14:textId="6C62C89D" w:rsidR="005D3FC5" w:rsidRPr="009B5FB4" w:rsidRDefault="005D3FC5" w:rsidP="005D3FC5">
      <w:pPr>
        <w:widowControl/>
        <w:spacing w:after="0"/>
        <w:rPr>
          <w:highlight w:val="yellow"/>
        </w:rPr>
      </w:pPr>
      <w:r>
        <w:rPr>
          <w:noProof/>
          <w:sz w:val="16"/>
          <w:szCs w:val="16"/>
          <w14:ligatures w14:val="standardContextual"/>
        </w:rPr>
        <w:drawing>
          <wp:inline distT="0" distB="0" distL="0" distR="0" wp14:anchorId="70241FEF" wp14:editId="0B2B1412">
            <wp:extent cx="5911848" cy="4955890"/>
            <wp:effectExtent l="0" t="0" r="0" b="0"/>
            <wp:docPr id="14593197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931976" name="Picture 4"/>
                    <pic:cNvPicPr/>
                  </pic:nvPicPr>
                  <pic:blipFill>
                    <a:blip r:embed="rId72">
                      <a:extLst>
                        <a:ext uri="{28A0092B-C50C-407E-A947-70E740481C1C}">
                          <a14:useLocalDpi xmlns:a14="http://schemas.microsoft.com/office/drawing/2010/main" val="0"/>
                        </a:ext>
                      </a:extLst>
                    </a:blip>
                    <a:stretch>
                      <a:fillRect/>
                    </a:stretch>
                  </pic:blipFill>
                  <pic:spPr>
                    <a:xfrm>
                      <a:off x="0" y="0"/>
                      <a:ext cx="5911848" cy="4955890"/>
                    </a:xfrm>
                    <a:prstGeom prst="rect">
                      <a:avLst/>
                    </a:prstGeom>
                  </pic:spPr>
                </pic:pic>
              </a:graphicData>
            </a:graphic>
          </wp:inline>
        </w:drawing>
      </w:r>
    </w:p>
    <w:p w14:paraId="2D47BE92" w14:textId="1FD4F3E4" w:rsidR="00BB2B9D" w:rsidRDefault="00BB2B9D" w:rsidP="005D3FC5">
      <w:pPr>
        <w:widowControl/>
        <w:spacing w:after="0"/>
        <w:rPr>
          <w:highlight w:val="yellow"/>
        </w:rPr>
      </w:pPr>
    </w:p>
    <w:p w14:paraId="64898ED7" w14:textId="3AC23031" w:rsidR="00BB2B9D" w:rsidRDefault="00BB2B9D" w:rsidP="005D3FC5">
      <w:pPr>
        <w:widowControl/>
        <w:spacing w:after="0"/>
        <w:rPr>
          <w:highlight w:val="yellow"/>
        </w:rPr>
      </w:pPr>
    </w:p>
    <w:p w14:paraId="1DCC9F7B" w14:textId="2BD68E76" w:rsidR="00BB2B9D" w:rsidRDefault="00BB2B9D" w:rsidP="005D3FC5">
      <w:pPr>
        <w:widowControl/>
        <w:spacing w:after="0"/>
        <w:rPr>
          <w:highlight w:val="yellow"/>
        </w:rPr>
      </w:pPr>
    </w:p>
    <w:p w14:paraId="2F48C73C" w14:textId="4D763420" w:rsidR="00BB2B9D" w:rsidRDefault="00BB2B9D" w:rsidP="005D3FC5">
      <w:pPr>
        <w:widowControl/>
        <w:spacing w:after="0"/>
        <w:rPr>
          <w:highlight w:val="yellow"/>
        </w:rPr>
      </w:pPr>
    </w:p>
    <w:p w14:paraId="04D11019" w14:textId="7CB0C975" w:rsidR="00BB2B9D" w:rsidRDefault="00BB2B9D" w:rsidP="005D3FC5">
      <w:pPr>
        <w:widowControl/>
        <w:spacing w:after="0"/>
        <w:rPr>
          <w:highlight w:val="yellow"/>
        </w:rPr>
      </w:pPr>
    </w:p>
    <w:p w14:paraId="406A2E94" w14:textId="77777777" w:rsidR="00D74F92" w:rsidRDefault="00D74F92">
      <w:pPr>
        <w:widowControl/>
        <w:spacing w:after="0"/>
      </w:pPr>
    </w:p>
    <w:p w14:paraId="7B82FB18" w14:textId="25DB72D6" w:rsidR="000C289D" w:rsidRDefault="00D74F92">
      <w:pPr>
        <w:widowControl/>
        <w:spacing w:after="0"/>
        <w:rPr>
          <w:highlight w:val="yellow"/>
        </w:rPr>
      </w:pPr>
      <w:r>
        <w:rPr>
          <w:noProof/>
          <w14:ligatures w14:val="standardContextual"/>
        </w:rPr>
        <w:lastRenderedPageBreak/>
        <mc:AlternateContent>
          <mc:Choice Requires="wps">
            <w:drawing>
              <wp:anchor distT="0" distB="0" distL="114300" distR="114300" simplePos="0" relativeHeight="251658245" behindDoc="0" locked="0" layoutInCell="1" allowOverlap="1" wp14:anchorId="6ED138F5" wp14:editId="6354D0F1">
                <wp:simplePos x="0" y="0"/>
                <wp:positionH relativeFrom="column">
                  <wp:posOffset>-715645</wp:posOffset>
                </wp:positionH>
                <wp:positionV relativeFrom="paragraph">
                  <wp:posOffset>-163831</wp:posOffset>
                </wp:positionV>
                <wp:extent cx="7562850" cy="8505825"/>
                <wp:effectExtent l="0" t="0" r="0" b="9525"/>
                <wp:wrapNone/>
                <wp:docPr id="433650830" name="Rectangle 3"/>
                <wp:cNvGraphicFramePr/>
                <a:graphic xmlns:a="http://schemas.openxmlformats.org/drawingml/2006/main">
                  <a:graphicData uri="http://schemas.microsoft.com/office/word/2010/wordprocessingShape">
                    <wps:wsp>
                      <wps:cNvSpPr/>
                      <wps:spPr>
                        <a:xfrm>
                          <a:off x="0" y="0"/>
                          <a:ext cx="7562850" cy="8505825"/>
                        </a:xfrm>
                        <a:prstGeom prst="rect">
                          <a:avLst/>
                        </a:prstGeom>
                        <a:solidFill>
                          <a:schemeClr val="tx1">
                            <a:lumMod val="10000"/>
                            <a:lumOff val="9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w:pict w14:anchorId="727BCDCD">
              <v:rect id="Rectangle 3" style="position:absolute;margin-left:-56.35pt;margin-top:-12.9pt;width:595.5pt;height:669.75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d6ebfd [349]" stroked="f" strokeweight="1pt" w14:anchorId="3F9AE2A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NkT9kQIAAJoFAAAOAAAAZHJzL2Uyb0RvYy54bWysVEtv2zAMvg/YfxB0X50ETR9BnSJo0WFA&#10;1xZrh55VWaoFSKImKXGyXz9Ksp2+sMOwHByKIj+Sn0ienW+NJhvhgwJb0+nBhBJhOTTKPtf058PV&#10;lxNKQmS2YRqsqOlOBHq+/PzprHMLMYMWdCM8QRAbFp2raRujW1RV4K0wLByAExYvJXjDIh79c9V4&#10;1iG60dVsMjmqOvCN88BFCKi9LJd0mfGlFDzeShlEJLqmmFvMX5+/T+lbLc/Y4tkz1yrep8H+IQvD&#10;lMWgI9Qli4ysvXoHZRT3EEDGAw6mAikVF7kGrGY6eVPNfcucyLUgOcGNNIX/B8tvNvfuziMNnQuL&#10;gGKqYiu9Sf+YH9lmsnYjWWIbCUfl8fxodjJHTjneoTA/mc0TndXe3fkQvwowJAk19fgamSS2uQ6x&#10;mA4mKVoArZorpXU+pA4QF9qTDcO3i9tpdtVr8x2aoptO8FdeENX4zkV9Oqgxk9xHCSXn9SqAtimM&#10;hRSw5JI01Z6GLMWdFslO2x9CEtVg4bOcyIhcgjLOhY0lx9CyRvQpzvsU3+WSAROyxPgjdg/wuvYB&#10;u2TZ2ydXkRt8dJ78LbHiPHrkyGDj6GyUBf8RgMaq+sjFfiCpUJNYeoJmd+eJhzJewfErhS9+zUK8&#10;Yx7nCbsEd0S8xY/U0NUUeomSFvzvj/TJHtscbynpcD5rGn6tmReU6G8WB+B0eniYBjofDufHMzz4&#10;lzdPL2/s2lwAttEUt5HjWUz2UQ+i9GAecZWsUlS8YpZj7Jry6IfDRSx7A5cRF6tVNsMhdixe23vH&#10;E3hiNXX0w/aRede3fcSJuYFhltniTfcX2+RpYbWOIFUejT2vPd+4AHIT98sqbZiX52y1X6nLPwAA&#10;AP//AwBQSwMEFAAGAAgAAAAhANakPRTlAAAADgEAAA8AAABkcnMvZG93bnJldi54bWxMj0FLw0AQ&#10;he+C/2EZwYu0u0msKWk2RQXxEgrWQultm12T0OxszG6b+O+dnvT2HvPx5r18PdmOXczgW4cSorkA&#10;ZrByusVawu7zbbYE5oNCrTqHRsKP8bAubm9ylWk34oe5bEPNKAR9piQ0IfQZ575qjFV+7nqDdPty&#10;g1WB7FBzPaiRwm3HYyGeuFUt0odG9ea1MdVpe7YSFv33NNqX0/7wvtkdHjssxUNZSnl/Nz2vgAUz&#10;hT8YrvWpOhTU6ejOqD3rJMyiKE6JJRUvaMQVEekyAXYklURJCrzI+f8ZxS8AAAD//wMAUEsBAi0A&#10;FAAGAAgAAAAhALaDOJL+AAAA4QEAABMAAAAAAAAAAAAAAAAAAAAAAFtDb250ZW50X1R5cGVzXS54&#10;bWxQSwECLQAUAAYACAAAACEAOP0h/9YAAACUAQAACwAAAAAAAAAAAAAAAAAvAQAAX3JlbHMvLnJl&#10;bHNQSwECLQAUAAYACAAAACEAOTZE/ZECAACaBQAADgAAAAAAAAAAAAAAAAAuAgAAZHJzL2Uyb0Rv&#10;Yy54bWxQSwECLQAUAAYACAAAACEA1qQ9FOUAAAAOAQAADwAAAAAAAAAAAAAAAADrBAAAZHJzL2Rv&#10;d25yZXYueG1sUEsFBgAAAAAEAAQA8wAAAP0FAAAAAA==&#10;"/>
            </w:pict>
          </mc:Fallback>
        </mc:AlternateContent>
      </w:r>
      <w:r w:rsidR="009302DE">
        <w:rPr>
          <w:noProof/>
          <w14:ligatures w14:val="standardContextual"/>
        </w:rPr>
        <w:drawing>
          <wp:anchor distT="0" distB="0" distL="114300" distR="114300" simplePos="0" relativeHeight="251658348" behindDoc="0" locked="0" layoutInCell="1" allowOverlap="1" wp14:anchorId="1FD03C83" wp14:editId="2E3BD802">
            <wp:simplePos x="0" y="0"/>
            <wp:positionH relativeFrom="margin">
              <wp:posOffset>1313180</wp:posOffset>
            </wp:positionH>
            <wp:positionV relativeFrom="paragraph">
              <wp:posOffset>4293870</wp:posOffset>
            </wp:positionV>
            <wp:extent cx="2442321" cy="2308860"/>
            <wp:effectExtent l="0" t="0" r="0" b="0"/>
            <wp:wrapNone/>
            <wp:docPr id="1148125694" name="Picture 12" descr="A hands holding a circle with a cros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8125694" name="Picture 12" descr="A hands holding a circle with a cross&#10;&#10;AI-generated content may be incorrect."/>
                    <pic:cNvPicPr/>
                  </pic:nvPicPr>
                  <pic:blipFill>
                    <a:blip r:embed="rId73">
                      <a:extLst>
                        <a:ext uri="{BEBA8EAE-BF5A-486C-A8C5-ECC9F3942E4B}">
                          <a14:imgProps xmlns:a14="http://schemas.microsoft.com/office/drawing/2010/main">
                            <a14:imgLayer r:embed="rId74">
                              <a14:imgEffect>
                                <a14:colorTemperature colorTemp="4700"/>
                              </a14:imgEffect>
                            </a14:imgLayer>
                          </a14:imgProps>
                        </a:ext>
                        <a:ext uri="{28A0092B-C50C-407E-A947-70E740481C1C}">
                          <a14:useLocalDpi xmlns:a14="http://schemas.microsoft.com/office/drawing/2010/main" val="0"/>
                        </a:ext>
                      </a:extLst>
                    </a:blip>
                    <a:stretch>
                      <a:fillRect/>
                    </a:stretch>
                  </pic:blipFill>
                  <pic:spPr>
                    <a:xfrm>
                      <a:off x="0" y="0"/>
                      <a:ext cx="2442321" cy="2308860"/>
                    </a:xfrm>
                    <a:prstGeom prst="rect">
                      <a:avLst/>
                    </a:prstGeom>
                  </pic:spPr>
                </pic:pic>
              </a:graphicData>
            </a:graphic>
            <wp14:sizeRelH relativeFrom="margin">
              <wp14:pctWidth>0</wp14:pctWidth>
            </wp14:sizeRelH>
            <wp14:sizeRelV relativeFrom="margin">
              <wp14:pctHeight>0</wp14:pctHeight>
            </wp14:sizeRelV>
          </wp:anchor>
        </w:drawing>
      </w:r>
      <w:r w:rsidR="00D27E76">
        <w:rPr>
          <w:noProof/>
          <w14:ligatures w14:val="standardContextual"/>
        </w:rPr>
        <mc:AlternateContent>
          <mc:Choice Requires="wps">
            <w:drawing>
              <wp:anchor distT="0" distB="0" distL="114300" distR="114300" simplePos="0" relativeHeight="251658347" behindDoc="0" locked="0" layoutInCell="1" allowOverlap="1" wp14:anchorId="208614BE" wp14:editId="0558888B">
                <wp:simplePos x="0" y="0"/>
                <wp:positionH relativeFrom="column">
                  <wp:posOffset>-664845</wp:posOffset>
                </wp:positionH>
                <wp:positionV relativeFrom="paragraph">
                  <wp:posOffset>1744345</wp:posOffset>
                </wp:positionV>
                <wp:extent cx="5384800" cy="742950"/>
                <wp:effectExtent l="0" t="0" r="0" b="0"/>
                <wp:wrapNone/>
                <wp:docPr id="635611385" name="Text Box 11"/>
                <wp:cNvGraphicFramePr/>
                <a:graphic xmlns:a="http://schemas.openxmlformats.org/drawingml/2006/main">
                  <a:graphicData uri="http://schemas.microsoft.com/office/word/2010/wordprocessingShape">
                    <wps:wsp>
                      <wps:cNvSpPr txBox="1"/>
                      <wps:spPr>
                        <a:xfrm>
                          <a:off x="0" y="0"/>
                          <a:ext cx="5384800" cy="742950"/>
                        </a:xfrm>
                        <a:prstGeom prst="rect">
                          <a:avLst/>
                        </a:prstGeom>
                        <a:noFill/>
                        <a:ln w="6350">
                          <a:noFill/>
                        </a:ln>
                      </wps:spPr>
                      <wps:txbx>
                        <w:txbxContent>
                          <w:p w14:paraId="7C938683" w14:textId="4C09DA6F" w:rsidR="00D27E76" w:rsidRPr="00DC1FC7" w:rsidRDefault="00DC1FC7">
                            <w:pPr>
                              <w:rPr>
                                <w:b/>
                                <w:bCs/>
                                <w:color w:val="003333" w:themeColor="background2" w:themeShade="1A"/>
                                <w:sz w:val="40"/>
                                <w:szCs w:val="40"/>
                              </w:rPr>
                            </w:pPr>
                            <w:r w:rsidRPr="00DC1FC7">
                              <w:rPr>
                                <w:b/>
                                <w:bCs/>
                                <w:color w:val="003333" w:themeColor="background2" w:themeShade="1A"/>
                                <w:sz w:val="40"/>
                                <w:szCs w:val="40"/>
                              </w:rPr>
                              <w:t>Section 3 - Delivering care to meet CCM MBS requirements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08614BE" id="Text Box 11" o:spid="_x0000_s1071" type="#_x0000_t202" style="position:absolute;margin-left:-52.35pt;margin-top:137.35pt;width:424pt;height:58.5pt;z-index:25165834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rmh/GgIAADQEAAAOAAAAZHJzL2Uyb0RvYy54bWysU9tuGyEQfa/Uf0C81+tr4qy8jtxEripZ&#10;SSSnyjNmwbsSMBSwd92v78D6lrRPVV9gYIa5nHOY3bdakb1wvgZT0EGvT4kwHMrabAv643X5ZUqJ&#10;D8yUTIERBT0IT+/nnz/NGpuLIVSgSuEIJjE+b2xBqxBsnmWeV0Iz3wMrDDolOM0CHt02Kx1rMLtW&#10;2bDfv8kacKV1wIX3ePvYOek85ZdS8PAspReBqIJibyGtLq2buGbzGcu3jtmq5sc22D90oVltsOg5&#10;1SMLjOxc/UcqXXMHHmTocdAZSFlzkWbAaQb9D9OsK2ZFmgXB8fYMk/9/afnTfm1fHAntV2iRwAhI&#10;Y33u8TLO00qn446dEvQjhIczbKINhOPlZDQdT/vo4ui7HQ/vJgnX7PLaOh++CdAkGgV1SEtCi+1X&#10;PmBFDD2FxGIGlrVSiRplSFPQmxGmfOfBF8rgw0uv0QrtpiV1WdDR9DTIBsoDzuego95bvqyxiRXz&#10;4YU55Br7Rv2GZ1ykAiwGR4uSCtyvv93HeKQAvZQ0qJ2C+p875gQl6rtBcu4G43EUWzqMJ7dDPLhr&#10;z+baY3b6AVCeA/wpliczxgd1MqUD/YYyX8Sq6GKGY+2ChpP5EDpF4zfhYrFIQSgvy8LKrC2PqSN4&#10;EeLX9o05e+QhIINPcFIZyz/Q0cV2sC92AWSduIpAd6ge8UdpJgqP3yhq//qcoi6fff4bAAD//wMA&#10;UEsDBBQABgAIAAAAIQA3l7mr5AAAAAwBAAAPAAAAZHJzL2Rvd25yZXYueG1sTI/LTsMwEEX3SPyD&#10;NUjsWudRSAmZVFWkCgnRRUs37JzYTSLscYjdNvD1uCvYzWiO7pxbrCaj2VmNrreEEM8jYIoaK3tq&#10;EQ7vm9kSmPOCpNCWFMK3crAqb28KkUt7oZ06733LQgi5XCB03g85567plBFubgdF4Xa0oxE+rGPL&#10;5SguIdxonkTRIzeip/ChE4OqOtV87k8G4bXabMWuTszyR1cvb8f18HX4eEC8v5vWz8C8mvwfDFf9&#10;oA5lcKrtiaRjGmEWR4sssAhJdh0Cki3SFFiNkD7FGfCy4P9LlL8AAAD//wMAUEsBAi0AFAAGAAgA&#10;AAAhALaDOJL+AAAA4QEAABMAAAAAAAAAAAAAAAAAAAAAAFtDb250ZW50X1R5cGVzXS54bWxQSwEC&#10;LQAUAAYACAAAACEAOP0h/9YAAACUAQAACwAAAAAAAAAAAAAAAAAvAQAAX3JlbHMvLnJlbHNQSwEC&#10;LQAUAAYACAAAACEAHK5ofxoCAAA0BAAADgAAAAAAAAAAAAAAAAAuAgAAZHJzL2Uyb0RvYy54bWxQ&#10;SwECLQAUAAYACAAAACEAN5e5q+QAAAAMAQAADwAAAAAAAAAAAAAAAAB0BAAAZHJzL2Rvd25yZXYu&#10;eG1sUEsFBgAAAAAEAAQA8wAAAIUFAAAAAA==&#10;" filled="f" stroked="f" strokeweight=".5pt">
                <v:textbox>
                  <w:txbxContent>
                    <w:p w14:paraId="7C938683" w14:textId="4C09DA6F" w:rsidR="00D27E76" w:rsidRPr="00DC1FC7" w:rsidRDefault="00DC1FC7">
                      <w:pPr>
                        <w:rPr>
                          <w:b/>
                          <w:bCs/>
                          <w:color w:val="003333" w:themeColor="background2" w:themeShade="1A"/>
                          <w:sz w:val="40"/>
                          <w:szCs w:val="40"/>
                        </w:rPr>
                      </w:pPr>
                      <w:r w:rsidRPr="00DC1FC7">
                        <w:rPr>
                          <w:b/>
                          <w:bCs/>
                          <w:color w:val="003333" w:themeColor="background2" w:themeShade="1A"/>
                          <w:sz w:val="40"/>
                          <w:szCs w:val="40"/>
                        </w:rPr>
                        <w:t>Section 3 - Delivering care to meet CCM MBS requirements</w:t>
                      </w:r>
                    </w:p>
                  </w:txbxContent>
                </v:textbox>
              </v:shape>
            </w:pict>
          </mc:Fallback>
        </mc:AlternateContent>
      </w:r>
      <w:r w:rsidR="00D27E76">
        <w:rPr>
          <w:noProof/>
          <w14:ligatures w14:val="standardContextual"/>
        </w:rPr>
        <mc:AlternateContent>
          <mc:Choice Requires="wps">
            <w:drawing>
              <wp:anchor distT="0" distB="0" distL="114300" distR="114300" simplePos="0" relativeHeight="251658346" behindDoc="0" locked="0" layoutInCell="1" allowOverlap="1" wp14:anchorId="7D62AE4A" wp14:editId="1A487144">
                <wp:simplePos x="0" y="0"/>
                <wp:positionH relativeFrom="column">
                  <wp:posOffset>-1153795</wp:posOffset>
                </wp:positionH>
                <wp:positionV relativeFrom="paragraph">
                  <wp:posOffset>1585595</wp:posOffset>
                </wp:positionV>
                <wp:extent cx="5943600" cy="1035050"/>
                <wp:effectExtent l="0" t="0" r="0" b="0"/>
                <wp:wrapNone/>
                <wp:docPr id="848517091" name="Rectangle: Rounded Corners 10"/>
                <wp:cNvGraphicFramePr/>
                <a:graphic xmlns:a="http://schemas.openxmlformats.org/drawingml/2006/main">
                  <a:graphicData uri="http://schemas.microsoft.com/office/word/2010/wordprocessingShape">
                    <wps:wsp>
                      <wps:cNvSpPr/>
                      <wps:spPr>
                        <a:xfrm>
                          <a:off x="0" y="0"/>
                          <a:ext cx="5943600" cy="1035050"/>
                        </a:xfrm>
                        <a:prstGeom prst="roundRect">
                          <a:avLst/>
                        </a:prstGeom>
                        <a:solidFill>
                          <a:schemeClr val="accent2">
                            <a:lumMod val="40000"/>
                            <a:lumOff val="6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43BC630B">
              <v:roundrect id="Rectangle: Rounded Corners 10" style="position:absolute;margin-left:-90.85pt;margin-top:124.85pt;width:468pt;height:81.5pt;z-index:25165834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spid="_x0000_s1026" fillcolor="#bae6de [1301]" stroked="f" strokeweight="1pt" arcsize="10923f" w14:anchorId="10F298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WgKUlAIAAKMFAAAOAAAAZHJzL2Uyb0RvYy54bWysVN9P2zAQfp+0/8Hy+0hSWjYqUlSBmCYx&#10;QMDEs3FsEsn2ebbbtPvrd7bTtGNsD9P6kNr367v7fHdn5xutyFo434GpaXVUUiIMh6YzLzX99nj1&#10;4RMlPjDTMAVG1HQrPD1fvH931tu5mEALqhGOYBDj572taRuCnReF563QzB+BFQaVEpxmAa/upWgc&#10;6zG6VsWkLE+KHlxjHXDhPUovs5IuUnwpBQ+3UnoRiKop5hbS16Xvc/wWizM2f3HMth0f0mD/kIVm&#10;nUHQMdQlC4ysXPdbKN1xBx5kOOKgC5Cy4yLVgNVU5atqHlpmRaoFyfF2pMn/v7D8Zv1g7xzS0Fs/&#10;93iMVWyk0/Ef8yObRNZ2JEtsAuEonJ1Oj09K5JSjriqPZ+Us0Vns3a3z4bMATeKhpg5WprnHJ0lM&#10;sfW1D4iL9ju7COlBdc1Vp1S6xDYQF8qRNcMHZJwLEybJXa30V2iyfFriLz8livHBsxizy2KESA0V&#10;IyXAX0CUiVAGImjOJ0qKPR/pFLZKRDtl7oUkXYMM5ETGyIc5VilH37JGZHE1+1MuKWCMLBF/jD0E&#10;eKv+KlaKJQ320VWkTh+dy4z+N+fRIyGDCaOz7gy4twKoMCJn+x1JmZrI0jM02ztHHOQ585Zfdfj0&#10;18yHO+ZwsLBdcFmEW/xIBX1NYThR0oL78ZY82mO/o5aSHge1pv77ijlBifpicBJOq+k0Tna6TGcf&#10;J3hxh5rnQ41Z6QvAVqpwLVmejtE+qN1ROtBPuFOWERVVzHDErikPbne5CHmB4FbiYrlMZjjNloVr&#10;82B5DB5ZjV39uHlizg79H3B0bmA31Gz+agKybfQ0sFwFkF0ajz2vA9+4CdL7D1srrprDe7La79bF&#10;TwAAAP//AwBQSwMEFAAGAAgAAAAhANKgukDkAAAADAEAAA8AAABkcnMvZG93bnJldi54bWxMj01P&#10;g0AQhu8m/ofNmHhrF5CWigxNY2ITTYz98OBxCytQ2VlktxT/vePJ3mYyT9553mw5mlYMuneNJYRw&#10;GoDQVNiyoQrhff80WYBwXlGpWksa4Uc7WObXV5lKS3umrR52vhIcQi5VCLX3XSqlK2ptlJvaThPf&#10;Pm1vlOe1r2TZqzOHm1ZGQTCXRjXEH2rV6cdaF1+7k0GwyVrN1t02epkf9x/Pq83wevx+Q7y9GVcP&#10;ILwe/T8Mf/qsDjk7HeyJSidahEm4CBNmEaL4ngdGkll8B+KAEIdRAjLP5GWJ/BcAAP//AwBQSwEC&#10;LQAUAAYACAAAACEAtoM4kv4AAADhAQAAEwAAAAAAAAAAAAAAAAAAAAAAW0NvbnRlbnRfVHlwZXNd&#10;LnhtbFBLAQItABQABgAIAAAAIQA4/SH/1gAAAJQBAAALAAAAAAAAAAAAAAAAAC8BAABfcmVscy8u&#10;cmVsc1BLAQItABQABgAIAAAAIQCEWgKUlAIAAKMFAAAOAAAAAAAAAAAAAAAAAC4CAABkcnMvZTJv&#10;RG9jLnhtbFBLAQItABQABgAIAAAAIQDSoLpA5AAAAAwBAAAPAAAAAAAAAAAAAAAAAO4EAABkcnMv&#10;ZG93bnJldi54bWxQSwUGAAAAAAQABADzAAAA/wUAAAAA&#10;">
                <v:stroke joinstyle="miter"/>
              </v:roundrect>
            </w:pict>
          </mc:Fallback>
        </mc:AlternateContent>
      </w:r>
      <w:r w:rsidR="00B13737">
        <w:rPr>
          <w:highlight w:val="yellow"/>
        </w:rPr>
        <w:br w:type="page"/>
      </w:r>
    </w:p>
    <w:p w14:paraId="1C30266D" w14:textId="21183BA4" w:rsidR="00BB2B9D" w:rsidRDefault="000C289D" w:rsidP="005D3FC5">
      <w:pPr>
        <w:widowControl/>
        <w:spacing w:after="0"/>
        <w:rPr>
          <w:highlight w:val="yellow"/>
        </w:rPr>
      </w:pPr>
      <w:r>
        <w:rPr>
          <w:noProof/>
        </w:rPr>
        <w:lastRenderedPageBreak/>
        <w:drawing>
          <wp:anchor distT="0" distB="0" distL="114300" distR="114300" simplePos="0" relativeHeight="251658358" behindDoc="0" locked="0" layoutInCell="1" allowOverlap="1" wp14:anchorId="42E4C227" wp14:editId="1138CB7C">
            <wp:simplePos x="0" y="0"/>
            <wp:positionH relativeFrom="margin">
              <wp:align>left</wp:align>
            </wp:positionH>
            <wp:positionV relativeFrom="paragraph">
              <wp:posOffset>131445</wp:posOffset>
            </wp:positionV>
            <wp:extent cx="433508" cy="409059"/>
            <wp:effectExtent l="0" t="0" r="5080" b="0"/>
            <wp:wrapNone/>
            <wp:docPr id="1768773482"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75" cstate="print">
                      <a:extLst>
                        <a:ext uri="{28A0092B-C50C-407E-A947-70E740481C1C}">
                          <a14:useLocalDpi xmlns:a14="http://schemas.microsoft.com/office/drawing/2010/main" val="0"/>
                        </a:ext>
                      </a:extLst>
                    </a:blip>
                    <a:srcRect/>
                    <a:stretch>
                      <a:fillRect/>
                    </a:stretch>
                  </pic:blipFill>
                  <pic:spPr bwMode="auto">
                    <a:xfrm flipH="1">
                      <a:off x="0" y="0"/>
                      <a:ext cx="433508" cy="409059"/>
                    </a:xfrm>
                    <a:prstGeom prst="rect">
                      <a:avLst/>
                    </a:prstGeom>
                    <a:noFill/>
                  </pic:spPr>
                </pic:pic>
              </a:graphicData>
            </a:graphic>
            <wp14:sizeRelH relativeFrom="margin">
              <wp14:pctWidth>0</wp14:pctWidth>
            </wp14:sizeRelH>
            <wp14:sizeRelV relativeFrom="margin">
              <wp14:pctHeight>0</wp14:pctHeight>
            </wp14:sizeRelV>
          </wp:anchor>
        </w:drawing>
      </w:r>
    </w:p>
    <w:p w14:paraId="4BF603C3" w14:textId="469A1B5B" w:rsidR="00BB2B9D" w:rsidRPr="009B5FB4" w:rsidRDefault="00BB2B9D" w:rsidP="005D3FC5">
      <w:pPr>
        <w:widowControl/>
        <w:spacing w:after="0"/>
        <w:rPr>
          <w:highlight w:val="yellow"/>
        </w:rPr>
      </w:pPr>
    </w:p>
    <w:p w14:paraId="39795A95" w14:textId="6F48B548" w:rsidR="00266F4D" w:rsidRDefault="00631C30" w:rsidP="00A62237">
      <w:pPr>
        <w:pStyle w:val="Heading1"/>
        <w:spacing w:line="240" w:lineRule="auto"/>
        <w:ind w:firstLine="720"/>
        <w:rPr>
          <w:highlight w:val="yellow"/>
        </w:rPr>
      </w:pPr>
      <w:bookmarkStart w:id="22" w:name="_Section_3_-_1"/>
      <w:bookmarkStart w:id="23" w:name="_Toc184215903"/>
      <w:bookmarkStart w:id="24" w:name="_Toc184217076"/>
      <w:bookmarkStart w:id="25" w:name="_Toc196832736"/>
      <w:bookmarkEnd w:id="22"/>
      <w:r>
        <w:rPr>
          <w14:ligatures w14:val="standardContextual"/>
        </w:rPr>
        <mc:AlternateContent>
          <mc:Choice Requires="wps">
            <w:drawing>
              <wp:anchor distT="0" distB="0" distL="114300" distR="114300" simplePos="0" relativeHeight="251658300" behindDoc="0" locked="0" layoutInCell="1" allowOverlap="1" wp14:anchorId="2A8E1923" wp14:editId="2A700AD2">
                <wp:simplePos x="0" y="0"/>
                <wp:positionH relativeFrom="column">
                  <wp:posOffset>3446780</wp:posOffset>
                </wp:positionH>
                <wp:positionV relativeFrom="paragraph">
                  <wp:posOffset>329565</wp:posOffset>
                </wp:positionV>
                <wp:extent cx="2657475" cy="276225"/>
                <wp:effectExtent l="0" t="0" r="0" b="0"/>
                <wp:wrapNone/>
                <wp:docPr id="822313844" name="Text Box 12"/>
                <wp:cNvGraphicFramePr/>
                <a:graphic xmlns:a="http://schemas.openxmlformats.org/drawingml/2006/main">
                  <a:graphicData uri="http://schemas.microsoft.com/office/word/2010/wordprocessingShape">
                    <wps:wsp>
                      <wps:cNvSpPr txBox="1"/>
                      <wps:spPr>
                        <a:xfrm>
                          <a:off x="0" y="0"/>
                          <a:ext cx="2657475" cy="276225"/>
                        </a:xfrm>
                        <a:prstGeom prst="rect">
                          <a:avLst/>
                        </a:prstGeom>
                        <a:noFill/>
                        <a:ln w="6350">
                          <a:noFill/>
                        </a:ln>
                      </wps:spPr>
                      <wps:txbx>
                        <w:txbxContent>
                          <w:p w14:paraId="08CB427B" w14:textId="77777777" w:rsidR="00741EC4" w:rsidRPr="009230BC" w:rsidRDefault="00741EC4" w:rsidP="00741EC4">
                            <w:pPr>
                              <w:rPr>
                                <w:b/>
                                <w:bCs/>
                                <w:color w:val="FFFFFF" w:themeColor="background1"/>
                                <w:sz w:val="22"/>
                                <w:szCs w:val="24"/>
                              </w:rPr>
                            </w:pPr>
                            <w:r w:rsidRPr="009230BC">
                              <w:rPr>
                                <w:b/>
                                <w:bCs/>
                                <w:color w:val="FFFFFF" w:themeColor="background1"/>
                                <w:sz w:val="22"/>
                                <w:szCs w:val="24"/>
                              </w:rPr>
                              <w:t xml:space="preserve">Section Navigation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A8E1923" id="_x0000_s1072" type="#_x0000_t202" style="position:absolute;left:0;text-align:left;margin-left:271.4pt;margin-top:25.95pt;width:209.25pt;height:21.75pt;z-index:25165830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HgTRHQIAADQEAAAOAAAAZHJzL2Uyb0RvYy54bWysU8lu2zAQvRfoPxC817IVL4lgOXATuCgQ&#10;JAGcImeaIi0CFIclaUvu13dIeUPaU9ELNcMZzfLe4/y+azTZC+cVmJKOBkNKhOFQKbMt6Y+31Zdb&#10;SnxgpmIajCjpQXh6v/j8ad7aQuRQg66EI1jE+KK1Ja1DsEWWeV6LhvkBWGEwKME1LKDrtlnlWIvV&#10;G53lw+E0a8FV1gEX3uPtYx+ki1RfSsHDi5ReBKJLirOFdLp0buKZLeas2Dpma8WPY7B/mKJhymDT&#10;c6lHFhjZOfVHqUZxBx5kGHBoMpBScZF2wG1Gww/brGtmRdoFwfH2DJP/f2X5835tXx0J3VfokMAI&#10;SGt94fEy7tNJ18QvTkowjhAezrCJLhCOl/l0MhvPJpRwjOWzaZ5PYpns8rd1PnwT0JBolNQhLQkt&#10;tn/yoU89pcRmBlZK60SNNqQt6fRmMkw/nCNYXBvscZk1WqHbdERVJb25Oy2ygeqA+znoqfeWrxQO&#10;8cR8eGUOucaVUL/hBQ+pAZvB0aKkBvfrb/cxHynAKCUtaqek/ueOOUGJ/m6QnLvReBzFlpzxZJaj&#10;464jm+uI2TUPgPIc4UuxPJkxP+iTKR007yjzZeyKIWY49i5pOJkPoVc0PhMulsuUhPKyLDyZteWx&#10;dIQ1QvzWvTNnjzwEZPAZTipjxQc6+tyekOUugFSJqwh0j+oRf5RmYvv4jKL2r/2UdXnsi98AAAD/&#10;/wMAUEsDBBQABgAIAAAAIQBo7pJZ4QAAAAkBAAAPAAAAZHJzL2Rvd25yZXYueG1sTI/BTsMwEETv&#10;SPyDtUjcqJPQVG2IU1WRKiQEh5ZeuDnxNomI1yF228DXs5zKbVYzmnmbryfbizOOvnOkIJ5FIJBq&#10;ZzpqFBzetw9LED5oMrp3hAq+0cO6uL3JdWbchXZ43odGcAn5TCtoQxgyKX3dotV+5gYk9o5utDrw&#10;OTbSjPrC5baXSRQtpNUd8UKrByxbrD/3J6vgpdy+6V2V2OVPXz6/HjfD1+EjVer+bto8gQg4hWsY&#10;/vAZHQpmqtyJjBe9gnSeMHpgEa9AcGC1iB9BVCzSOcgil/8/KH4BAAD//wMAUEsBAi0AFAAGAAgA&#10;AAAhALaDOJL+AAAA4QEAABMAAAAAAAAAAAAAAAAAAAAAAFtDb250ZW50X1R5cGVzXS54bWxQSwEC&#10;LQAUAAYACAAAACEAOP0h/9YAAACUAQAACwAAAAAAAAAAAAAAAAAvAQAAX3JlbHMvLnJlbHNQSwEC&#10;LQAUAAYACAAAACEAEx4E0R0CAAA0BAAADgAAAAAAAAAAAAAAAAAuAgAAZHJzL2Uyb0RvYy54bWxQ&#10;SwECLQAUAAYACAAAACEAaO6SWeEAAAAJAQAADwAAAAAAAAAAAAAAAAB3BAAAZHJzL2Rvd25yZXYu&#10;eG1sUEsFBgAAAAAEAAQA8wAAAIUFAAAAAA==&#10;" filled="f" stroked="f" strokeweight=".5pt">
                <v:textbox>
                  <w:txbxContent>
                    <w:p w14:paraId="08CB427B" w14:textId="77777777" w:rsidR="00741EC4" w:rsidRPr="009230BC" w:rsidRDefault="00741EC4" w:rsidP="00741EC4">
                      <w:pPr>
                        <w:rPr>
                          <w:b/>
                          <w:bCs/>
                          <w:color w:val="FFFFFF" w:themeColor="background1"/>
                          <w:sz w:val="22"/>
                          <w:szCs w:val="24"/>
                        </w:rPr>
                      </w:pPr>
                      <w:r w:rsidRPr="009230BC">
                        <w:rPr>
                          <w:b/>
                          <w:bCs/>
                          <w:color w:val="FFFFFF" w:themeColor="background1"/>
                          <w:sz w:val="22"/>
                          <w:szCs w:val="24"/>
                        </w:rPr>
                        <w:t xml:space="preserve">Section Navigation </w:t>
                      </w:r>
                    </w:p>
                  </w:txbxContent>
                </v:textbox>
              </v:shape>
            </w:pict>
          </mc:Fallback>
        </mc:AlternateContent>
      </w:r>
      <w:r w:rsidR="00B807D6">
        <w:rPr>
          <w14:ligatures w14:val="standardContextual"/>
        </w:rPr>
        <mc:AlternateContent>
          <mc:Choice Requires="wps">
            <w:drawing>
              <wp:anchor distT="0" distB="0" distL="114300" distR="114300" simplePos="0" relativeHeight="251658297" behindDoc="0" locked="0" layoutInCell="1" allowOverlap="1" wp14:anchorId="47BABCBF" wp14:editId="7019AC80">
                <wp:simplePos x="0" y="0"/>
                <wp:positionH relativeFrom="page">
                  <wp:posOffset>3695701</wp:posOffset>
                </wp:positionH>
                <wp:positionV relativeFrom="paragraph">
                  <wp:posOffset>339089</wp:posOffset>
                </wp:positionV>
                <wp:extent cx="3867150" cy="1266825"/>
                <wp:effectExtent l="0" t="0" r="0" b="9525"/>
                <wp:wrapNone/>
                <wp:docPr id="1043418362" name="Freeform 4"/>
                <wp:cNvGraphicFramePr/>
                <a:graphic xmlns:a="http://schemas.openxmlformats.org/drawingml/2006/main">
                  <a:graphicData uri="http://schemas.microsoft.com/office/word/2010/wordprocessingShape">
                    <wps:wsp>
                      <wps:cNvSpPr/>
                      <wps:spPr>
                        <a:xfrm>
                          <a:off x="0" y="0"/>
                          <a:ext cx="3867150" cy="1266825"/>
                        </a:xfrm>
                        <a:custGeom>
                          <a:avLst/>
                          <a:gdLst/>
                          <a:ahLst/>
                          <a:cxnLst/>
                          <a:rect l="l" t="t" r="r" b="b"/>
                          <a:pathLst>
                            <a:path w="5741191" h="2348669">
                              <a:moveTo>
                                <a:pt x="0" y="0"/>
                              </a:moveTo>
                              <a:lnTo>
                                <a:pt x="5741191" y="0"/>
                              </a:lnTo>
                              <a:lnTo>
                                <a:pt x="5741191" y="2348669"/>
                              </a:lnTo>
                              <a:lnTo>
                                <a:pt x="0" y="2348669"/>
                              </a:lnTo>
                              <a:lnTo>
                                <a:pt x="0" y="0"/>
                              </a:lnTo>
                              <a:close/>
                            </a:path>
                          </a:pathLst>
                        </a:custGeom>
                        <a:blipFill>
                          <a:blip r:embed="rId45">
                            <a:extLst>
                              <a:ext uri="{96DAC541-7B7A-43D3-8B79-37D633B846F1}">
                                <asvg:svgBlip xmlns:asvg="http://schemas.microsoft.com/office/drawing/2016/SVG/main" r:embed="rId46"/>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06CA9A01">
              <v:shape id="Freeform 4" style="position:absolute;margin-left:291pt;margin-top:26.7pt;width:304.5pt;height:99.75pt;z-index:251658295;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coordsize="5741191,2348669" o:spid="_x0000_s1026" stroked="f" path="m,l5741191,r,2348669l,2348669,,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AL32BBQIAAIgEAAAOAAAAZHJzL2Uyb0RvYy54bWysVE1v&#10;2zAMvQ/YfxB0Xxy7jZsacXoJOgwYtmFtf4As07EBfUFSYuffj5Jjx+gOG4ZdJFqiHsn3SO+eBinI&#10;GazrtCppulpTAorrulPHkr69Pn/aUuI8UzUTWkFJL+Do0/7jh11vCsh0q0UNliCIckVvStp6b4ok&#10;cbwFydxKG1B42WgrmcdPe0xqy3pElyLJ1us86bWtjdUcnMPTw3hJ9xG/aYD7703jwBNRUszNx9XG&#10;tQprst+x4miZaTt+TYP9QxaSdQqDzlAH5hk52e43KNlxq51u/Iprmeim6TjEGrCadP2umpeWGYi1&#10;IDnOzDS5/wfLv51fzA+LNPTGFQ7NUMXQWBl2zI8MkazLTBYMnnA8vNvmD+kGOeV4l2Z5vs02gc7k&#10;9pyfnP8MOkKx81fnR7bryWLtZPFBTaZFzYJaIqrlKUG1LCWoVjWqZZgP70J+wSR9STcP92n6mFLS&#10;ljS7u9/m+WNUQ+ozvOro6d8VgmneboVaes1oU9HoO3lMu4l4S88p7kjB5Dftoz+yhZh/7xn7cxGd&#10;C+1gDBBKj2TPdKDfkvBKdOa5EyJUH+xr9yCbf56xsS8Pmp8kKD8OmgXBPE65azvjUJUCZAU1avOl&#10;TkdhnLfgOWbFigYD/0Qhx1znC0zxllZy67hgVbq+xEaM59jusbrraIZ5Wn6jvfyB7H8BAAD//wMA&#10;UEsDBAoAAAAAAAAAIQBPlh9q0RcAANEXAAAUAAAAZHJzL21lZGlhL2ltYWdlMS5wbmeJUE5HDQoa&#10;CgAAAA1JSERSAAADUAAAAVwIBgAAAMZGX2MAAAABc1JHQgCuzhzpAAAABGdBTUEAALGPC/xhBQAA&#10;AAlwSFlzAAA7DgAAOw4BzLahgwAAF2ZJREFUeF7t3X2wrVddH/ADREReClTS0Q4DKBCZdoqAiBRL&#10;L9WQnLPWSaCQi+IgZhgKGqc0tiDpAD3BkNy91r5MDCLURmNVInCF3LvX2vciYHtBAZVQooVKpyBW&#10;BMSBNggVncaSzrkn3Jvz2zfJfTkv++Xznfn887yu53n2H+s7e5/nLC2J7EKWB0ceftE1o8fkff0Z&#10;K2W0muro0lTby1fK6Mpc+/W59F/+hlTbb6TSjm5S+ydz7X8CAAA7Kc5rRc466+UoDQ4+baW0H1ov&#10;Rbn061JpN+Xabk6lfyHXfjsAAMyiOPcVOeU869qDD1n/BikPRpdvfGvUbkml3xo/ZAAAMC/inFjk&#10;pDn2c7tBvySXvi/X3nNtfxY/TAAAMO/iPFlkafnqI+euDEbPTHX88lTbW1LtH48fHAAAWERx7iwL&#10;mL1rBx64/iKH9W+X1l/QkGv76/hBAQAAFKiFzPJ1R755ubQ9ufafvuPlDp+PHwwAAGBSnFvLnGZl&#10;/+Hzcu0vTKW9KZf+0fhBAAAA7lmcZ8scZXV/e1yu/SdybQdS6V+MDx8AADg9cc4tM54LNt6W9y/y&#10;sN+Ya/fTPAAA2EJx/i0zmD1rR++XB/2Hc+0HvQACAAC2T5yLywxltbQfzGU0TKV9LD5YAABg68U5&#10;uUx58r7xd6bSLkult1Ta/40PFAAA2D5xfi5TmpVy6Mm59jen2r8aHyIAALAz4jxdpih79x64T67j&#10;van2t+XabosPDwAA2Flxzi5TkNW1dv9Uxy9Ix14KMfnQAACA3RHn7rKLyfvGD10p7cW59iPxQQEA&#10;ALsvzuFlF5Lq+NtWavvJXPp/ig8IAACYHnEuLzuYNBw/cmXQ/nUu/QPxwQAAANMnzullB7Ky//B5&#10;K4P+b3PtN8cHAgAATK84t5dtzMq+w/8ol35lrv2/xgcBAABMvzjHl23InrWj56TarvA/nAAAYLbF&#10;ub5scVIZPT+V/u544wEAgNkT5/uyRUnD8fel2t+cS/ubeNMBAIDZFOf9cpZZvvrIuaulvSLX9kfx&#10;ZgMAALMtzv/lLLJaDz83lzaONxkAAJgPsQPIGeTi/UeemEt7Q6r9K/EGAwAA8yN2ATmN7B2898F5&#10;MLo81fYH8cYCAADzJ3YCOcXk0i9Opd0UbygAADC/Yi+Qe8izrj34kLz+dr3abos3EwAAmG+xH8jd&#10;ZKW256ba3xdvIgAAsBhiR5CTZM/agQemOr4i1f65eAMBAIDFEbuChCzvP/TEVPoN8cYBAACLJ/YF&#10;uVPScPy8VPvvxJsGAAAsptgZZGlp6fzBex+cSnt1Ku0v4g0DAAAWV+wOC5+VcvjJqbRfiTcKAAAg&#10;9oeFzkptP5Jq+914kwAAANbFDrGQueD1v/l3U21rqfYvxRsEAADwDbFLLFyWB6OnptJvjDcGAAAg&#10;in1ioZLr+Pxc2p/HmwIAAHAysVMsTHLtl+fSvWUPAAA4ZbFXzH3W1tbuner4Van2v4o3AwAA4O7E&#10;fjHXubgcelAufV+8CQAAAKcidoy5zYWve+e359LfEG8AAADAqYo9Yy5z0etHj0ml3xAvHgAA4HTE&#10;rjF3SfXgE3Ltb48XDgAAcLpi35irrNTD359qOxwvGgAA4EzEzjE3yYN+Ya79ffGCAQAAzlTsHXOR&#10;NBg/J5f2kXixAAAAZyN2j5lPrv2FqfRPxAsFAAA4W7F/zHRy7T+Ra/uzeJEAAABbIXaQmU0e9Ety&#10;bbfFCwQAANgqsYfMZDZ+ttc+Gy8OAABgK8UuMnNZf2FEqu2/xwsDAADYarGPzFRWa7vA2/YAAICd&#10;EjvJzCQNxk9LtR2NFwQAALBdYi+ZiSzX0eNz7T1eDAAAwHaK3WTqk/eNvzOV9tZ4IQAAANst9pOp&#10;zvJ1R87NtV8fLwIAAGAnxI4ytbnk9R/6llTatfECAAAAdkrsKVObldqvioMHAADYSbGnTGVSGb0y&#10;lf63cfAAAAA7KXaVqUsaji/LtX05DhwAAGCnxb4yVcl1fH6u7bY4aAAAgN0QO8vUJA3H35dq+/04&#10;YAAAgN0Se8tU5NnX3PStqfQb42ABAAB2U+wuU5FcR6+NAwUAANhtsbvselJpP5pq+99xoAAAALst&#10;9pddzWpt/ziV/uE4SAAAgGkQO8yuZfnqt5+ba/v1OEAAAIBpEXvMriWV9jNxcAAAANMk9phdSa79&#10;han0W+PgAAAApknsMjueNBg/Ldd+cxwYAADAtIl9ZkfzzOE7/16q7a1xUAAAANModpodTa79qjgg&#10;AACAaRU7zY4lD/uP5dL+Mg4IAABgWsVesyNZHhx5eCr9i3EwAAAA0yx2mx1JKv2GOBAAAIBpF7vN&#10;ticPjv107+txIAAAANMu9pttzYX7Dj4qlXY0DgIAAGAWxI6zrcmlXxkHAAAAMCtix9m2pDL+Z7m0&#10;/xkHAAAAMCtiz9mWrK2t3TuV9ivx5AAAALMkdp1tSS79RfHEAAAAsyZ2nS3Pcj3y6FTHvx1PDAAA&#10;MGti39ny5NqviicFAACYRbHvbGlyHZ+fSvtsPCkAAMAsip1ny/KSX/jIN6XSb4wnBAAAmFWx92xZ&#10;chm9JJ4MAABglsXesyW5sBz6rlT6h+LJAAAAZlnsPluSXPq+eCIAAIBZF7vPWeeia0aPybXdFk8E&#10;AAAw62L/Oevk2q+LJwEAAJgHsf+cVZYHo6d6bTkAADCvYgc6q+QyGsYTAAAAzIvYgc44F+8/8sRU&#10;+qfjCQAAAOZF7EFnnDzsr4sHBwAAmCexB51RLhqM/mGq/RPx4AAAAPMkdqEzSirt38UDAwAAzJvY&#10;hU47ufTHptL/MB4YAABg3sQ+dNpJtV0RDwoAADCPYh86rawO2iNy7R+OBwUAAJhHsROdVlJpPxUP&#10;CAAAMK9iJzrlpDr+tlz6B+IBAQAA5lXsRaecldp+Mh4MAABgnsVedErJ+8YPzbX953gwAACAeRa7&#10;0SklD/oPxwMBAADMu9iNTim5tgPxQAAAAPMudqN7zEodfX+q/SvxQAAAAPMu9qN7TK79qngQAACA&#10;RRD70d1mdX97WK7t5ngQAACARRA70t0m1fEL4gEAAAAWRexId5tU21viAQAAABZF7Eh3mdVh+95U&#10;+5fiAQAAABZF7El3mVTaq+POAAAAiyT2pLtMqv234s4AAACLJPakk2a1tD2p9v8XdwYAAFgksSud&#10;NLn0K+OOAAAAiyZ2pYnsPXDgPrm098cdAQAAFk3sSxPJdXx+3AkAAGARxb40kVTb1XEnAACARRT7&#10;0qYsX3fkm1PpH4o7AQAALKLYmTZlpRx6ctwBAABgUcXOtCl50F8TdwAAAFhUsTNtSq59HHcAAABY&#10;VLEzHU8u/bGp9i/FHQAAABZV7E3Hk0r70bgxAADAIou96XjyYPTzcWMAAIBFFnvTsbzkFz7yTbm2&#10;j8SNAQAAFlnsTseSS3963BAAAGDRxe50LHkwujxuCAAAsOhidzqWXPuvxw0BAAAWXexOS3vXDtw3&#10;1/ZHcUMAAIBFF/vTUh70p8SNAAAAOFmBKqOXxI0AAAA4SYFKpb0pbgQAAMBJClSu7YNxIwAAAEKB&#10;yqU/NpX+V3EjAAAAYoGq471xAwAAADaEAtWvihsAAACwYVOBSrW/LW4AAADAhk0FKpd2S9wAAACA&#10;DSe+fRqOH5lK/1rcAAAAgA3HC9RqbRfElQAAAJxw4huoQXtZXAkAAMAJxwtUrv3n40oAAABOOPEN&#10;VO2/FVcCAABwwp0L1FfjSgAAAE44Vp5W9h8+L64AAABgs2MFarW0H4wrAAAA2OyOn++NL40rAAAA&#10;2OxYgcq1vyauAAAAYLONb6CG7T/EFQAAAGy28Q1U6e+KKwAAANjsG68w/3hcAQAAwGZLewfvfXCu&#10;7S/jCgAAADZbunDfwUfFhQAAAExaWh6MnhoXAgAAMGlpZdBW4kIAAAAmLa3saz8SFwIAADBpKQ3H&#10;l8WFAAAATFpKdfyquBAAAIBJS6m2/XEhAAAAk9YL1C/FhQAAAExaSqXdFBcCAAAwab1AHY0LAQAA&#10;mLSUSv9QXAgAAMCkpVT7f4kLAQAAmLReoD4eFwIAADBp/W+gPhkXAgAAMGm9QH0mLgQAAGDS+k/4&#10;vhAXAgAAMGm9QN0aFwIAADBp/TXmX4sLAQAAmLQUFwAAAHBy6wXqq3EhAAAAk9b/BupLcSEAAACT&#10;1gvU5+JCAAAAJq2/ROLTcSEAAACT1gvUJ+JCAAAAJi2l2v4gLgQAAGDSeoH6/bgQAACASesF6rfj&#10;QgAAACYtpdKOxoUAAABMWn+JxI1xIQAAAJOWculvjAsBAACYtJRrvyouBAAAYNJSLqN/ExcCAAAw&#10;af0nfC+KCwEAAJi0/hO+fx4XAgAAMGkpD/sz4kIAAAAmLaV68AlxIQAAAJOWVgftEXEhAAAAk5aW&#10;br/9Xrn0z8QVAAAAbLa0nlzbB+MKAAAANjtWoFLtb4srAAAA2GzjG6gyGsYVAAAAbHbHN1DjfxlX&#10;AAAAsNmxArVa2rPjCgAAADbb+Anf/vH3xBUAAABsdqxA7Vk7er+4AgAAgM2OFaiNF0n0j8aVAAAA&#10;nHC8QKXS3hpXAgAAcMKdv4G6Mq4EAADghDt9AzV6flwJAADACccL1GppT4orAQAAOOF4gXrm8N0P&#10;yKV/Jm4AAADAhuMFaj2ptPfGDQAAANiwqUDl0t8YNwAAAGDDpgK1UtqPxw0AAADYsKlA5dKfHjcA&#10;AABgw6YCdXE59KBc2qfiRgAAAIQCtZ5c+jviRgAAAJykQKXSXh03AgAA4CQFaqWMVuNGAAAAnKRA&#10;LQ+OPDyV/sW4IQAAwKKL/elY/ENdAACASbE7HUsajq+NGwIAACy62J2OJQ1Gz4sbAgAALLrYnY5l&#10;ddAekUv7fNwYAABgkcXudDyptJvixgAAAIss9qbjSWX0yrgxAADAIou96XhWy5E9cWMAAIBFFnvT&#10;8exZO3q/XNotcQcAAIBFFXvTpuTS/33cAQAAYFHFzrQpqY4vjTsAAAAsqtiZNmV1f3uc15kDAABs&#10;iJ1pIqn0G+NOAAAAiyj2pYmslPbiuBMAAMAiin1pIsv1yKNT7X8adwQAAFg0sS+dNKmO/2PcEQAA&#10;YNHErnTSpDryNj4AAGDhxa500qTh+JGptj+OOwMAACyS2JXuMrn2X4w7AwAALJLYk+4yK2W0GncG&#10;AABYJLEn3WXyvvFDc+2/Gw8AAACwKGJPutuk2tbiAQAAABZF7Eh3mzzoT8ml/a94EAAAgEUQO9I9&#10;JtX2lngQAACARRD70T0m1dEL4kEAAAAWQexH95hnX3PTt6bSPxwPBAAAMO9iPzql5NpfGw8EAAAw&#10;72I3OqVsvEyifyYeDAAAYJ7FbnTKSbX9bDwYAADAPIu96JSTS396Lv0v4gEBAADmVexFp5VU+5vj&#10;AQEAAOZV7ESnlVzH5+favxwPCgAAMI9iJzrtpNJviAcFAACYR7EPnXbScJxzaX8TDwwAADBvYh86&#10;o6TSb4wHBgAAmDexC51R0mD8nHhgAACAeRO70Bknl/6OeHAAAIB5EnvQGSeV0fPjwQEAAOZJ7EFn&#10;nL1rB+6ba+/xBAAAAPMi9qCzSqqjS+MJAAAA5kXsQGeVi8uhB+Xa3xNPAgAAMA9iBzrrpNpeGk8C&#10;AAAwD2L/OevsWTt6TirtY/FEAAAAsy72ny3Jamk/lEr/WjwZAADALIvdZ8uSSntTPBkAAMAsi71n&#10;y5IH/Sm5tP8WTwgAADCrYu/Z0qTSXhFPCAAAMKti59nSLF/99nP9c10AAGBexM6z5Vmth5+bav9K&#10;PDEAAMCsiX1nW5JLf0M8MQAAwKyJXWdbslrak3LpfxhPDgAAMEti19m2pNJ+Kp4cAABglsSes23J&#10;+8YPzaUfigMAAACYFbHnbGtWSnt2Kv3WOAgAAIBZEDvOtieVdm0cBAAAwCyI/Wbbk/f1786lfzQO&#10;BAAAYNrFfrMjSXV0aRwIAADAtIvdZkeyZ+3oOam0N8XBAAAATLPYbXYsq/vb43Jt74kDAgAAmFax&#10;1+xoVsrh1VT6p+OgAAAAplHsNDueXPvlcVAAAADTKPaZHc/eAwfuk0t/YxwYAADAtIl9ZldyYTn0&#10;Xam234yDAwAAmCaxy+xa0nCcU2l/HAcIAAAwLWKP2dXk0v9VHCAAAMC0iB1md7O2du9U28/FQQIA&#10;AEyDWGF2PSvX3HReLv1dcaAAAAC7LfaXqUguPeXaPxkHCwAAsJtid5mapEF7WRwsAADAboq9ZaqS&#10;S3tDHDAAAMBuiZ1lqnLRcPQdqbS3xkEDAADshthZpi7LdfT4XHuPAwcAANhpsa9MZdJg/LRU2tE4&#10;eAAAgJ0Uu8rUZrW2C3LtN8cLAAAA2Cmxp0x10mD8nFT7J+JFAAAA7ITYUaY+ufYXptI+Gy8EAABg&#10;u8V+MhNJZXxZru3L8WIAAAC2U+wmM5Nc+0+n0v82XhAAAMB2ib1kppKG45+JFwQAALBdYieZqVzy&#10;+rd/Syrt2nhRAAAA2yF2kpnL8tVHzs21Xx8vDAAAYKvFPjKTuWg4+o5U2lvjxQEAAGyl2EVmNnvX&#10;Djww1f478QIBAAC2SuwhM52Vaw6fl0v/5XiRAAAAWyF2kJnPxeXQ30+1/Vy8UAAAgLMV+8dc5OJy&#10;6EG59H3xYgEAAM5G7B7zk9tvv1catFfl0v5PvGgAAIAzEWvH3CUNxy9LpX8hXjgAAMDpin1jLpNL&#10;f1Eu7VPx4gEAAE5H7BpzmzQcPS+Xfku8AQAAAKcq9oy5Ti49+V9RAADAmYodY+6T9h36p7m0d8Ub&#10;AQAAcE9iv1iIrJb2pFTab8SbAQAAcHdit1iY7F078MBce483BAAA4K7EXrFQeebw3Q9IdXxFLu3z&#10;8cYAAABEsVMsZPKgX5JLe3+8OQAAAHcWu8TCJr++f3eu/RfjDQIAAPiG2CMWOs8c/uoDUm1XpNo/&#10;F28UAABA7BCytLS0Uttzc+3vizcLAABYbLE7yB25qB55fC7NT/oAAIDjYm+QO2V1rd0/lf7KVNpn&#10;440DAAAWT+wMcpKk4fg5qY78pA8AABZc7ApyF1muo8fn2q+PNxAAAFgcsSfIPSQPRpfn2v463kgA&#10;AGD+xX4gp5Bc+tNTbb+US/t6vKEAAMD8it1ATiN50H8slXY03lQAAGA+xU4gp5lnXfuuR+U6em2q&#10;/U/jzQUAAOZL7ANyhrloePgHcmm/Fm8wAAAwP2IPkLPInrWj56yW9uJc2wfjjQYAAGZf7ACyBVnZ&#10;f/i81dquyaX9ebzhAADA7Ipzf9nCpDpazrW/Ld50AABgNsU5v2xxVtfa/VNpl+XaPxxvPgAAMFvi&#10;fF+2Kc+69uBDcu1XpdJvjQ8BAACYDXGeL9uc5eGhf7Ba2qtzabfEhwEAAEy3OL+XHcpyvenRqbRX&#10;5NJ+Lz4UAABgOsV5vexwlgfvfHgatpfl0t4fHw4AADBd4nxedimr+9vDUm0vzbW9Jz4kAABgOsR5&#10;vOxyLi6HHpTq6NJcW48PCwAA2F1x/i5Tkr1rB+6byuj5qYzekWv7enxwAADAzovzdpnC5H39Gbn2&#10;nmu7LT5AAABg58S5ukxxVofte3Ptr8m1fTA+SAAAYPvFObrMQJavO/J30nD0vFT7Dbn2z8eHCgAA&#10;bI84N5cZyx1v73t5Kv0T8eECAABbK87HZVZz++33WhmOfmCl9qtyaR+IDxoAADh7cRouc5D1N/it&#10;1nZBLn1fLu334kMHAADOTJx7yxxmddD+SS596Gd+AABwduJcW+Y8ed/B70nD8WW59l9Ntf2P+IEA&#10;AADuWpxfywJlz9rRc459O7X+d1O13+z/TAEAwN2Lc2pZ4KwO2iNWh+2iY/9rqvR35NI+FT8wAACw&#10;yOIcWmRTUh0/YaW0H8+l/1oq7WPxAwQAAIskzpdF7jYXvu6d356H/Rmpjl+aSrs2134klfbp+MEC&#10;AIB5FOfHImeU5cGRh6+U9uw8GF2ehuP1YnUwl3ZLqv2r8UMHAACzKs6DRbY8q/vbw1bKoSfnQb8k&#10;1XbFShldmWu//o6fBR7deIFF/xNlCwCAaff/ARW0Ol3/lpKtAAAAAElFTkSuQmCCUEsDBAoAAAAA&#10;AAAAIQBbV8K8dAIAAHQCAAAUAAAAZHJzL21lZGlhL2ltYWdlMi5zdmc8P3htbCB2ZXJzaW9uPSIx&#10;LjAiIGVuY29kaW5nPSJVVEYtOCIgc3RhbmRhbG9uZT0ibm8iPz48IS0tIEdlbmVyYXRvcjogQWRv&#10;YmUgSWxsdXN0cmF0b3IgMjMuMC4xLCBTVkcgRXhwb3J0IFBsdWctSW4gLiBTVkcgVmVyc2lvbjog&#10;Ni4wMCBCdWlsZCAwKSAgLS0+PHN2ZyB4bWxucz0iaHR0cDovL3d3dy53My5vcmcvMjAwMC9zdmci&#10;IHhtbG5zOnhsaW5rPSJodHRwOi8vd3d3LnczLm9yZy8xOTk5L3hsaW5rIiBjb250ZW50U2NyaXB0&#10;VHlwZT0idGV4dC9lY21hc2NyaXB0IiB6b29tQW5kUGFuPSJtYWduaWZ5IiBjb250ZW50U3R5bGVU&#10;eXBlPSJ0ZXh0L2NzcyIgaWQ9IkxheWVyXzEiIGVuYWJsZS1iYWNrZ3JvdW5kPSJuZXcgMCAwIDIx&#10;Mi40IDg3LjEiIHZlcnNpb249IjEuMSIgeG1sOnNwYWNlPSJwcmVzZXJ2ZSIgZmlsbD0iIzAwMDAw&#10;MCIgcHJlc2VydmVBc3BlY3RSYXRpbz0ieE1pZFlNaWQgbWVldCIgdmlld0JveD0iMCAwIDIxMi40&#10;IDg3LjEiIHg9IjBweCIgeT0iMHB4Ij4KPGcgaWQ9ImNoYW5nZTFfMSI+PHBhdGggZmlsbD0iIzRi&#10;OGFiMyIgZD0ibTIxMi40IDBoLTE2OC44Yy0yNC4xIDAtNDMuNiAxOS41LTQzLjYgNDMuNnMxOS41&#10;IDQzLjYgNDMuNiA0My42aDE2OC45di04Ny4yeiIvPjwvZz4KPC9zdmc+UEsDBBQABgAIAAAAIQAs&#10;pJ7F4AAAAAsBAAAPAAAAZHJzL2Rvd25yZXYueG1sTI9BT8MwDIXvSPyHyEhcEEtbGFpL0wlNGseJ&#10;DSSuaWPaQOOUJt3Kv8c7wc32e3r+XrmeXS+OOAbrSUG6SEAgNd5YahW8vW5vVyBC1GR07wkV/GCA&#10;dXV5UerC+BPt8XiIreAQCoVW0MU4FFKGpkOnw8IPSKx9+NHpyOvYSjPqE4e7XmZJ8iCdtsQfOj3g&#10;psPm6zA5BZ9h19qktu/77cvupsmfp+x7g0pdX81PjyAizvHPDGd8RoeKmWo/kQmiV7BcZdwl8nB3&#10;D+JsSPOUL7WCbJnlIKtS/u9Q/QIAAP//AwBQSwMEFAAGAAgAAAAhACJWDu7HAAAApQEAABkAAABk&#10;cnMvX3JlbHMvZTJvRG9jLnhtbC5yZWxzvJCxagMxDIb3Qt7BaO/57oZSSnxZSiFrSB9A2DqfyVk2&#10;lhuat49plgYC3TpK4v/+D21333FVZyoSEhsYuh4UsU0usDfwefx4fgUlFdnhmpgMXEhgN22etgda&#10;sbaQLCGLahQWA0ut+U1rsQtFlC5l4naZU4lY21i8zmhP6EmPff+iy28GTHdMtXcGyt6NoI6X3Jr/&#10;Zqd5Dpbek/2KxPVBhQ6xdTcgFk/VQCQX8LYcOzl70I8dhv9xGLrMPw767rnTFQAA//8DAFBLAQIt&#10;ABQABgAIAAAAIQCo1seoEwEAAEkCAAATAAAAAAAAAAAAAAAAAAAAAABbQ29udGVudF9UeXBlc10u&#10;eG1sUEsBAi0AFAAGAAgAAAAhADj9If/WAAAAlAEAAAsAAAAAAAAAAAAAAAAARAEAAF9yZWxzLy5y&#10;ZWxzUEsBAi0AFAAGAAgAAAAhAMAvfYEFAgAAiAQAAA4AAAAAAAAAAAAAAAAAQwIAAGRycy9lMm9E&#10;b2MueG1sUEsBAi0ACgAAAAAAAAAhAE+WH2rRFwAA0RcAABQAAAAAAAAAAAAAAAAAdAQAAGRycy9t&#10;ZWRpYS9pbWFnZTEucG5nUEsBAi0ACgAAAAAAAAAhAFtXwrx0AgAAdAIAABQAAAAAAAAAAAAAAAAA&#10;dxwAAGRycy9tZWRpYS9pbWFnZTIuc3ZnUEsBAi0AFAAGAAgAAAAhACyknsXgAAAACwEAAA8AAAAA&#10;AAAAAAAAAAAAHR8AAGRycy9kb3ducmV2LnhtbFBLAQItABQABgAIAAAAIQAiVg7uxwAAAKUBAAAZ&#10;AAAAAAAAAAAAAAAAACogAABkcnMvX3JlbHMvZTJvRG9jLnhtbC5yZWxzUEsFBgAAAAAHAAcAvgEA&#10;ACghAAAAAA==&#10;" w14:anchorId="48DDF05D">
                <v:fill type="frame" o:title="" recolor="t" rotate="t" r:id="rId47"/>
                <v:path arrowok="t"/>
                <w10:wrap anchorx="page"/>
              </v:shape>
            </w:pict>
          </mc:Fallback>
        </mc:AlternateContent>
      </w:r>
      <w:bookmarkStart w:id="26" w:name="_Hlk200363402"/>
      <w:r w:rsidR="00266F4D" w:rsidRPr="000C0D10">
        <w:t xml:space="preserve">Section 3 </w:t>
      </w:r>
      <w:bookmarkStart w:id="27" w:name="_Toc184217086"/>
      <w:bookmarkStart w:id="28" w:name="_Toc196832744"/>
      <w:bookmarkEnd w:id="23"/>
      <w:bookmarkEnd w:id="24"/>
      <w:bookmarkEnd w:id="25"/>
      <w:r w:rsidR="00266F4D" w:rsidRPr="000C0D10">
        <w:t>- Delivering care to meet CCM MBS requirements</w:t>
      </w:r>
      <w:bookmarkEnd w:id="26"/>
      <w:bookmarkEnd w:id="27"/>
      <w:bookmarkEnd w:id="28"/>
    </w:p>
    <w:p w14:paraId="7F94DB65" w14:textId="5CA283A5" w:rsidR="00266F4D" w:rsidRDefault="00741EC4" w:rsidP="00266F4D">
      <w:pPr>
        <w:rPr>
          <w:highlight w:val="yellow"/>
        </w:rPr>
      </w:pPr>
      <w:r>
        <w:rPr>
          <w:noProof/>
          <w14:ligatures w14:val="standardContextual"/>
        </w:rPr>
        <mc:AlternateContent>
          <mc:Choice Requires="wps">
            <w:drawing>
              <wp:anchor distT="0" distB="0" distL="114300" distR="114300" simplePos="0" relativeHeight="251658298" behindDoc="0" locked="0" layoutInCell="1" allowOverlap="1" wp14:anchorId="5C23A0C6" wp14:editId="320D3396">
                <wp:simplePos x="0" y="0"/>
                <wp:positionH relativeFrom="page">
                  <wp:posOffset>4124325</wp:posOffset>
                </wp:positionH>
                <wp:positionV relativeFrom="paragraph">
                  <wp:posOffset>14605</wp:posOffset>
                </wp:positionV>
                <wp:extent cx="3457575" cy="1057275"/>
                <wp:effectExtent l="0" t="0" r="0" b="0"/>
                <wp:wrapNone/>
                <wp:docPr id="1081304641" name="Text Box 6"/>
                <wp:cNvGraphicFramePr/>
                <a:graphic xmlns:a="http://schemas.openxmlformats.org/drawingml/2006/main">
                  <a:graphicData uri="http://schemas.microsoft.com/office/word/2010/wordprocessingShape">
                    <wps:wsp>
                      <wps:cNvSpPr txBox="1"/>
                      <wps:spPr>
                        <a:xfrm>
                          <a:off x="0" y="0"/>
                          <a:ext cx="3457575" cy="1057275"/>
                        </a:xfrm>
                        <a:prstGeom prst="rect">
                          <a:avLst/>
                        </a:prstGeom>
                        <a:noFill/>
                        <a:ln w="6350">
                          <a:noFill/>
                        </a:ln>
                      </wps:spPr>
                      <wps:txbx>
                        <w:txbxContent>
                          <w:p w14:paraId="26E3BA23" w14:textId="6CC8EC30" w:rsidR="0030086C" w:rsidRPr="00835030" w:rsidRDefault="0030086C" w:rsidP="00835030">
                            <w:pPr>
                              <w:rPr>
                                <w:color w:val="FFFFFF" w:themeColor="background1"/>
                              </w:rPr>
                            </w:pPr>
                            <w:r w:rsidRPr="00835030">
                              <w:rPr>
                                <w:b/>
                                <w:bCs/>
                                <w:color w:val="FFFFFF" w:themeColor="background1"/>
                              </w:rPr>
                              <w:t>3.</w:t>
                            </w:r>
                            <w:r w:rsidR="006B5C42">
                              <w:rPr>
                                <w:b/>
                                <w:bCs/>
                                <w:color w:val="FFFFFF" w:themeColor="background1"/>
                              </w:rPr>
                              <w:t>1</w:t>
                            </w:r>
                            <w:r w:rsidRPr="007E32A8">
                              <w:rPr>
                                <w:color w:val="FFFFFF" w:themeColor="background1"/>
                              </w:rPr>
                              <w:t xml:space="preserve"> </w:t>
                            </w:r>
                            <w:hyperlink w:anchor="_3.3_GPACI_Services" w:history="1">
                              <w:r w:rsidR="007E32A8" w:rsidRPr="007E32A8">
                                <w:rPr>
                                  <w:rStyle w:val="Hyperlink"/>
                                  <w:color w:val="FFFFFF" w:themeColor="background1"/>
                                </w:rPr>
                                <w:t>Chronic Conditions Management (CCM) MBS changes and information</w:t>
                              </w:r>
                            </w:hyperlink>
                          </w:p>
                          <w:p w14:paraId="25EDD2D4" w14:textId="7C426954" w:rsidR="003B092F" w:rsidRPr="00783CEC" w:rsidRDefault="003B092F" w:rsidP="00835030">
                            <w:pPr>
                              <w:rPr>
                                <w:color w:val="FEFFFF" w:themeColor="background2"/>
                              </w:rPr>
                            </w:pPr>
                            <w:r w:rsidRPr="00835030">
                              <w:rPr>
                                <w:b/>
                                <w:bCs/>
                                <w:color w:val="FFFFFF" w:themeColor="background1"/>
                              </w:rPr>
                              <w:t>3.</w:t>
                            </w:r>
                            <w:r w:rsidR="006B5C42">
                              <w:rPr>
                                <w:b/>
                                <w:bCs/>
                                <w:color w:val="FFFFFF" w:themeColor="background1"/>
                              </w:rPr>
                              <w:t>2</w:t>
                            </w:r>
                            <w:r w:rsidRPr="00835030">
                              <w:rPr>
                                <w:color w:val="FFFFFF" w:themeColor="background1"/>
                              </w:rPr>
                              <w:t xml:space="preserve"> </w:t>
                            </w:r>
                            <w:hyperlink w:anchor="_3.2_Referral_Arrangements" w:history="1">
                              <w:r w:rsidR="00E66493" w:rsidRPr="00783CEC">
                                <w:rPr>
                                  <w:rStyle w:val="Hyperlink"/>
                                  <w:color w:val="FEFFFF" w:themeColor="background2"/>
                                </w:rPr>
                                <w:t>Referral Pathways for Allied Health Services</w:t>
                              </w:r>
                            </w:hyperlink>
                          </w:p>
                          <w:p w14:paraId="11DBCB07" w14:textId="3FB6C888" w:rsidR="006B5C42" w:rsidRDefault="006B5C42" w:rsidP="006B5C42">
                            <w:pPr>
                              <w:rPr>
                                <w:color w:val="FFFFFF" w:themeColor="background1"/>
                              </w:rPr>
                            </w:pPr>
                            <w:r w:rsidRPr="00835030">
                              <w:rPr>
                                <w:b/>
                                <w:bCs/>
                                <w:color w:val="FFFFFF" w:themeColor="background1"/>
                              </w:rPr>
                              <w:t>3.</w:t>
                            </w:r>
                            <w:r>
                              <w:rPr>
                                <w:b/>
                                <w:bCs/>
                                <w:color w:val="FFFFFF" w:themeColor="background1"/>
                              </w:rPr>
                              <w:t>3</w:t>
                            </w:r>
                            <w:r w:rsidRPr="00835030">
                              <w:rPr>
                                <w:color w:val="FFFFFF" w:themeColor="background1"/>
                              </w:rPr>
                              <w:t xml:space="preserve"> </w:t>
                            </w:r>
                            <w:hyperlink w:anchor="_3.3_CCM_MBS" w:history="1">
                              <w:r w:rsidRPr="00783CEC">
                                <w:rPr>
                                  <w:rStyle w:val="Hyperlink"/>
                                  <w:color w:val="FFFFFF" w:themeColor="background1"/>
                                </w:rPr>
                                <w:t>CCM MBS User Guide</w:t>
                              </w:r>
                            </w:hyperlink>
                          </w:p>
                          <w:p w14:paraId="6BB7AC0B" w14:textId="3D5800E0" w:rsidR="00631C30" w:rsidRPr="00835030" w:rsidRDefault="00631C30" w:rsidP="006B5C42">
                            <w:pPr>
                              <w:rPr>
                                <w:color w:val="FFFFFF" w:themeColor="background1"/>
                              </w:rPr>
                            </w:pPr>
                            <w:r w:rsidRPr="00631C30">
                              <w:rPr>
                                <w:b/>
                                <w:bCs/>
                                <w:color w:val="FFFFFF" w:themeColor="background1"/>
                              </w:rPr>
                              <w:t>3.4</w:t>
                            </w:r>
                            <w:r>
                              <w:rPr>
                                <w:color w:val="FFFFFF" w:themeColor="background1"/>
                              </w:rPr>
                              <w:t xml:space="preserve"> </w:t>
                            </w:r>
                            <w:hyperlink w:anchor="_3.4_Patient_Drivers" w:history="1">
                              <w:r w:rsidRPr="00783CEC">
                                <w:rPr>
                                  <w:rStyle w:val="Hyperlink"/>
                                  <w:color w:val="FFFFFF" w:themeColor="background1"/>
                                </w:rPr>
                                <w:t>Patient Drivers for Attending Chronic Condition</w:t>
                              </w:r>
                            </w:hyperlink>
                            <w:r w:rsidRPr="00783CEC">
                              <w:rPr>
                                <w:color w:val="FFFFFF" w:themeColor="background1"/>
                              </w:rPr>
                              <w:t xml:space="preserve"> </w:t>
                            </w:r>
                            <w:r w:rsidRPr="00631C30">
                              <w:rPr>
                                <w:color w:val="FFFFFF" w:themeColor="background1"/>
                              </w:rPr>
                              <w:t>Review Appointments</w:t>
                            </w:r>
                          </w:p>
                          <w:p w14:paraId="2D683591" w14:textId="77777777" w:rsidR="006B5C42" w:rsidRPr="00835030" w:rsidRDefault="006B5C42" w:rsidP="00835030">
                            <w:pPr>
                              <w:rPr>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C23A0C6" id="Text Box 6" o:spid="_x0000_s1073" type="#_x0000_t202" style="position:absolute;margin-left:324.75pt;margin-top:1.15pt;width:272.25pt;height:83.25pt;z-index:25165829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8voXGQIAADUEAAAOAAAAZHJzL2Uyb0RvYy54bWysU1tr2zAUfh/sPwi9L3bSpN1CnJK1ZAxC&#10;W0hHnxVZig2yjiadxM5+/Y7k3Oj2NIZBPjedy/cdze67xrC98qEGW/DhIOdMWQllbbcF//G6/PSZ&#10;s4DClsKAVQU/qMDv5x8/zFo3VSOowJTKM0piw7R1Ba8Q3TTLgqxUI8IAnLLk1OAbgaT6bVZ60VL2&#10;xmSjPL/NWvCl8yBVCGR97J18nvJrrSQ+ax0UMlNw6g3T6dO5iWc2n4np1gtX1fLYhviHLhpRWyp6&#10;TvUoULCdr/9I1dTSQwCNAwlNBlrXUqUZaJph/m6adSWcSrMQOMGdYQr/L6182q/di2fYfYWOCIyA&#10;tC5MAxnjPJ32TfxTp4z8BOHhDJvqkEky3ownd/RxJsk3zCd3I1IoT3a57nzAbwoaFoWCe+IlwSX2&#10;q4B96CkkVrOwrI1J3BjL2oLf3kzydOHsoeTGUo1Ls1HCbtOxuiz4OFEbTRsoDzSgh5774OSypiZW&#10;IuCL8EQ2zUQLjM90aANUDI4SZxX4X3+zx3jigLyctbQ8BQ8/d8Irzsx3S+x8GY6pAYZJIXRGpPhr&#10;z+baY3fNA9B+DumpOJnEGI/mJGoPzRvt+SJWJZewkmoXHE/iA/YrTe9EqsUiBdF+OYEru3Yypo6w&#10;Rohfuzfh3ZEHJAqf4LRmYvqOjj62J2SxQ9B14uqC6hF/2s3E9vEdxeW/1lPU5bXPfwMAAP//AwBQ&#10;SwMEFAAGAAgAAAAhAIRBjyLiAAAACgEAAA8AAABkcnMvZG93bnJldi54bWxMj8FOwzAQRO9I/IO1&#10;SNyo09BGaYhTVZEqJASHll64beJtEhGvQ+y2ga/HPcFtRzOafZOvJ9OLM42us6xgPotAENdWd9wo&#10;OLxvH1IQziNr7C2Tgm9ysC5ub3LMtL3wjs5734hQwi5DBa33Qyalq1sy6GZ2IA7e0Y4GfZBjI/WI&#10;l1BuehlHUSINdhw+tDhQ2VL9uT8ZBS/l9g13VWzSn758fj1uhq/Dx1Kp+7tp8wTC0+T/wnDFD+hQ&#10;BKbKnlg70StIFqtliCqIH0Fc/flqEcZV4UrSFGSRy/8Til8AAAD//wMAUEsBAi0AFAAGAAgAAAAh&#10;ALaDOJL+AAAA4QEAABMAAAAAAAAAAAAAAAAAAAAAAFtDb250ZW50X1R5cGVzXS54bWxQSwECLQAU&#10;AAYACAAAACEAOP0h/9YAAACUAQAACwAAAAAAAAAAAAAAAAAvAQAAX3JlbHMvLnJlbHNQSwECLQAU&#10;AAYACAAAACEAR/L6FxkCAAA1BAAADgAAAAAAAAAAAAAAAAAuAgAAZHJzL2Uyb0RvYy54bWxQSwEC&#10;LQAUAAYACAAAACEAhEGPIuIAAAAKAQAADwAAAAAAAAAAAAAAAABzBAAAZHJzL2Rvd25yZXYueG1s&#10;UEsFBgAAAAAEAAQA8wAAAIIFAAAAAA==&#10;" filled="f" stroked="f" strokeweight=".5pt">
                <v:textbox>
                  <w:txbxContent>
                    <w:p w14:paraId="26E3BA23" w14:textId="6CC8EC30" w:rsidR="0030086C" w:rsidRPr="00835030" w:rsidRDefault="0030086C" w:rsidP="00835030">
                      <w:pPr>
                        <w:rPr>
                          <w:color w:val="FFFFFF" w:themeColor="background1"/>
                        </w:rPr>
                      </w:pPr>
                      <w:r w:rsidRPr="00835030">
                        <w:rPr>
                          <w:b/>
                          <w:bCs/>
                          <w:color w:val="FFFFFF" w:themeColor="background1"/>
                        </w:rPr>
                        <w:t>3.</w:t>
                      </w:r>
                      <w:r w:rsidR="006B5C42">
                        <w:rPr>
                          <w:b/>
                          <w:bCs/>
                          <w:color w:val="FFFFFF" w:themeColor="background1"/>
                        </w:rPr>
                        <w:t>1</w:t>
                      </w:r>
                      <w:r w:rsidRPr="007E32A8">
                        <w:rPr>
                          <w:color w:val="FFFFFF" w:themeColor="background1"/>
                        </w:rPr>
                        <w:t xml:space="preserve"> </w:t>
                      </w:r>
                      <w:hyperlink w:anchor="_3.3_GPACI_Services" w:history="1">
                        <w:r w:rsidR="007E32A8" w:rsidRPr="007E32A8">
                          <w:rPr>
                            <w:rStyle w:val="Hyperlink"/>
                            <w:color w:val="FFFFFF" w:themeColor="background1"/>
                          </w:rPr>
                          <w:t>Chronic Conditions Management (CCM) MBS changes and information</w:t>
                        </w:r>
                      </w:hyperlink>
                    </w:p>
                    <w:p w14:paraId="25EDD2D4" w14:textId="7C426954" w:rsidR="003B092F" w:rsidRPr="00783CEC" w:rsidRDefault="003B092F" w:rsidP="00835030">
                      <w:pPr>
                        <w:rPr>
                          <w:color w:val="FEFFFF" w:themeColor="background2"/>
                        </w:rPr>
                      </w:pPr>
                      <w:r w:rsidRPr="00835030">
                        <w:rPr>
                          <w:b/>
                          <w:bCs/>
                          <w:color w:val="FFFFFF" w:themeColor="background1"/>
                        </w:rPr>
                        <w:t>3.</w:t>
                      </w:r>
                      <w:r w:rsidR="006B5C42">
                        <w:rPr>
                          <w:b/>
                          <w:bCs/>
                          <w:color w:val="FFFFFF" w:themeColor="background1"/>
                        </w:rPr>
                        <w:t>2</w:t>
                      </w:r>
                      <w:r w:rsidRPr="00835030">
                        <w:rPr>
                          <w:color w:val="FFFFFF" w:themeColor="background1"/>
                        </w:rPr>
                        <w:t xml:space="preserve"> </w:t>
                      </w:r>
                      <w:hyperlink w:anchor="_3.2_Referral_Arrangements" w:history="1">
                        <w:r w:rsidR="00E66493" w:rsidRPr="00783CEC">
                          <w:rPr>
                            <w:rStyle w:val="Hyperlink"/>
                            <w:color w:val="FEFFFF" w:themeColor="background2"/>
                          </w:rPr>
                          <w:t>Referral Pathways for Allied Health Services</w:t>
                        </w:r>
                      </w:hyperlink>
                    </w:p>
                    <w:p w14:paraId="11DBCB07" w14:textId="3FB6C888" w:rsidR="006B5C42" w:rsidRDefault="006B5C42" w:rsidP="006B5C42">
                      <w:pPr>
                        <w:rPr>
                          <w:color w:val="FFFFFF" w:themeColor="background1"/>
                        </w:rPr>
                      </w:pPr>
                      <w:r w:rsidRPr="00835030">
                        <w:rPr>
                          <w:b/>
                          <w:bCs/>
                          <w:color w:val="FFFFFF" w:themeColor="background1"/>
                        </w:rPr>
                        <w:t>3.</w:t>
                      </w:r>
                      <w:r>
                        <w:rPr>
                          <w:b/>
                          <w:bCs/>
                          <w:color w:val="FFFFFF" w:themeColor="background1"/>
                        </w:rPr>
                        <w:t>3</w:t>
                      </w:r>
                      <w:r w:rsidRPr="00835030">
                        <w:rPr>
                          <w:color w:val="FFFFFF" w:themeColor="background1"/>
                        </w:rPr>
                        <w:t xml:space="preserve"> </w:t>
                      </w:r>
                      <w:hyperlink w:anchor="_3.3_CCM_MBS" w:history="1">
                        <w:r w:rsidRPr="00783CEC">
                          <w:rPr>
                            <w:rStyle w:val="Hyperlink"/>
                            <w:color w:val="FFFFFF" w:themeColor="background1"/>
                          </w:rPr>
                          <w:t>CCM MBS User Guide</w:t>
                        </w:r>
                      </w:hyperlink>
                    </w:p>
                    <w:p w14:paraId="6BB7AC0B" w14:textId="3D5800E0" w:rsidR="00631C30" w:rsidRPr="00835030" w:rsidRDefault="00631C30" w:rsidP="006B5C42">
                      <w:pPr>
                        <w:rPr>
                          <w:color w:val="FFFFFF" w:themeColor="background1"/>
                        </w:rPr>
                      </w:pPr>
                      <w:r w:rsidRPr="00631C30">
                        <w:rPr>
                          <w:b/>
                          <w:bCs/>
                          <w:color w:val="FFFFFF" w:themeColor="background1"/>
                        </w:rPr>
                        <w:t>3.4</w:t>
                      </w:r>
                      <w:r>
                        <w:rPr>
                          <w:color w:val="FFFFFF" w:themeColor="background1"/>
                        </w:rPr>
                        <w:t xml:space="preserve"> </w:t>
                      </w:r>
                      <w:hyperlink w:anchor="_3.4_Patient_Drivers" w:history="1">
                        <w:r w:rsidRPr="00783CEC">
                          <w:rPr>
                            <w:rStyle w:val="Hyperlink"/>
                            <w:color w:val="FFFFFF" w:themeColor="background1"/>
                          </w:rPr>
                          <w:t>Patient Drivers for Attending Chronic Condition</w:t>
                        </w:r>
                      </w:hyperlink>
                      <w:r w:rsidRPr="00783CEC">
                        <w:rPr>
                          <w:color w:val="FFFFFF" w:themeColor="background1"/>
                        </w:rPr>
                        <w:t xml:space="preserve"> </w:t>
                      </w:r>
                      <w:r w:rsidRPr="00631C30">
                        <w:rPr>
                          <w:color w:val="FFFFFF" w:themeColor="background1"/>
                        </w:rPr>
                        <w:t>Review Appointments</w:t>
                      </w:r>
                    </w:p>
                    <w:p w14:paraId="2D683591" w14:textId="77777777" w:rsidR="006B5C42" w:rsidRPr="00835030" w:rsidRDefault="006B5C42" w:rsidP="00835030">
                      <w:pPr>
                        <w:rPr>
                          <w:color w:val="FFFFFF" w:themeColor="background1"/>
                        </w:rPr>
                      </w:pPr>
                    </w:p>
                  </w:txbxContent>
                </v:textbox>
                <w10:wrap anchorx="page"/>
              </v:shape>
            </w:pict>
          </mc:Fallback>
        </mc:AlternateContent>
      </w:r>
    </w:p>
    <w:p w14:paraId="1283CDF8" w14:textId="328C18AB" w:rsidR="00761547" w:rsidRDefault="003F72B8" w:rsidP="00266F4D">
      <w:pPr>
        <w:rPr>
          <w:highlight w:val="yellow"/>
        </w:rPr>
      </w:pPr>
      <w:r>
        <w:rPr>
          <w:noProof/>
        </w:rPr>
        <w:drawing>
          <wp:anchor distT="0" distB="0" distL="114300" distR="114300" simplePos="0" relativeHeight="251658384" behindDoc="0" locked="0" layoutInCell="1" allowOverlap="1" wp14:anchorId="0C750EB1" wp14:editId="6651E38F">
            <wp:simplePos x="0" y="0"/>
            <wp:positionH relativeFrom="page">
              <wp:posOffset>7141210</wp:posOffset>
            </wp:positionH>
            <wp:positionV relativeFrom="paragraph">
              <wp:posOffset>274955</wp:posOffset>
            </wp:positionV>
            <wp:extent cx="342920" cy="338455"/>
            <wp:effectExtent l="0" t="0" r="0" b="4445"/>
            <wp:wrapNone/>
            <wp:docPr id="799421235"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76">
                      <a:duotone>
                        <a:schemeClr val="bg2">
                          <a:shade val="45000"/>
                          <a:satMod val="135000"/>
                        </a:schemeClr>
                        <a:prstClr val="white"/>
                      </a:duotone>
                      <a:extLst>
                        <a:ext uri="{28A0092B-C50C-407E-A947-70E740481C1C}">
                          <a14:useLocalDpi xmlns:a14="http://schemas.microsoft.com/office/drawing/2010/main" val="0"/>
                        </a:ext>
                      </a:extLst>
                    </a:blip>
                    <a:srcRect/>
                    <a:stretch>
                      <a:fillRect/>
                    </a:stretch>
                  </pic:blipFill>
                  <pic:spPr bwMode="auto">
                    <a:xfrm>
                      <a:off x="0" y="0"/>
                      <a:ext cx="342920" cy="338455"/>
                    </a:xfrm>
                    <a:prstGeom prst="rect">
                      <a:avLst/>
                    </a:prstGeom>
                    <a:noFill/>
                  </pic:spPr>
                </pic:pic>
              </a:graphicData>
            </a:graphic>
            <wp14:sizeRelH relativeFrom="margin">
              <wp14:pctWidth>0</wp14:pctWidth>
            </wp14:sizeRelH>
            <wp14:sizeRelV relativeFrom="margin">
              <wp14:pctHeight>0</wp14:pctHeight>
            </wp14:sizeRelV>
          </wp:anchor>
        </w:drawing>
      </w:r>
    </w:p>
    <w:p w14:paraId="03223724" w14:textId="36A351F6" w:rsidR="00761547" w:rsidRDefault="00761547" w:rsidP="00266F4D">
      <w:pPr>
        <w:rPr>
          <w:highlight w:val="yellow"/>
        </w:rPr>
      </w:pPr>
    </w:p>
    <w:p w14:paraId="60EB29B3" w14:textId="77777777" w:rsidR="00761547" w:rsidRDefault="00761547" w:rsidP="00266F4D">
      <w:pPr>
        <w:rPr>
          <w:highlight w:val="yellow"/>
        </w:rPr>
      </w:pPr>
    </w:p>
    <w:p w14:paraId="4A6FCE6F" w14:textId="77777777" w:rsidR="00741EC4" w:rsidRDefault="00741EC4" w:rsidP="00266F4D">
      <w:pPr>
        <w:rPr>
          <w:highlight w:val="yellow"/>
        </w:rPr>
      </w:pPr>
    </w:p>
    <w:p w14:paraId="1F8CF271" w14:textId="187AFC5F" w:rsidR="009020CA" w:rsidRDefault="00266F4D" w:rsidP="00266F4D">
      <w:pPr>
        <w:spacing w:after="0"/>
        <w:jc w:val="both"/>
        <w:rPr>
          <w:szCs w:val="20"/>
        </w:rPr>
      </w:pPr>
      <w:r>
        <w:rPr>
          <w:szCs w:val="20"/>
        </w:rPr>
        <w:t>Chronic Conditions Management MBS Items include initial Chronic Condition Management plan</w:t>
      </w:r>
      <w:r w:rsidR="00654A5D">
        <w:rPr>
          <w:szCs w:val="20"/>
        </w:rPr>
        <w:t>s</w:t>
      </w:r>
      <w:r>
        <w:rPr>
          <w:szCs w:val="20"/>
        </w:rPr>
        <w:t xml:space="preserve"> and review</w:t>
      </w:r>
      <w:r w:rsidR="0007292B">
        <w:rPr>
          <w:szCs w:val="20"/>
        </w:rPr>
        <w:t>s</w:t>
      </w:r>
      <w:r>
        <w:rPr>
          <w:szCs w:val="20"/>
        </w:rPr>
        <w:t xml:space="preserve"> of a chronic conditions management plan. P</w:t>
      </w:r>
      <w:r w:rsidRPr="006A1A49">
        <w:rPr>
          <w:szCs w:val="20"/>
        </w:rPr>
        <w:t xml:space="preserve">atients registered with MyMedicare </w:t>
      </w:r>
      <w:r>
        <w:rPr>
          <w:szCs w:val="20"/>
        </w:rPr>
        <w:t>can only</w:t>
      </w:r>
      <w:r w:rsidRPr="006A1A49">
        <w:rPr>
          <w:szCs w:val="20"/>
        </w:rPr>
        <w:t xml:space="preserve"> access Chronic Condition Management (CCM) plans and reviews through their </w:t>
      </w:r>
      <w:r>
        <w:rPr>
          <w:szCs w:val="20"/>
        </w:rPr>
        <w:t>MyMedicare general</w:t>
      </w:r>
      <w:r w:rsidRPr="006A1A49">
        <w:rPr>
          <w:szCs w:val="20"/>
        </w:rPr>
        <w:t xml:space="preserve"> practice. </w:t>
      </w:r>
      <w:r>
        <w:rPr>
          <w:szCs w:val="20"/>
        </w:rPr>
        <w:t>Patients</w:t>
      </w:r>
      <w:r w:rsidRPr="006A1A49">
        <w:rPr>
          <w:szCs w:val="20"/>
        </w:rPr>
        <w:t xml:space="preserve"> not enrolled in MyMedicare can </w:t>
      </w:r>
      <w:r>
        <w:rPr>
          <w:szCs w:val="20"/>
        </w:rPr>
        <w:t>access</w:t>
      </w:r>
      <w:r w:rsidRPr="006A1A49">
        <w:rPr>
          <w:szCs w:val="20"/>
        </w:rPr>
        <w:t xml:space="preserve"> CCM services from their usual GP</w:t>
      </w:r>
      <w:r>
        <w:rPr>
          <w:szCs w:val="20"/>
        </w:rPr>
        <w:t xml:space="preserve">. </w:t>
      </w:r>
    </w:p>
    <w:p w14:paraId="1E031659" w14:textId="77777777" w:rsidR="009020CA" w:rsidRDefault="009020CA" w:rsidP="00266F4D">
      <w:pPr>
        <w:spacing w:after="0"/>
        <w:jc w:val="both"/>
        <w:rPr>
          <w:szCs w:val="20"/>
        </w:rPr>
      </w:pPr>
    </w:p>
    <w:p w14:paraId="54BCFA64" w14:textId="68ECF92B" w:rsidR="00761547" w:rsidRPr="00F448AF" w:rsidRDefault="009020CA" w:rsidP="009D6C51">
      <w:pPr>
        <w:spacing w:after="0"/>
        <w:jc w:val="both"/>
        <w:rPr>
          <w:rFonts w:eastAsia="Times New Roman"/>
          <w:szCs w:val="20"/>
        </w:rPr>
      </w:pPr>
      <w:r>
        <w:rPr>
          <w:szCs w:val="20"/>
        </w:rPr>
        <w:t>For the full details see</w:t>
      </w:r>
      <w:r w:rsidR="00972696">
        <w:rPr>
          <w:szCs w:val="20"/>
        </w:rPr>
        <w:t xml:space="preserve"> </w:t>
      </w:r>
      <w:hyperlink r:id="rId77" w:history="1">
        <w:r w:rsidR="009D6C51" w:rsidRPr="007E32A8">
          <w:rPr>
            <w:color w:val="016C84" w:themeColor="accent1" w:themeShade="BF"/>
            <w:u w:val="single"/>
          </w:rPr>
          <w:t xml:space="preserve">MBS Online. </w:t>
        </w:r>
      </w:hyperlink>
    </w:p>
    <w:p w14:paraId="4427CC82" w14:textId="06CC368D" w:rsidR="00266F4D" w:rsidRPr="00783CEC" w:rsidRDefault="00BB3BCF" w:rsidP="00783CEC">
      <w:pPr>
        <w:pStyle w:val="Heading3"/>
        <w:rPr>
          <w:sz w:val="28"/>
          <w:szCs w:val="38"/>
        </w:rPr>
      </w:pPr>
      <w:bookmarkStart w:id="29" w:name="_3.3_GPACI_Services"/>
      <w:bookmarkStart w:id="30" w:name="_3.3_GPACI_Services_1"/>
      <w:bookmarkStart w:id="31" w:name="_3.1__Chronic"/>
      <w:bookmarkStart w:id="32" w:name="_Toc184215898"/>
      <w:bookmarkStart w:id="33" w:name="_Toc184217071"/>
      <w:bookmarkStart w:id="34" w:name="_Toc196832747"/>
      <w:bookmarkStart w:id="35" w:name="_Toc184215915"/>
      <w:bookmarkStart w:id="36" w:name="_Toc184217089"/>
      <w:bookmarkEnd w:id="29"/>
      <w:bookmarkEnd w:id="30"/>
      <w:bookmarkEnd w:id="31"/>
      <w:r w:rsidRPr="00783CEC">
        <w:rPr>
          <w:sz w:val="28"/>
          <w:szCs w:val="38"/>
        </w:rPr>
        <w:t>3</w:t>
      </w:r>
      <w:r w:rsidR="00266F4D" w:rsidRPr="00783CEC">
        <w:rPr>
          <w:sz w:val="28"/>
          <w:szCs w:val="38"/>
        </w:rPr>
        <w:t>.</w:t>
      </w:r>
      <w:r w:rsidR="008A74CF" w:rsidRPr="00783CEC">
        <w:rPr>
          <w:sz w:val="28"/>
          <w:szCs w:val="38"/>
        </w:rPr>
        <w:t>1</w:t>
      </w:r>
      <w:r w:rsidR="00266F4D" w:rsidRPr="00783CEC">
        <w:rPr>
          <w:sz w:val="28"/>
          <w:szCs w:val="38"/>
        </w:rPr>
        <w:t xml:space="preserve">  </w:t>
      </w:r>
      <w:bookmarkStart w:id="37" w:name="_Hlk201062053"/>
      <w:bookmarkEnd w:id="32"/>
      <w:bookmarkEnd w:id="33"/>
      <w:r w:rsidR="00266F4D" w:rsidRPr="00783CEC">
        <w:rPr>
          <w:sz w:val="28"/>
          <w:szCs w:val="38"/>
        </w:rPr>
        <w:t xml:space="preserve">Chronic Conditions Management (CCM) MBS </w:t>
      </w:r>
      <w:r w:rsidR="005F245A" w:rsidRPr="00783CEC">
        <w:rPr>
          <w:sz w:val="28"/>
          <w:szCs w:val="38"/>
        </w:rPr>
        <w:t>changes and informatio</w:t>
      </w:r>
      <w:r w:rsidR="00104708" w:rsidRPr="00783CEC">
        <w:rPr>
          <w:sz w:val="28"/>
          <w:szCs w:val="38"/>
        </w:rPr>
        <w:t>n</w:t>
      </w:r>
      <w:bookmarkEnd w:id="34"/>
      <w:bookmarkEnd w:id="37"/>
    </w:p>
    <w:p w14:paraId="45DD7569" w14:textId="77777777" w:rsidR="00266F4D" w:rsidRPr="0054657A" w:rsidRDefault="00266F4D" w:rsidP="00266F4D">
      <w:pPr>
        <w:rPr>
          <w:b/>
          <w:sz w:val="22"/>
        </w:rPr>
      </w:pPr>
      <w:bookmarkStart w:id="38" w:name="_Hlk175651510"/>
      <w:r w:rsidRPr="0054657A">
        <w:rPr>
          <w:b/>
          <w:sz w:val="22"/>
        </w:rPr>
        <w:t xml:space="preserve">Changes to Chronic Disease Management and MBS items </w:t>
      </w:r>
    </w:p>
    <w:bookmarkEnd w:id="38"/>
    <w:p w14:paraId="636D37D0" w14:textId="506C5AC0" w:rsidR="00A10904" w:rsidRPr="00A10904" w:rsidRDefault="00266F4D" w:rsidP="00F448AF">
      <w:pPr>
        <w:jc w:val="both"/>
        <w:rPr>
          <w:szCs w:val="20"/>
        </w:rPr>
      </w:pPr>
      <w:r w:rsidRPr="00F448AF">
        <w:rPr>
          <w:szCs w:val="20"/>
        </w:rPr>
        <w:fldChar w:fldCharType="begin"/>
      </w:r>
      <w:r w:rsidRPr="00F448AF">
        <w:rPr>
          <w:szCs w:val="20"/>
        </w:rPr>
        <w:instrText>HYPERLINK "https://www.health.gov.au/our-work/upcoming-changes-to-mbs-chronic-disease-management-arrangements"</w:instrText>
      </w:r>
      <w:r w:rsidRPr="00F448AF">
        <w:rPr>
          <w:szCs w:val="20"/>
        </w:rPr>
      </w:r>
      <w:r w:rsidRPr="00F448AF">
        <w:rPr>
          <w:szCs w:val="20"/>
        </w:rPr>
        <w:fldChar w:fldCharType="separate"/>
      </w:r>
      <w:r w:rsidRPr="00F448AF">
        <w:t>Chronic Conditions Management (CCM) MBS item changes</w:t>
      </w:r>
      <w:r w:rsidRPr="00F448AF">
        <w:rPr>
          <w:szCs w:val="20"/>
        </w:rPr>
        <w:fldChar w:fldCharType="end"/>
      </w:r>
      <w:r w:rsidRPr="00F448AF">
        <w:rPr>
          <w:szCs w:val="20"/>
        </w:rPr>
        <w:t xml:space="preserve"> recommended by the </w:t>
      </w:r>
      <w:hyperlink r:id="rId78" w:history="1">
        <w:r w:rsidRPr="00F448AF">
          <w:t>MBS Review Taskforce</w:t>
        </w:r>
      </w:hyperlink>
      <w:r w:rsidRPr="00F448AF">
        <w:rPr>
          <w:szCs w:val="20"/>
        </w:rPr>
        <w:t xml:space="preserve"> </w:t>
      </w:r>
      <w:r w:rsidR="00A10904" w:rsidRPr="00A10904">
        <w:rPr>
          <w:szCs w:val="20"/>
        </w:rPr>
        <w:t>simplify, streamline, and modernise the arrangements for health care professionals and patients. </w:t>
      </w:r>
    </w:p>
    <w:p w14:paraId="430189BD" w14:textId="77777777" w:rsidR="00A10904" w:rsidRPr="00A10904" w:rsidRDefault="00A10904" w:rsidP="00F448AF">
      <w:pPr>
        <w:jc w:val="both"/>
        <w:rPr>
          <w:szCs w:val="20"/>
        </w:rPr>
      </w:pPr>
      <w:r w:rsidRPr="00A10904">
        <w:rPr>
          <w:szCs w:val="20"/>
        </w:rPr>
        <w:t>Transition arrangements will be in place for 2 years to ensure current patients do not lose access to services. </w:t>
      </w:r>
    </w:p>
    <w:p w14:paraId="2D0DF21A" w14:textId="77777777" w:rsidR="00A10904" w:rsidRPr="00A10904" w:rsidRDefault="00A10904" w:rsidP="00F448AF">
      <w:pPr>
        <w:jc w:val="both"/>
        <w:rPr>
          <w:szCs w:val="20"/>
        </w:rPr>
      </w:pPr>
      <w:r w:rsidRPr="00A10904">
        <w:rPr>
          <w:szCs w:val="20"/>
        </w:rPr>
        <w:t>From 1 July 2025: </w:t>
      </w:r>
    </w:p>
    <w:p w14:paraId="21C5F980" w14:textId="5982D8B5" w:rsidR="00A10904" w:rsidRPr="00A10904" w:rsidRDefault="00A10904" w:rsidP="00F448AF">
      <w:pPr>
        <w:jc w:val="both"/>
        <w:rPr>
          <w:szCs w:val="20"/>
        </w:rPr>
      </w:pPr>
      <w:r w:rsidRPr="00A10904">
        <w:rPr>
          <w:szCs w:val="20"/>
        </w:rPr>
        <w:t xml:space="preserve">Items </w:t>
      </w:r>
      <w:r w:rsidRPr="00A10904">
        <w:rPr>
          <w:b/>
          <w:bCs/>
          <w:szCs w:val="20"/>
        </w:rPr>
        <w:t>for GP management plans</w:t>
      </w:r>
      <w:r w:rsidRPr="00A10904">
        <w:rPr>
          <w:szCs w:val="20"/>
        </w:rPr>
        <w:t xml:space="preserve"> (229, 721, 92024, 92055), </w:t>
      </w:r>
      <w:r w:rsidRPr="00A10904">
        <w:rPr>
          <w:b/>
          <w:bCs/>
          <w:szCs w:val="20"/>
        </w:rPr>
        <w:t>team care arrangements</w:t>
      </w:r>
      <w:r w:rsidRPr="00A10904">
        <w:rPr>
          <w:szCs w:val="20"/>
        </w:rPr>
        <w:t xml:space="preserve"> (230, 723, 92025, 92056) and reviews (233, 732, 92028, 92059) </w:t>
      </w:r>
      <w:r w:rsidRPr="00A10904">
        <w:rPr>
          <w:b/>
          <w:bCs/>
          <w:szCs w:val="20"/>
        </w:rPr>
        <w:t xml:space="preserve">will cease and be replaced with new streamlined GP chronic condition management </w:t>
      </w:r>
      <w:r w:rsidR="003E0E89">
        <w:rPr>
          <w:b/>
          <w:bCs/>
          <w:szCs w:val="20"/>
        </w:rPr>
        <w:t>items</w:t>
      </w:r>
      <w:r w:rsidRPr="00A10904">
        <w:rPr>
          <w:szCs w:val="20"/>
        </w:rPr>
        <w:t xml:space="preserve"> (see table below for item numbers)</w:t>
      </w:r>
      <w:r w:rsidR="0087755C">
        <w:rPr>
          <w:szCs w:val="20"/>
        </w:rPr>
        <w:t>.</w:t>
      </w:r>
      <w:r w:rsidRPr="00A10904">
        <w:rPr>
          <w:szCs w:val="20"/>
        </w:rPr>
        <w:t> </w:t>
      </w:r>
    </w:p>
    <w:p w14:paraId="430174B9" w14:textId="77777777" w:rsidR="00A10904" w:rsidRPr="00A10904" w:rsidRDefault="00A10904" w:rsidP="00F448AF">
      <w:pPr>
        <w:jc w:val="both"/>
        <w:rPr>
          <w:szCs w:val="20"/>
        </w:rPr>
      </w:pPr>
      <w:r w:rsidRPr="00A10904">
        <w:rPr>
          <w:szCs w:val="20"/>
        </w:rPr>
        <w:t xml:space="preserve">To support continuity of care, </w:t>
      </w:r>
      <w:r w:rsidRPr="00A10904">
        <w:rPr>
          <w:b/>
          <w:bCs/>
          <w:szCs w:val="20"/>
        </w:rPr>
        <w:t>patients registered through MyMedicare</w:t>
      </w:r>
      <w:r w:rsidRPr="00A10904">
        <w:rPr>
          <w:szCs w:val="20"/>
        </w:rPr>
        <w:t xml:space="preserve"> will be required to access the GP chronic condition management plan and review items through the practice where they are registered. Other patients will be able to access the items through their usual GP. </w:t>
      </w:r>
    </w:p>
    <w:p w14:paraId="29E7B327" w14:textId="77777777" w:rsidR="00A10904" w:rsidRPr="00A10904" w:rsidRDefault="00A10904" w:rsidP="00F448AF">
      <w:pPr>
        <w:jc w:val="both"/>
        <w:rPr>
          <w:szCs w:val="20"/>
        </w:rPr>
      </w:pPr>
      <w:r w:rsidRPr="00A10904">
        <w:rPr>
          <w:szCs w:val="20"/>
        </w:rPr>
        <w:t>Where multidisciplinary care is required, patients will be able to access the same range of services currently available through GP management plans and team care arrangements. </w:t>
      </w:r>
    </w:p>
    <w:p w14:paraId="38D09FC2" w14:textId="1AF51A6C" w:rsidR="00A10904" w:rsidRPr="00A10904" w:rsidRDefault="00A10904" w:rsidP="00F448AF">
      <w:pPr>
        <w:jc w:val="both"/>
        <w:rPr>
          <w:szCs w:val="20"/>
        </w:rPr>
      </w:pPr>
      <w:r w:rsidRPr="00A10904">
        <w:rPr>
          <w:szCs w:val="20"/>
        </w:rPr>
        <w:t xml:space="preserve">GPs and prescribed medical practitioners will refer patients with a GP chronic condition management plan to allied health services directly. The requirement to consult with at least two collaborating providers, as described under the current </w:t>
      </w:r>
      <w:r w:rsidRPr="00A10904">
        <w:rPr>
          <w:b/>
          <w:bCs/>
          <w:szCs w:val="20"/>
        </w:rPr>
        <w:t xml:space="preserve">team care arrangements will </w:t>
      </w:r>
      <w:r w:rsidR="00665783">
        <w:rPr>
          <w:b/>
          <w:bCs/>
          <w:szCs w:val="20"/>
        </w:rPr>
        <w:t>not apply</w:t>
      </w:r>
      <w:r w:rsidRPr="00A10904">
        <w:rPr>
          <w:b/>
          <w:bCs/>
          <w:szCs w:val="20"/>
        </w:rPr>
        <w:t>.</w:t>
      </w:r>
      <w:r w:rsidRPr="00A10904">
        <w:rPr>
          <w:szCs w:val="20"/>
        </w:rPr>
        <w:t> </w:t>
      </w:r>
    </w:p>
    <w:p w14:paraId="368D9EFB" w14:textId="2B63B887" w:rsidR="00A10904" w:rsidRPr="00A10904" w:rsidRDefault="00A10904" w:rsidP="00F448AF">
      <w:pPr>
        <w:jc w:val="both"/>
        <w:rPr>
          <w:szCs w:val="20"/>
        </w:rPr>
      </w:pPr>
      <w:r w:rsidRPr="00A10904">
        <w:rPr>
          <w:szCs w:val="20"/>
        </w:rPr>
        <w:t xml:space="preserve">Practice nurses, Aboriginal and Torres Strait Islander health practitioners and Aboriginal health workers </w:t>
      </w:r>
      <w:r w:rsidRPr="00A10904">
        <w:rPr>
          <w:b/>
          <w:bCs/>
          <w:szCs w:val="20"/>
        </w:rPr>
        <w:t>will be able to assist the GP or prescribed medical practitioner to prepare or review a GP chronic condition management plan</w:t>
      </w:r>
      <w:r w:rsidRPr="00A10904">
        <w:rPr>
          <w:szCs w:val="20"/>
        </w:rPr>
        <w:t>. </w:t>
      </w:r>
    </w:p>
    <w:p w14:paraId="7218E44A" w14:textId="708A34CF" w:rsidR="00A10904" w:rsidRPr="00A10904" w:rsidRDefault="00A10904" w:rsidP="00F448AF">
      <w:pPr>
        <w:jc w:val="both"/>
        <w:rPr>
          <w:szCs w:val="20"/>
        </w:rPr>
      </w:pPr>
      <w:r w:rsidRPr="00A10904">
        <w:rPr>
          <w:szCs w:val="20"/>
        </w:rPr>
        <w:t xml:space="preserve">To </w:t>
      </w:r>
      <w:r w:rsidR="004F1EC8">
        <w:rPr>
          <w:szCs w:val="20"/>
        </w:rPr>
        <w:t>s</w:t>
      </w:r>
      <w:r w:rsidR="004F1EC8" w:rsidRPr="004F1EC8">
        <w:rPr>
          <w:szCs w:val="20"/>
        </w:rPr>
        <w:t>upport reviews and ongoing care as clinically appropriate</w:t>
      </w:r>
      <w:r w:rsidR="004F1EC8">
        <w:rPr>
          <w:szCs w:val="20"/>
        </w:rPr>
        <w:t xml:space="preserve">, </w:t>
      </w:r>
      <w:r w:rsidRPr="00A10904">
        <w:rPr>
          <w:b/>
          <w:bCs/>
          <w:szCs w:val="20"/>
        </w:rPr>
        <w:t xml:space="preserve">the MBS fees for planning and review items </w:t>
      </w:r>
      <w:r w:rsidR="00026C4B">
        <w:rPr>
          <w:b/>
          <w:bCs/>
          <w:szCs w:val="20"/>
        </w:rPr>
        <w:t xml:space="preserve">have </w:t>
      </w:r>
      <w:r w:rsidRPr="00A10904">
        <w:rPr>
          <w:b/>
          <w:bCs/>
          <w:szCs w:val="20"/>
        </w:rPr>
        <w:t>be</w:t>
      </w:r>
      <w:r w:rsidR="00F668D6">
        <w:rPr>
          <w:b/>
          <w:bCs/>
          <w:szCs w:val="20"/>
        </w:rPr>
        <w:t>en</w:t>
      </w:r>
      <w:r w:rsidRPr="00A10904">
        <w:rPr>
          <w:b/>
          <w:bCs/>
          <w:szCs w:val="20"/>
        </w:rPr>
        <w:t xml:space="preserve"> equalised.</w:t>
      </w:r>
      <w:r w:rsidRPr="00A10904">
        <w:rPr>
          <w:szCs w:val="20"/>
        </w:rPr>
        <w:t xml:space="preserve"> The </w:t>
      </w:r>
      <w:r w:rsidRPr="00A10904">
        <w:rPr>
          <w:b/>
          <w:bCs/>
          <w:szCs w:val="20"/>
        </w:rPr>
        <w:t xml:space="preserve">fee for the preparation or review of a plan </w:t>
      </w:r>
      <w:r w:rsidR="00F668D6">
        <w:rPr>
          <w:b/>
          <w:bCs/>
          <w:szCs w:val="20"/>
        </w:rPr>
        <w:t xml:space="preserve">in </w:t>
      </w:r>
      <w:r w:rsidRPr="00A10904">
        <w:rPr>
          <w:b/>
          <w:bCs/>
          <w:szCs w:val="20"/>
        </w:rPr>
        <w:t>$156.55 for GPs and $125.30 for prescribed medical practitioners</w:t>
      </w:r>
      <w:r w:rsidR="00DB0BB4">
        <w:rPr>
          <w:b/>
          <w:bCs/>
          <w:szCs w:val="20"/>
        </w:rPr>
        <w:t xml:space="preserve"> </w:t>
      </w:r>
      <w:r w:rsidR="00DB0BB4" w:rsidRPr="00DB0BB4">
        <w:rPr>
          <w:szCs w:val="20"/>
        </w:rPr>
        <w:t>(</w:t>
      </w:r>
      <w:r w:rsidR="00F668D6">
        <w:rPr>
          <w:szCs w:val="20"/>
        </w:rPr>
        <w:t xml:space="preserve">current as of </w:t>
      </w:r>
      <w:r w:rsidR="005F6680">
        <w:rPr>
          <w:szCs w:val="20"/>
        </w:rPr>
        <w:t>1 July</w:t>
      </w:r>
      <w:r w:rsidR="00DB0BB4" w:rsidRPr="00DB0BB4">
        <w:rPr>
          <w:szCs w:val="20"/>
        </w:rPr>
        <w:t xml:space="preserve"> 2025)</w:t>
      </w:r>
      <w:r w:rsidRPr="00A10904">
        <w:rPr>
          <w:szCs w:val="20"/>
        </w:rPr>
        <w:t>. Patients will also need to have their GP chronic condition management plan prepared or reviewed in the previous 18 months to continue to access allied health services. </w:t>
      </w:r>
    </w:p>
    <w:p w14:paraId="3FFAD44F" w14:textId="2BB6AA22" w:rsidR="00A10904" w:rsidRPr="00A10904" w:rsidRDefault="00A10904" w:rsidP="00F448AF">
      <w:pPr>
        <w:jc w:val="both"/>
        <w:rPr>
          <w:szCs w:val="20"/>
        </w:rPr>
      </w:pPr>
      <w:r w:rsidRPr="00A10904">
        <w:rPr>
          <w:szCs w:val="20"/>
        </w:rPr>
        <w:t>Consistent with current arrangements, unless exceptional circumstances apply, a GP chronic condition management plan can be prepared once every 12 months (if necessary</w:t>
      </w:r>
      <w:r w:rsidR="006C7A38" w:rsidRPr="00A10904">
        <w:rPr>
          <w:szCs w:val="20"/>
        </w:rPr>
        <w:t>),</w:t>
      </w:r>
      <w:r w:rsidRPr="00A10904">
        <w:rPr>
          <w:szCs w:val="20"/>
        </w:rPr>
        <w:t xml:space="preserve"> and reviews can be conducted </w:t>
      </w:r>
      <w:r w:rsidR="00EE4819">
        <w:rPr>
          <w:szCs w:val="20"/>
        </w:rPr>
        <w:lastRenderedPageBreak/>
        <w:t>as clinically appropriate but not more frequently than</w:t>
      </w:r>
      <w:r w:rsidR="00EE4819" w:rsidRPr="00A10904">
        <w:rPr>
          <w:szCs w:val="20"/>
        </w:rPr>
        <w:t xml:space="preserve"> </w:t>
      </w:r>
      <w:r w:rsidRPr="00A10904">
        <w:rPr>
          <w:szCs w:val="20"/>
        </w:rPr>
        <w:t>once every 3 months. It is not required that a new plan be prepared each year</w:t>
      </w:r>
      <w:r w:rsidR="00A638C4">
        <w:rPr>
          <w:szCs w:val="20"/>
        </w:rPr>
        <w:t>;</w:t>
      </w:r>
      <w:r w:rsidRPr="00A10904">
        <w:rPr>
          <w:szCs w:val="20"/>
        </w:rPr>
        <w:t xml:space="preserve"> existing plans can continue to be reviewed. </w:t>
      </w:r>
    </w:p>
    <w:p w14:paraId="14AFA40F" w14:textId="07A0A216" w:rsidR="00A10904" w:rsidRPr="00A10904" w:rsidRDefault="00A10904" w:rsidP="00DB0BB4">
      <w:pPr>
        <w:jc w:val="both"/>
        <w:rPr>
          <w:szCs w:val="20"/>
        </w:rPr>
      </w:pPr>
      <w:r w:rsidRPr="00A10904">
        <w:rPr>
          <w:b/>
          <w:bCs/>
          <w:szCs w:val="20"/>
        </w:rPr>
        <w:t>Patients that had a GP management plan and/or team care arrangement in place prior to 1 July 2025 will be able to continue to access services consistent with those plans for two years</w:t>
      </w:r>
      <w:r w:rsidRPr="00A10904">
        <w:rPr>
          <w:szCs w:val="20"/>
        </w:rPr>
        <w:t>. From</w:t>
      </w:r>
      <w:r w:rsidR="00DB0BB4">
        <w:rPr>
          <w:szCs w:val="20"/>
        </w:rPr>
        <w:t xml:space="preserve"> </w:t>
      </w:r>
      <w:r w:rsidRPr="00A10904">
        <w:rPr>
          <w:szCs w:val="20"/>
        </w:rPr>
        <w:t>1 July 2027, a GP chronic condition management plan will be required for ongoing access to allied health services. </w:t>
      </w:r>
    </w:p>
    <w:p w14:paraId="31358042" w14:textId="71CFCC38" w:rsidR="00A10904" w:rsidRPr="00A10904" w:rsidRDefault="00A10904" w:rsidP="00DB0BB4">
      <w:pPr>
        <w:jc w:val="both"/>
        <w:rPr>
          <w:szCs w:val="20"/>
        </w:rPr>
      </w:pPr>
      <w:r w:rsidRPr="00A10904">
        <w:rPr>
          <w:szCs w:val="20"/>
        </w:rPr>
        <w:t xml:space="preserve">These changes do not affect </w:t>
      </w:r>
      <w:r w:rsidR="003D6999">
        <w:rPr>
          <w:szCs w:val="20"/>
        </w:rPr>
        <w:t>MBS</w:t>
      </w:r>
      <w:r w:rsidRPr="00A10904">
        <w:rPr>
          <w:szCs w:val="20"/>
        </w:rPr>
        <w:t xml:space="preserve"> items (231, 232, 729, 731, 92026, 92027, 92057, 92058). </w:t>
      </w:r>
    </w:p>
    <w:p w14:paraId="6C862F47" w14:textId="3AFF38CF" w:rsidR="00A10904" w:rsidRDefault="00A10904" w:rsidP="00A10904">
      <w:pPr>
        <w:rPr>
          <w:szCs w:val="20"/>
        </w:rPr>
      </w:pPr>
      <w:r w:rsidRPr="00A10904">
        <w:rPr>
          <w:b/>
          <w:bCs/>
          <w:szCs w:val="20"/>
        </w:rPr>
        <w:t>Table 1: Chronic Condition Management Items commencing 1 July 2025</w:t>
      </w:r>
      <w:r w:rsidRPr="00A10904">
        <w:rPr>
          <w:szCs w:val="20"/>
        </w:rPr>
        <w:t> </w:t>
      </w:r>
    </w:p>
    <w:tbl>
      <w:tblPr>
        <w:tblW w:w="9034" w:type="dxa"/>
        <w:tblInd w:w="-15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Caption w:val="COVID-19 Standard GP Telehealth Services"/>
      </w:tblPr>
      <w:tblGrid>
        <w:gridCol w:w="3894"/>
        <w:gridCol w:w="2127"/>
        <w:gridCol w:w="3013"/>
      </w:tblGrid>
      <w:tr w:rsidR="006458D2" w:rsidRPr="006458D2" w14:paraId="13E21E14" w14:textId="77777777" w:rsidTr="0007149C">
        <w:trPr>
          <w:trHeight w:val="300"/>
        </w:trPr>
        <w:tc>
          <w:tcPr>
            <w:tcW w:w="3894" w:type="dxa"/>
            <w:tcBorders>
              <w:top w:val="single" w:sz="6" w:space="0" w:color="358189"/>
              <w:left w:val="single" w:sz="6" w:space="0" w:color="358189"/>
              <w:bottom w:val="single" w:sz="6" w:space="0" w:color="358189"/>
              <w:right w:val="nil"/>
            </w:tcBorders>
            <w:shd w:val="clear" w:color="auto" w:fill="358189"/>
            <w:hideMark/>
          </w:tcPr>
          <w:p w14:paraId="73A96472" w14:textId="77777777" w:rsidR="006458D2" w:rsidRPr="006458D2" w:rsidRDefault="006458D2" w:rsidP="006458D2">
            <w:pPr>
              <w:widowControl/>
              <w:spacing w:after="0"/>
              <w:textAlignment w:val="baseline"/>
              <w:rPr>
                <w:rFonts w:eastAsia="Times New Roman" w:cs="Segoe UI"/>
                <w:color w:val="auto"/>
                <w:sz w:val="18"/>
                <w:szCs w:val="18"/>
                <w:lang w:eastAsia="en-AU"/>
              </w:rPr>
            </w:pPr>
            <w:r w:rsidRPr="006458D2">
              <w:rPr>
                <w:rFonts w:eastAsia="Times New Roman" w:cs="Arial"/>
                <w:b/>
                <w:bCs/>
                <w:color w:val="000000"/>
                <w:szCs w:val="20"/>
                <w:lang w:eastAsia="en-AU"/>
              </w:rPr>
              <w:t>Name of Item</w:t>
            </w:r>
            <w:r w:rsidRPr="006458D2">
              <w:rPr>
                <w:rFonts w:ascii="Times New Roman" w:eastAsia="Times New Roman" w:hAnsi="Times New Roman" w:cs="Times New Roman"/>
                <w:b/>
                <w:bCs/>
                <w:color w:val="000000"/>
                <w:szCs w:val="20"/>
                <w:lang w:eastAsia="en-AU"/>
              </w:rPr>
              <w:t> </w:t>
            </w:r>
            <w:r w:rsidRPr="006458D2">
              <w:rPr>
                <w:rFonts w:eastAsia="Times New Roman" w:cs="Arial"/>
                <w:color w:val="000000"/>
                <w:szCs w:val="20"/>
                <w:lang w:eastAsia="en-AU"/>
              </w:rPr>
              <w:t> </w:t>
            </w:r>
          </w:p>
        </w:tc>
        <w:tc>
          <w:tcPr>
            <w:tcW w:w="2127" w:type="dxa"/>
            <w:tcBorders>
              <w:top w:val="single" w:sz="6" w:space="0" w:color="358189"/>
              <w:left w:val="nil"/>
              <w:bottom w:val="single" w:sz="6" w:space="0" w:color="358189"/>
              <w:right w:val="nil"/>
            </w:tcBorders>
            <w:shd w:val="clear" w:color="auto" w:fill="358189"/>
            <w:hideMark/>
          </w:tcPr>
          <w:p w14:paraId="447F6293" w14:textId="77777777" w:rsidR="006458D2" w:rsidRPr="006458D2" w:rsidRDefault="006458D2" w:rsidP="006458D2">
            <w:pPr>
              <w:widowControl/>
              <w:spacing w:after="0"/>
              <w:textAlignment w:val="baseline"/>
              <w:rPr>
                <w:rFonts w:eastAsia="Times New Roman" w:cs="Segoe UI"/>
                <w:color w:val="auto"/>
                <w:sz w:val="18"/>
                <w:szCs w:val="18"/>
                <w:lang w:eastAsia="en-AU"/>
              </w:rPr>
            </w:pPr>
            <w:r w:rsidRPr="006458D2">
              <w:rPr>
                <w:rFonts w:eastAsia="Times New Roman" w:cs="Arial"/>
                <w:b/>
                <w:bCs/>
                <w:color w:val="000000"/>
                <w:szCs w:val="20"/>
                <w:lang w:eastAsia="en-AU"/>
              </w:rPr>
              <w:t>GP item number</w:t>
            </w:r>
            <w:r w:rsidRPr="006458D2">
              <w:rPr>
                <w:rFonts w:ascii="Times New Roman" w:eastAsia="Times New Roman" w:hAnsi="Times New Roman" w:cs="Times New Roman"/>
                <w:b/>
                <w:bCs/>
                <w:color w:val="000000"/>
                <w:szCs w:val="20"/>
                <w:lang w:eastAsia="en-AU"/>
              </w:rPr>
              <w:t> </w:t>
            </w:r>
            <w:r w:rsidRPr="006458D2">
              <w:rPr>
                <w:rFonts w:eastAsia="Times New Roman" w:cs="Arial"/>
                <w:color w:val="000000"/>
                <w:szCs w:val="20"/>
                <w:lang w:eastAsia="en-AU"/>
              </w:rPr>
              <w:t> </w:t>
            </w:r>
          </w:p>
        </w:tc>
        <w:tc>
          <w:tcPr>
            <w:tcW w:w="3013" w:type="dxa"/>
            <w:tcBorders>
              <w:top w:val="single" w:sz="6" w:space="0" w:color="358189"/>
              <w:left w:val="nil"/>
              <w:bottom w:val="single" w:sz="6" w:space="0" w:color="358189"/>
              <w:right w:val="single" w:sz="6" w:space="0" w:color="358189"/>
            </w:tcBorders>
            <w:shd w:val="clear" w:color="auto" w:fill="358189"/>
            <w:hideMark/>
          </w:tcPr>
          <w:p w14:paraId="65F5704D" w14:textId="77777777" w:rsidR="006458D2" w:rsidRPr="006458D2" w:rsidRDefault="006458D2" w:rsidP="006458D2">
            <w:pPr>
              <w:widowControl/>
              <w:spacing w:after="0"/>
              <w:textAlignment w:val="baseline"/>
              <w:rPr>
                <w:rFonts w:eastAsia="Times New Roman" w:cs="Segoe UI"/>
                <w:color w:val="auto"/>
                <w:sz w:val="18"/>
                <w:szCs w:val="18"/>
                <w:lang w:eastAsia="en-AU"/>
              </w:rPr>
            </w:pPr>
            <w:r w:rsidRPr="006458D2">
              <w:rPr>
                <w:rFonts w:eastAsia="Times New Roman" w:cs="Arial"/>
                <w:b/>
                <w:bCs/>
                <w:color w:val="000000"/>
                <w:szCs w:val="20"/>
                <w:lang w:eastAsia="en-AU"/>
              </w:rPr>
              <w:t>Prescribed medical practitioner item number</w:t>
            </w:r>
            <w:r w:rsidRPr="006458D2">
              <w:rPr>
                <w:rFonts w:ascii="Times New Roman" w:eastAsia="Times New Roman" w:hAnsi="Times New Roman" w:cs="Times New Roman"/>
                <w:b/>
                <w:bCs/>
                <w:color w:val="000000"/>
                <w:szCs w:val="20"/>
                <w:lang w:eastAsia="en-AU"/>
              </w:rPr>
              <w:t> </w:t>
            </w:r>
            <w:r w:rsidRPr="006458D2">
              <w:rPr>
                <w:rFonts w:eastAsia="Times New Roman" w:cs="Arial"/>
                <w:color w:val="000000"/>
                <w:szCs w:val="20"/>
                <w:lang w:eastAsia="en-AU"/>
              </w:rPr>
              <w:t> </w:t>
            </w:r>
          </w:p>
        </w:tc>
      </w:tr>
      <w:tr w:rsidR="006458D2" w:rsidRPr="006458D2" w14:paraId="3FF26D10" w14:textId="77777777" w:rsidTr="0007149C">
        <w:trPr>
          <w:trHeight w:val="300"/>
        </w:trPr>
        <w:tc>
          <w:tcPr>
            <w:tcW w:w="3894" w:type="dxa"/>
            <w:tcBorders>
              <w:top w:val="single" w:sz="6" w:space="0" w:color="74C1C9"/>
              <w:left w:val="single" w:sz="6" w:space="0" w:color="74C1C9"/>
              <w:bottom w:val="single" w:sz="6" w:space="0" w:color="74C1C9"/>
              <w:right w:val="single" w:sz="6" w:space="0" w:color="74C1C9"/>
            </w:tcBorders>
            <w:shd w:val="clear" w:color="auto" w:fill="D0EAED"/>
            <w:hideMark/>
          </w:tcPr>
          <w:p w14:paraId="64A8B284" w14:textId="77777777" w:rsidR="006458D2" w:rsidRPr="006458D2" w:rsidRDefault="006458D2" w:rsidP="006458D2">
            <w:pPr>
              <w:widowControl/>
              <w:spacing w:after="0"/>
              <w:textAlignment w:val="baseline"/>
              <w:rPr>
                <w:rFonts w:eastAsia="Times New Roman" w:cs="Segoe UI"/>
                <w:color w:val="auto"/>
                <w:sz w:val="18"/>
                <w:szCs w:val="18"/>
                <w:lang w:eastAsia="en-AU"/>
              </w:rPr>
            </w:pPr>
            <w:r w:rsidRPr="006458D2">
              <w:rPr>
                <w:rFonts w:eastAsia="Times New Roman" w:cs="Arial"/>
                <w:b/>
                <w:bCs/>
                <w:color w:val="000000"/>
                <w:szCs w:val="20"/>
                <w:lang w:eastAsia="en-AU"/>
              </w:rPr>
              <w:t>Prepare a GP chronic condition management plan – face to face</w:t>
            </w:r>
            <w:r w:rsidRPr="006458D2">
              <w:rPr>
                <w:rFonts w:ascii="Times New Roman" w:eastAsia="Times New Roman" w:hAnsi="Times New Roman" w:cs="Times New Roman"/>
                <w:b/>
                <w:bCs/>
                <w:color w:val="000000"/>
                <w:szCs w:val="20"/>
                <w:lang w:eastAsia="en-AU"/>
              </w:rPr>
              <w:t> </w:t>
            </w:r>
            <w:r w:rsidRPr="006458D2">
              <w:rPr>
                <w:rFonts w:eastAsia="Times New Roman" w:cs="Arial"/>
                <w:color w:val="000000"/>
                <w:szCs w:val="20"/>
                <w:lang w:eastAsia="en-AU"/>
              </w:rPr>
              <w:t> </w:t>
            </w:r>
          </w:p>
        </w:tc>
        <w:tc>
          <w:tcPr>
            <w:tcW w:w="2127" w:type="dxa"/>
            <w:tcBorders>
              <w:top w:val="single" w:sz="6" w:space="0" w:color="74C1C9"/>
              <w:left w:val="single" w:sz="6" w:space="0" w:color="74C1C9"/>
              <w:bottom w:val="single" w:sz="6" w:space="0" w:color="74C1C9"/>
              <w:right w:val="single" w:sz="6" w:space="0" w:color="74C1C9"/>
            </w:tcBorders>
            <w:shd w:val="clear" w:color="auto" w:fill="D0EAED"/>
            <w:hideMark/>
          </w:tcPr>
          <w:p w14:paraId="36D55635" w14:textId="0374D24C" w:rsidR="006458D2" w:rsidRPr="00256701" w:rsidRDefault="006458D2" w:rsidP="006458D2">
            <w:pPr>
              <w:widowControl/>
              <w:spacing w:after="0"/>
              <w:textAlignment w:val="baseline"/>
              <w:rPr>
                <w:rFonts w:eastAsia="Times New Roman" w:cs="Segoe UI"/>
                <w:b/>
                <w:bCs/>
                <w:color w:val="0070C0"/>
                <w:sz w:val="18"/>
                <w:szCs w:val="18"/>
                <w:lang w:eastAsia="en-AU"/>
              </w:rPr>
            </w:pPr>
            <w:hyperlink r:id="rId79" w:history="1">
              <w:r w:rsidRPr="00256701">
                <w:rPr>
                  <w:rStyle w:val="Hyperlink"/>
                  <w:rFonts w:eastAsia="Times New Roman" w:cs="Arial"/>
                  <w:b/>
                  <w:bCs/>
                  <w:color w:val="0070C0"/>
                  <w:szCs w:val="20"/>
                  <w:lang w:eastAsia="en-AU"/>
                </w:rPr>
                <w:t>965</w:t>
              </w:r>
              <w:r w:rsidRPr="00256701">
                <w:rPr>
                  <w:rStyle w:val="Hyperlink"/>
                  <w:rFonts w:ascii="Times New Roman" w:eastAsia="Times New Roman" w:hAnsi="Times New Roman" w:cs="Times New Roman"/>
                  <w:b/>
                  <w:bCs/>
                  <w:color w:val="0070C0"/>
                  <w:szCs w:val="20"/>
                  <w:lang w:eastAsia="en-AU"/>
                </w:rPr>
                <w:t> </w:t>
              </w:r>
            </w:hyperlink>
            <w:r w:rsidRPr="00256701">
              <w:rPr>
                <w:rFonts w:eastAsia="Times New Roman" w:cs="Arial"/>
                <w:b/>
                <w:bCs/>
                <w:color w:val="0070C0"/>
                <w:szCs w:val="20"/>
                <w:lang w:eastAsia="en-AU"/>
              </w:rPr>
              <w:t> </w:t>
            </w:r>
          </w:p>
        </w:tc>
        <w:tc>
          <w:tcPr>
            <w:tcW w:w="3013" w:type="dxa"/>
            <w:tcBorders>
              <w:top w:val="single" w:sz="6" w:space="0" w:color="74C1C9"/>
              <w:left w:val="single" w:sz="6" w:space="0" w:color="74C1C9"/>
              <w:bottom w:val="single" w:sz="6" w:space="0" w:color="74C1C9"/>
              <w:right w:val="single" w:sz="6" w:space="0" w:color="74C1C9"/>
            </w:tcBorders>
            <w:shd w:val="clear" w:color="auto" w:fill="D0EAED"/>
            <w:hideMark/>
          </w:tcPr>
          <w:p w14:paraId="31590A71" w14:textId="1390D300" w:rsidR="006458D2" w:rsidRPr="00256701" w:rsidRDefault="006458D2" w:rsidP="006458D2">
            <w:pPr>
              <w:widowControl/>
              <w:spacing w:after="0"/>
              <w:textAlignment w:val="baseline"/>
              <w:rPr>
                <w:rFonts w:eastAsia="Times New Roman" w:cs="Segoe UI"/>
                <w:b/>
                <w:bCs/>
                <w:color w:val="0070C0"/>
                <w:sz w:val="18"/>
                <w:szCs w:val="18"/>
                <w:lang w:eastAsia="en-AU"/>
              </w:rPr>
            </w:pPr>
            <w:hyperlink r:id="rId80" w:history="1">
              <w:r w:rsidRPr="00256701">
                <w:rPr>
                  <w:rStyle w:val="Hyperlink"/>
                  <w:rFonts w:eastAsia="Times New Roman" w:cs="Arial"/>
                  <w:b/>
                  <w:bCs/>
                  <w:color w:val="0070C0"/>
                  <w:szCs w:val="20"/>
                  <w:lang w:eastAsia="en-AU"/>
                </w:rPr>
                <w:t>392</w:t>
              </w:r>
            </w:hyperlink>
            <w:r w:rsidRPr="00256701">
              <w:rPr>
                <w:rFonts w:ascii="Times New Roman" w:eastAsia="Times New Roman" w:hAnsi="Times New Roman" w:cs="Times New Roman"/>
                <w:b/>
                <w:bCs/>
                <w:color w:val="0070C0"/>
                <w:szCs w:val="20"/>
                <w:lang w:eastAsia="en-AU"/>
              </w:rPr>
              <w:t> </w:t>
            </w:r>
            <w:r w:rsidRPr="00256701">
              <w:rPr>
                <w:rFonts w:eastAsia="Times New Roman" w:cs="Arial"/>
                <w:b/>
                <w:bCs/>
                <w:color w:val="0070C0"/>
                <w:szCs w:val="20"/>
                <w:lang w:eastAsia="en-AU"/>
              </w:rPr>
              <w:t> </w:t>
            </w:r>
          </w:p>
        </w:tc>
      </w:tr>
      <w:tr w:rsidR="006458D2" w:rsidRPr="006458D2" w14:paraId="4CF7B48A" w14:textId="77777777" w:rsidTr="0007149C">
        <w:trPr>
          <w:trHeight w:val="300"/>
        </w:trPr>
        <w:tc>
          <w:tcPr>
            <w:tcW w:w="3894" w:type="dxa"/>
            <w:tcBorders>
              <w:top w:val="single" w:sz="6" w:space="0" w:color="74C1C9"/>
              <w:left w:val="single" w:sz="6" w:space="0" w:color="74C1C9"/>
              <w:bottom w:val="single" w:sz="6" w:space="0" w:color="74C1C9"/>
              <w:right w:val="single" w:sz="6" w:space="0" w:color="74C1C9"/>
            </w:tcBorders>
            <w:hideMark/>
          </w:tcPr>
          <w:p w14:paraId="524EDAC0" w14:textId="77777777" w:rsidR="006458D2" w:rsidRPr="006458D2" w:rsidRDefault="006458D2" w:rsidP="006458D2">
            <w:pPr>
              <w:widowControl/>
              <w:spacing w:after="0"/>
              <w:textAlignment w:val="baseline"/>
              <w:rPr>
                <w:rFonts w:eastAsia="Times New Roman" w:cs="Segoe UI"/>
                <w:color w:val="auto"/>
                <w:sz w:val="18"/>
                <w:szCs w:val="18"/>
                <w:lang w:eastAsia="en-AU"/>
              </w:rPr>
            </w:pPr>
            <w:r w:rsidRPr="006458D2">
              <w:rPr>
                <w:rFonts w:eastAsia="Times New Roman" w:cs="Arial"/>
                <w:b/>
                <w:bCs/>
                <w:color w:val="000000"/>
                <w:szCs w:val="20"/>
                <w:lang w:eastAsia="en-AU"/>
              </w:rPr>
              <w:t>Prepare a GP chronic condition management plan - video</w:t>
            </w:r>
            <w:r w:rsidRPr="006458D2">
              <w:rPr>
                <w:rFonts w:ascii="Times New Roman" w:eastAsia="Times New Roman" w:hAnsi="Times New Roman" w:cs="Times New Roman"/>
                <w:b/>
                <w:bCs/>
                <w:color w:val="000000"/>
                <w:szCs w:val="20"/>
                <w:lang w:eastAsia="en-AU"/>
              </w:rPr>
              <w:t> </w:t>
            </w:r>
            <w:r w:rsidRPr="006458D2">
              <w:rPr>
                <w:rFonts w:eastAsia="Times New Roman" w:cs="Arial"/>
                <w:color w:val="000000"/>
                <w:szCs w:val="20"/>
                <w:lang w:eastAsia="en-AU"/>
              </w:rPr>
              <w:t> </w:t>
            </w:r>
          </w:p>
        </w:tc>
        <w:tc>
          <w:tcPr>
            <w:tcW w:w="2127" w:type="dxa"/>
            <w:tcBorders>
              <w:top w:val="single" w:sz="6" w:space="0" w:color="74C1C9"/>
              <w:left w:val="single" w:sz="6" w:space="0" w:color="74C1C9"/>
              <w:bottom w:val="single" w:sz="6" w:space="0" w:color="74C1C9"/>
              <w:right w:val="single" w:sz="6" w:space="0" w:color="74C1C9"/>
            </w:tcBorders>
            <w:hideMark/>
          </w:tcPr>
          <w:p w14:paraId="362ACCB8" w14:textId="011CE89F" w:rsidR="006458D2" w:rsidRPr="00256701" w:rsidRDefault="006458D2" w:rsidP="006458D2">
            <w:pPr>
              <w:widowControl/>
              <w:spacing w:after="0"/>
              <w:textAlignment w:val="baseline"/>
              <w:rPr>
                <w:rFonts w:eastAsia="Times New Roman" w:cs="Segoe UI"/>
                <w:b/>
                <w:bCs/>
                <w:color w:val="0070C0"/>
                <w:sz w:val="18"/>
                <w:szCs w:val="18"/>
                <w:lang w:eastAsia="en-AU"/>
              </w:rPr>
            </w:pPr>
            <w:hyperlink r:id="rId81" w:history="1">
              <w:r w:rsidRPr="00256701">
                <w:rPr>
                  <w:rStyle w:val="Hyperlink"/>
                  <w:rFonts w:eastAsia="Times New Roman" w:cs="Arial"/>
                  <w:b/>
                  <w:bCs/>
                  <w:color w:val="0070C0"/>
                  <w:szCs w:val="20"/>
                  <w:lang w:eastAsia="en-AU"/>
                </w:rPr>
                <w:t>92029</w:t>
              </w:r>
              <w:r w:rsidRPr="00256701">
                <w:rPr>
                  <w:rStyle w:val="Hyperlink"/>
                  <w:rFonts w:ascii="Times New Roman" w:eastAsia="Times New Roman" w:hAnsi="Times New Roman" w:cs="Times New Roman"/>
                  <w:b/>
                  <w:bCs/>
                  <w:color w:val="0070C0"/>
                  <w:szCs w:val="20"/>
                  <w:lang w:eastAsia="en-AU"/>
                </w:rPr>
                <w:t> </w:t>
              </w:r>
              <w:r w:rsidRPr="00256701">
                <w:rPr>
                  <w:rStyle w:val="Hyperlink"/>
                  <w:rFonts w:eastAsia="Times New Roman" w:cs="Arial"/>
                  <w:b/>
                  <w:bCs/>
                  <w:color w:val="0070C0"/>
                  <w:szCs w:val="20"/>
                  <w:lang w:eastAsia="en-AU"/>
                </w:rPr>
                <w:t> </w:t>
              </w:r>
            </w:hyperlink>
          </w:p>
        </w:tc>
        <w:tc>
          <w:tcPr>
            <w:tcW w:w="3013" w:type="dxa"/>
            <w:tcBorders>
              <w:top w:val="single" w:sz="6" w:space="0" w:color="74C1C9"/>
              <w:left w:val="single" w:sz="6" w:space="0" w:color="74C1C9"/>
              <w:bottom w:val="single" w:sz="6" w:space="0" w:color="74C1C9"/>
              <w:right w:val="single" w:sz="6" w:space="0" w:color="74C1C9"/>
            </w:tcBorders>
            <w:hideMark/>
          </w:tcPr>
          <w:p w14:paraId="22FC87F0" w14:textId="3085B757" w:rsidR="006458D2" w:rsidRPr="00256701" w:rsidRDefault="006458D2" w:rsidP="006458D2">
            <w:pPr>
              <w:widowControl/>
              <w:spacing w:after="0"/>
              <w:textAlignment w:val="baseline"/>
              <w:rPr>
                <w:rFonts w:eastAsia="Times New Roman" w:cs="Segoe UI"/>
                <w:b/>
                <w:bCs/>
                <w:color w:val="0070C0"/>
                <w:sz w:val="18"/>
                <w:szCs w:val="18"/>
                <w:lang w:eastAsia="en-AU"/>
              </w:rPr>
            </w:pPr>
            <w:hyperlink r:id="rId82" w:history="1">
              <w:r w:rsidRPr="00256701">
                <w:rPr>
                  <w:rStyle w:val="Hyperlink"/>
                  <w:rFonts w:eastAsia="Times New Roman" w:cs="Arial"/>
                  <w:b/>
                  <w:bCs/>
                  <w:color w:val="0070C0"/>
                  <w:szCs w:val="20"/>
                  <w:lang w:eastAsia="en-AU"/>
                </w:rPr>
                <w:t>92060</w:t>
              </w:r>
            </w:hyperlink>
            <w:r w:rsidRPr="00256701">
              <w:rPr>
                <w:rFonts w:ascii="Times New Roman" w:eastAsia="Times New Roman" w:hAnsi="Times New Roman" w:cs="Times New Roman"/>
                <w:b/>
                <w:bCs/>
                <w:color w:val="0070C0"/>
                <w:szCs w:val="20"/>
                <w:lang w:eastAsia="en-AU"/>
              </w:rPr>
              <w:t> </w:t>
            </w:r>
            <w:r w:rsidRPr="00256701">
              <w:rPr>
                <w:rFonts w:eastAsia="Times New Roman" w:cs="Arial"/>
                <w:b/>
                <w:bCs/>
                <w:color w:val="0070C0"/>
                <w:szCs w:val="20"/>
                <w:lang w:eastAsia="en-AU"/>
              </w:rPr>
              <w:t> </w:t>
            </w:r>
          </w:p>
        </w:tc>
      </w:tr>
      <w:tr w:rsidR="006458D2" w:rsidRPr="006458D2" w14:paraId="377A65F4" w14:textId="77777777" w:rsidTr="0007149C">
        <w:trPr>
          <w:trHeight w:val="300"/>
        </w:trPr>
        <w:tc>
          <w:tcPr>
            <w:tcW w:w="3894" w:type="dxa"/>
            <w:tcBorders>
              <w:top w:val="single" w:sz="6" w:space="0" w:color="74C1C9"/>
              <w:left w:val="single" w:sz="6" w:space="0" w:color="74C1C9"/>
              <w:bottom w:val="single" w:sz="6" w:space="0" w:color="74C1C9"/>
              <w:right w:val="single" w:sz="6" w:space="0" w:color="74C1C9"/>
            </w:tcBorders>
            <w:shd w:val="clear" w:color="auto" w:fill="D0EAED"/>
            <w:hideMark/>
          </w:tcPr>
          <w:p w14:paraId="55D5EE5E" w14:textId="77777777" w:rsidR="006458D2" w:rsidRPr="006458D2" w:rsidRDefault="006458D2" w:rsidP="006458D2">
            <w:pPr>
              <w:widowControl/>
              <w:spacing w:after="0"/>
              <w:textAlignment w:val="baseline"/>
              <w:rPr>
                <w:rFonts w:eastAsia="Times New Roman" w:cs="Segoe UI"/>
                <w:color w:val="auto"/>
                <w:sz w:val="18"/>
                <w:szCs w:val="18"/>
                <w:lang w:eastAsia="en-AU"/>
              </w:rPr>
            </w:pPr>
            <w:r w:rsidRPr="006458D2">
              <w:rPr>
                <w:rFonts w:eastAsia="Times New Roman" w:cs="Arial"/>
                <w:b/>
                <w:bCs/>
                <w:color w:val="000000"/>
                <w:szCs w:val="20"/>
                <w:lang w:eastAsia="en-AU"/>
              </w:rPr>
              <w:t>Review a GP chronic condition management plan – face to face</w:t>
            </w:r>
            <w:r w:rsidRPr="006458D2">
              <w:rPr>
                <w:rFonts w:ascii="Times New Roman" w:eastAsia="Times New Roman" w:hAnsi="Times New Roman" w:cs="Times New Roman"/>
                <w:b/>
                <w:bCs/>
                <w:color w:val="000000"/>
                <w:szCs w:val="20"/>
                <w:lang w:eastAsia="en-AU"/>
              </w:rPr>
              <w:t> </w:t>
            </w:r>
            <w:r w:rsidRPr="006458D2">
              <w:rPr>
                <w:rFonts w:eastAsia="Times New Roman" w:cs="Arial"/>
                <w:color w:val="000000"/>
                <w:szCs w:val="20"/>
                <w:lang w:eastAsia="en-AU"/>
              </w:rPr>
              <w:t> </w:t>
            </w:r>
          </w:p>
        </w:tc>
        <w:tc>
          <w:tcPr>
            <w:tcW w:w="2127" w:type="dxa"/>
            <w:tcBorders>
              <w:top w:val="single" w:sz="6" w:space="0" w:color="74C1C9"/>
              <w:left w:val="single" w:sz="6" w:space="0" w:color="74C1C9"/>
              <w:bottom w:val="single" w:sz="6" w:space="0" w:color="74C1C9"/>
              <w:right w:val="single" w:sz="6" w:space="0" w:color="74C1C9"/>
            </w:tcBorders>
            <w:shd w:val="clear" w:color="auto" w:fill="D0EAED"/>
            <w:hideMark/>
          </w:tcPr>
          <w:p w14:paraId="0B267CFE" w14:textId="09E35BF0" w:rsidR="006458D2" w:rsidRPr="00256701" w:rsidRDefault="006458D2" w:rsidP="006458D2">
            <w:pPr>
              <w:widowControl/>
              <w:spacing w:after="0"/>
              <w:textAlignment w:val="baseline"/>
              <w:rPr>
                <w:rFonts w:eastAsia="Times New Roman" w:cs="Segoe UI"/>
                <w:b/>
                <w:bCs/>
                <w:color w:val="0070C0"/>
                <w:sz w:val="18"/>
                <w:szCs w:val="18"/>
                <w:lang w:eastAsia="en-AU"/>
              </w:rPr>
            </w:pPr>
            <w:hyperlink r:id="rId83" w:history="1">
              <w:r w:rsidRPr="00256701">
                <w:rPr>
                  <w:rStyle w:val="Hyperlink"/>
                  <w:rFonts w:eastAsia="Times New Roman" w:cs="Arial"/>
                  <w:b/>
                  <w:bCs/>
                  <w:color w:val="0070C0"/>
                  <w:szCs w:val="20"/>
                  <w:lang w:eastAsia="en-AU"/>
                </w:rPr>
                <w:t>967</w:t>
              </w:r>
              <w:r w:rsidRPr="00256701">
                <w:rPr>
                  <w:rStyle w:val="Hyperlink"/>
                  <w:rFonts w:ascii="Times New Roman" w:eastAsia="Times New Roman" w:hAnsi="Times New Roman" w:cs="Times New Roman"/>
                  <w:b/>
                  <w:bCs/>
                  <w:color w:val="0070C0"/>
                  <w:szCs w:val="20"/>
                  <w:lang w:eastAsia="en-AU"/>
                </w:rPr>
                <w:t> </w:t>
              </w:r>
            </w:hyperlink>
            <w:r w:rsidRPr="00256701">
              <w:rPr>
                <w:rFonts w:eastAsia="Times New Roman" w:cs="Arial"/>
                <w:b/>
                <w:bCs/>
                <w:color w:val="0070C0"/>
                <w:szCs w:val="20"/>
                <w:lang w:eastAsia="en-AU"/>
              </w:rPr>
              <w:t> </w:t>
            </w:r>
          </w:p>
        </w:tc>
        <w:tc>
          <w:tcPr>
            <w:tcW w:w="3013" w:type="dxa"/>
            <w:tcBorders>
              <w:top w:val="single" w:sz="6" w:space="0" w:color="74C1C9"/>
              <w:left w:val="single" w:sz="6" w:space="0" w:color="74C1C9"/>
              <w:bottom w:val="single" w:sz="6" w:space="0" w:color="74C1C9"/>
              <w:right w:val="single" w:sz="6" w:space="0" w:color="74C1C9"/>
            </w:tcBorders>
            <w:shd w:val="clear" w:color="auto" w:fill="D0EAED"/>
            <w:hideMark/>
          </w:tcPr>
          <w:p w14:paraId="5E95E4E1" w14:textId="7E141C04" w:rsidR="006458D2" w:rsidRPr="00256701" w:rsidRDefault="006458D2" w:rsidP="006458D2">
            <w:pPr>
              <w:widowControl/>
              <w:spacing w:after="0"/>
              <w:textAlignment w:val="baseline"/>
              <w:rPr>
                <w:rFonts w:eastAsia="Times New Roman" w:cs="Segoe UI"/>
                <w:b/>
                <w:bCs/>
                <w:color w:val="0070C0"/>
                <w:sz w:val="18"/>
                <w:szCs w:val="18"/>
                <w:lang w:eastAsia="en-AU"/>
              </w:rPr>
            </w:pPr>
            <w:hyperlink r:id="rId84" w:history="1">
              <w:r w:rsidRPr="00256701">
                <w:rPr>
                  <w:rStyle w:val="Hyperlink"/>
                  <w:rFonts w:eastAsia="Times New Roman" w:cs="Arial"/>
                  <w:b/>
                  <w:bCs/>
                  <w:color w:val="0070C0"/>
                  <w:szCs w:val="20"/>
                  <w:lang w:eastAsia="en-AU"/>
                </w:rPr>
                <w:t>393</w:t>
              </w:r>
              <w:r w:rsidRPr="00256701">
                <w:rPr>
                  <w:rStyle w:val="Hyperlink"/>
                  <w:rFonts w:ascii="Times New Roman" w:eastAsia="Times New Roman" w:hAnsi="Times New Roman" w:cs="Times New Roman"/>
                  <w:b/>
                  <w:bCs/>
                  <w:color w:val="0070C0"/>
                  <w:szCs w:val="20"/>
                  <w:lang w:eastAsia="en-AU"/>
                </w:rPr>
                <w:t> </w:t>
              </w:r>
              <w:r w:rsidRPr="00256701">
                <w:rPr>
                  <w:rStyle w:val="Hyperlink"/>
                  <w:rFonts w:eastAsia="Times New Roman" w:cs="Arial"/>
                  <w:b/>
                  <w:bCs/>
                  <w:color w:val="0070C0"/>
                  <w:szCs w:val="20"/>
                  <w:lang w:eastAsia="en-AU"/>
                </w:rPr>
                <w:t> </w:t>
              </w:r>
            </w:hyperlink>
          </w:p>
        </w:tc>
      </w:tr>
      <w:tr w:rsidR="006458D2" w:rsidRPr="006458D2" w14:paraId="27C9BD1D" w14:textId="77777777" w:rsidTr="0007149C">
        <w:trPr>
          <w:trHeight w:val="300"/>
        </w:trPr>
        <w:tc>
          <w:tcPr>
            <w:tcW w:w="3894" w:type="dxa"/>
            <w:tcBorders>
              <w:top w:val="single" w:sz="6" w:space="0" w:color="74C1C9"/>
              <w:left w:val="single" w:sz="6" w:space="0" w:color="74C1C9"/>
              <w:bottom w:val="single" w:sz="6" w:space="0" w:color="74C1C9"/>
              <w:right w:val="single" w:sz="6" w:space="0" w:color="74C1C9"/>
            </w:tcBorders>
            <w:hideMark/>
          </w:tcPr>
          <w:p w14:paraId="6DA60FCA" w14:textId="77777777" w:rsidR="006458D2" w:rsidRPr="006458D2" w:rsidRDefault="006458D2" w:rsidP="006458D2">
            <w:pPr>
              <w:widowControl/>
              <w:spacing w:after="0"/>
              <w:textAlignment w:val="baseline"/>
              <w:rPr>
                <w:rFonts w:eastAsia="Times New Roman" w:cs="Segoe UI"/>
                <w:color w:val="auto"/>
                <w:sz w:val="18"/>
                <w:szCs w:val="18"/>
                <w:lang w:eastAsia="en-AU"/>
              </w:rPr>
            </w:pPr>
            <w:r w:rsidRPr="006458D2">
              <w:rPr>
                <w:rFonts w:eastAsia="Times New Roman" w:cs="Arial"/>
                <w:b/>
                <w:bCs/>
                <w:color w:val="000000"/>
                <w:szCs w:val="20"/>
                <w:lang w:eastAsia="en-AU"/>
              </w:rPr>
              <w:t>Review a GP chronic condition management plan – video</w:t>
            </w:r>
            <w:r w:rsidRPr="006458D2">
              <w:rPr>
                <w:rFonts w:ascii="Times New Roman" w:eastAsia="Times New Roman" w:hAnsi="Times New Roman" w:cs="Times New Roman"/>
                <w:b/>
                <w:bCs/>
                <w:color w:val="000000"/>
                <w:szCs w:val="20"/>
                <w:lang w:eastAsia="en-AU"/>
              </w:rPr>
              <w:t> </w:t>
            </w:r>
            <w:r w:rsidRPr="006458D2">
              <w:rPr>
                <w:rFonts w:eastAsia="Times New Roman" w:cs="Arial"/>
                <w:color w:val="000000"/>
                <w:szCs w:val="20"/>
                <w:lang w:eastAsia="en-AU"/>
              </w:rPr>
              <w:t> </w:t>
            </w:r>
          </w:p>
        </w:tc>
        <w:tc>
          <w:tcPr>
            <w:tcW w:w="2127" w:type="dxa"/>
            <w:tcBorders>
              <w:top w:val="single" w:sz="6" w:space="0" w:color="74C1C9"/>
              <w:left w:val="single" w:sz="6" w:space="0" w:color="74C1C9"/>
              <w:bottom w:val="single" w:sz="6" w:space="0" w:color="74C1C9"/>
              <w:right w:val="single" w:sz="6" w:space="0" w:color="74C1C9"/>
            </w:tcBorders>
            <w:hideMark/>
          </w:tcPr>
          <w:p w14:paraId="16B8A388" w14:textId="612880EC" w:rsidR="006458D2" w:rsidRPr="00256701" w:rsidRDefault="006458D2" w:rsidP="006458D2">
            <w:pPr>
              <w:widowControl/>
              <w:spacing w:after="0"/>
              <w:textAlignment w:val="baseline"/>
              <w:rPr>
                <w:rFonts w:eastAsia="Times New Roman" w:cs="Segoe UI"/>
                <w:b/>
                <w:bCs/>
                <w:color w:val="0070C0"/>
                <w:sz w:val="18"/>
                <w:szCs w:val="18"/>
                <w:lang w:eastAsia="en-AU"/>
              </w:rPr>
            </w:pPr>
            <w:hyperlink r:id="rId85" w:history="1">
              <w:r w:rsidRPr="00256701">
                <w:rPr>
                  <w:rStyle w:val="Hyperlink"/>
                  <w:rFonts w:eastAsia="Times New Roman" w:cs="Arial"/>
                  <w:b/>
                  <w:bCs/>
                  <w:color w:val="0070C0"/>
                  <w:szCs w:val="20"/>
                  <w:lang w:eastAsia="en-AU"/>
                </w:rPr>
                <w:t>92030</w:t>
              </w:r>
              <w:r w:rsidRPr="00256701">
                <w:rPr>
                  <w:rStyle w:val="Hyperlink"/>
                  <w:rFonts w:ascii="Times New Roman" w:eastAsia="Times New Roman" w:hAnsi="Times New Roman" w:cs="Times New Roman"/>
                  <w:b/>
                  <w:bCs/>
                  <w:color w:val="0070C0"/>
                  <w:szCs w:val="20"/>
                  <w:lang w:eastAsia="en-AU"/>
                </w:rPr>
                <w:t> </w:t>
              </w:r>
              <w:r w:rsidRPr="00256701">
                <w:rPr>
                  <w:rStyle w:val="Hyperlink"/>
                  <w:rFonts w:eastAsia="Times New Roman" w:cs="Arial"/>
                  <w:b/>
                  <w:bCs/>
                  <w:color w:val="0070C0"/>
                  <w:szCs w:val="20"/>
                  <w:lang w:eastAsia="en-AU"/>
                </w:rPr>
                <w:t> </w:t>
              </w:r>
            </w:hyperlink>
          </w:p>
        </w:tc>
        <w:tc>
          <w:tcPr>
            <w:tcW w:w="3013" w:type="dxa"/>
            <w:tcBorders>
              <w:top w:val="single" w:sz="6" w:space="0" w:color="74C1C9"/>
              <w:left w:val="single" w:sz="6" w:space="0" w:color="74C1C9"/>
              <w:bottom w:val="single" w:sz="6" w:space="0" w:color="74C1C9"/>
              <w:right w:val="single" w:sz="6" w:space="0" w:color="74C1C9"/>
            </w:tcBorders>
            <w:hideMark/>
          </w:tcPr>
          <w:p w14:paraId="446668A8" w14:textId="4D98E27D" w:rsidR="006458D2" w:rsidRPr="00256701" w:rsidRDefault="006458D2" w:rsidP="006458D2">
            <w:pPr>
              <w:widowControl/>
              <w:spacing w:after="0"/>
              <w:textAlignment w:val="baseline"/>
              <w:rPr>
                <w:rFonts w:eastAsia="Times New Roman" w:cs="Segoe UI"/>
                <w:b/>
                <w:bCs/>
                <w:color w:val="0070C0"/>
                <w:sz w:val="18"/>
                <w:szCs w:val="18"/>
                <w:lang w:eastAsia="en-AU"/>
              </w:rPr>
            </w:pPr>
            <w:hyperlink r:id="rId86" w:history="1">
              <w:r w:rsidRPr="00256701">
                <w:rPr>
                  <w:rStyle w:val="Hyperlink"/>
                  <w:rFonts w:eastAsia="Times New Roman" w:cs="Arial"/>
                  <w:b/>
                  <w:bCs/>
                  <w:color w:val="0070C0"/>
                  <w:szCs w:val="20"/>
                  <w:lang w:eastAsia="en-AU"/>
                </w:rPr>
                <w:t>92061</w:t>
              </w:r>
            </w:hyperlink>
            <w:r w:rsidRPr="00256701">
              <w:rPr>
                <w:rFonts w:ascii="Times New Roman" w:eastAsia="Times New Roman" w:hAnsi="Times New Roman" w:cs="Times New Roman"/>
                <w:b/>
                <w:bCs/>
                <w:color w:val="0070C0"/>
                <w:szCs w:val="20"/>
                <w:lang w:eastAsia="en-AU"/>
              </w:rPr>
              <w:t> </w:t>
            </w:r>
            <w:r w:rsidRPr="00256701">
              <w:rPr>
                <w:rFonts w:eastAsia="Times New Roman" w:cs="Arial"/>
                <w:b/>
                <w:bCs/>
                <w:color w:val="0070C0"/>
                <w:szCs w:val="20"/>
                <w:lang w:eastAsia="en-AU"/>
              </w:rPr>
              <w:t> </w:t>
            </w:r>
          </w:p>
        </w:tc>
      </w:tr>
    </w:tbl>
    <w:p w14:paraId="2367145D" w14:textId="77777777" w:rsidR="003D1F1F" w:rsidRDefault="003D1F1F" w:rsidP="003D1F1F">
      <w:pPr>
        <w:jc w:val="both"/>
        <w:rPr>
          <w:szCs w:val="20"/>
        </w:rPr>
      </w:pPr>
    </w:p>
    <w:p w14:paraId="0473AF8C" w14:textId="7B7E5D67" w:rsidR="003D1F1F" w:rsidRDefault="003D1F1F" w:rsidP="003D1F1F">
      <w:pPr>
        <w:jc w:val="both"/>
        <w:rPr>
          <w:szCs w:val="20"/>
        </w:rPr>
      </w:pPr>
      <w:r w:rsidRPr="003678CE">
        <w:rPr>
          <w:szCs w:val="20"/>
        </w:rPr>
        <w:t xml:space="preserve">The </w:t>
      </w:r>
      <w:r>
        <w:rPr>
          <w:szCs w:val="20"/>
        </w:rPr>
        <w:t>figure below</w:t>
      </w:r>
      <w:r w:rsidRPr="003678CE">
        <w:rPr>
          <w:szCs w:val="20"/>
        </w:rPr>
        <w:t xml:space="preserve"> demonstrates </w:t>
      </w:r>
      <w:r w:rsidR="00714C7F">
        <w:rPr>
          <w:szCs w:val="20"/>
        </w:rPr>
        <w:t xml:space="preserve">how </w:t>
      </w:r>
      <w:r w:rsidRPr="003678CE">
        <w:rPr>
          <w:szCs w:val="20"/>
        </w:rPr>
        <w:t xml:space="preserve">planned care and </w:t>
      </w:r>
      <w:r w:rsidR="00AB52F1">
        <w:rPr>
          <w:szCs w:val="20"/>
        </w:rPr>
        <w:t xml:space="preserve">appropriate periodic </w:t>
      </w:r>
      <w:r w:rsidRPr="003678CE">
        <w:rPr>
          <w:szCs w:val="20"/>
        </w:rPr>
        <w:t>reviews for patients with one or more chronic condition</w:t>
      </w:r>
      <w:r>
        <w:rPr>
          <w:szCs w:val="20"/>
        </w:rPr>
        <w:t>s</w:t>
      </w:r>
      <w:r w:rsidR="00046445">
        <w:rPr>
          <w:szCs w:val="20"/>
        </w:rPr>
        <w:t xml:space="preserve"> </w:t>
      </w:r>
      <w:r w:rsidR="00714C7F">
        <w:rPr>
          <w:szCs w:val="20"/>
        </w:rPr>
        <w:t xml:space="preserve">contribute to </w:t>
      </w:r>
      <w:r w:rsidR="009217F6">
        <w:rPr>
          <w:szCs w:val="20"/>
        </w:rPr>
        <w:t xml:space="preserve">the delivery of more </w:t>
      </w:r>
      <w:r w:rsidR="007E32A8" w:rsidRPr="003678CE">
        <w:rPr>
          <w:szCs w:val="20"/>
        </w:rPr>
        <w:t>person-centred</w:t>
      </w:r>
      <w:r w:rsidRPr="003678CE">
        <w:rPr>
          <w:szCs w:val="20"/>
        </w:rPr>
        <w:t xml:space="preserve"> care</w:t>
      </w:r>
      <w:r w:rsidR="009217F6">
        <w:rPr>
          <w:szCs w:val="20"/>
        </w:rPr>
        <w:t>.</w:t>
      </w:r>
    </w:p>
    <w:p w14:paraId="19549B8D" w14:textId="77777777" w:rsidR="00CD64A6" w:rsidRDefault="00CD64A6" w:rsidP="00AC3A49">
      <w:pPr>
        <w:jc w:val="center"/>
        <w:rPr>
          <w:b/>
          <w:bCs/>
          <w:szCs w:val="20"/>
        </w:rPr>
      </w:pPr>
    </w:p>
    <w:p w14:paraId="2DF81D0B" w14:textId="46E9FB25" w:rsidR="007E3110" w:rsidRDefault="006C7A38" w:rsidP="00AC3A49">
      <w:pPr>
        <w:jc w:val="center"/>
        <w:rPr>
          <w:b/>
          <w:bCs/>
          <w:szCs w:val="20"/>
          <w:highlight w:val="yellow"/>
        </w:rPr>
      </w:pPr>
      <w:r w:rsidRPr="00D913BB">
        <w:rPr>
          <w:noProof/>
        </w:rPr>
        <w:drawing>
          <wp:inline distT="0" distB="0" distL="0" distR="0" wp14:anchorId="1B3984C0" wp14:editId="7426A3A1">
            <wp:extent cx="4790186" cy="4015603"/>
            <wp:effectExtent l="0" t="0" r="0" b="4445"/>
            <wp:docPr id="1761475088"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1475088" name="Picture 5"/>
                    <pic:cNvPicPr/>
                  </pic:nvPicPr>
                  <pic:blipFill>
                    <a:blip r:embed="rId87">
                      <a:extLst>
                        <a:ext uri="{28A0092B-C50C-407E-A947-70E740481C1C}">
                          <a14:useLocalDpi xmlns:a14="http://schemas.microsoft.com/office/drawing/2010/main" val="0"/>
                        </a:ext>
                      </a:extLst>
                    </a:blip>
                    <a:stretch>
                      <a:fillRect/>
                    </a:stretch>
                  </pic:blipFill>
                  <pic:spPr>
                    <a:xfrm>
                      <a:off x="0" y="0"/>
                      <a:ext cx="4790186" cy="4015603"/>
                    </a:xfrm>
                    <a:prstGeom prst="rect">
                      <a:avLst/>
                    </a:prstGeom>
                  </pic:spPr>
                </pic:pic>
              </a:graphicData>
            </a:graphic>
          </wp:inline>
        </w:drawing>
      </w:r>
    </w:p>
    <w:p w14:paraId="75977BF9" w14:textId="32682690" w:rsidR="00547D9E" w:rsidRPr="00783CEC" w:rsidRDefault="00547D9E" w:rsidP="00783CEC">
      <w:pPr>
        <w:pStyle w:val="Heading3"/>
        <w:rPr>
          <w:sz w:val="28"/>
          <w:szCs w:val="38"/>
        </w:rPr>
      </w:pPr>
      <w:bookmarkStart w:id="39" w:name="_3.2_Referral_Arrangements"/>
      <w:bookmarkEnd w:id="39"/>
      <w:r w:rsidRPr="00783CEC">
        <w:rPr>
          <w:sz w:val="28"/>
          <w:szCs w:val="38"/>
        </w:rPr>
        <w:lastRenderedPageBreak/>
        <w:t>3.</w:t>
      </w:r>
      <w:r w:rsidR="008A74CF" w:rsidRPr="00783CEC">
        <w:rPr>
          <w:sz w:val="28"/>
          <w:szCs w:val="38"/>
        </w:rPr>
        <w:t>2</w:t>
      </w:r>
      <w:r w:rsidRPr="00783CEC">
        <w:rPr>
          <w:sz w:val="28"/>
          <w:szCs w:val="38"/>
        </w:rPr>
        <w:t xml:space="preserve"> </w:t>
      </w:r>
      <w:r w:rsidR="003F258E" w:rsidRPr="00783CEC">
        <w:rPr>
          <w:sz w:val="28"/>
          <w:szCs w:val="38"/>
        </w:rPr>
        <w:t>Referral Arrangements for Allied Health Services</w:t>
      </w:r>
      <w:r w:rsidR="00F737CA" w:rsidRPr="00783CEC">
        <w:rPr>
          <w:sz w:val="28"/>
          <w:szCs w:val="38"/>
        </w:rPr>
        <w:t xml:space="preserve"> (For Chronic Condition Management) </w:t>
      </w:r>
    </w:p>
    <w:p w14:paraId="6DE05214" w14:textId="7599B095" w:rsidR="00D557D2" w:rsidRPr="00D557D2" w:rsidRDefault="006E2CB1" w:rsidP="0041699B">
      <w:pPr>
        <w:jc w:val="both"/>
      </w:pPr>
      <w:r>
        <w:t>As per MBS Online from 22 May 2025, r</w:t>
      </w:r>
      <w:r w:rsidR="00D557D2" w:rsidRPr="00D557D2">
        <w:t xml:space="preserve">eferral requirements for most MBS-supported allied health services </w:t>
      </w:r>
      <w:r w:rsidR="00293798">
        <w:t xml:space="preserve">related to CCM </w:t>
      </w:r>
      <w:r w:rsidR="00D557D2" w:rsidRPr="00D557D2">
        <w:t xml:space="preserve">on or after 1 July 2025, </w:t>
      </w:r>
      <w:r w:rsidR="00960DC2">
        <w:t xml:space="preserve">have been simplified to be </w:t>
      </w:r>
      <w:r w:rsidR="00D557D2" w:rsidRPr="00D557D2">
        <w:t>more consistent with the arrangements for referrals to medical specialists.</w:t>
      </w:r>
    </w:p>
    <w:p w14:paraId="6692C371" w14:textId="77777777" w:rsidR="00771243" w:rsidRDefault="00D557D2" w:rsidP="00C049BF">
      <w:pPr>
        <w:pStyle w:val="ListParagraph"/>
        <w:numPr>
          <w:ilvl w:val="0"/>
          <w:numId w:val="42"/>
        </w:numPr>
        <w:jc w:val="both"/>
      </w:pPr>
      <w:r w:rsidRPr="00D557D2">
        <w:t>Any referrals for allied health services written prior to 1 July 2025 will remain valid until all services under the referral have been provided (see separate factsheet on transition arrangements).</w:t>
      </w:r>
    </w:p>
    <w:p w14:paraId="40C5B371" w14:textId="3ABFAE69" w:rsidR="00771243" w:rsidRDefault="00D557D2" w:rsidP="00C049BF">
      <w:pPr>
        <w:pStyle w:val="ListParagraph"/>
        <w:numPr>
          <w:ilvl w:val="0"/>
          <w:numId w:val="42"/>
        </w:numPr>
        <w:jc w:val="both"/>
      </w:pPr>
      <w:r w:rsidRPr="00D557D2">
        <w:t xml:space="preserve">From 1 July 2025, </w:t>
      </w:r>
      <w:r w:rsidR="00AF405E">
        <w:t xml:space="preserve">Team Care Arrangement </w:t>
      </w:r>
      <w:r w:rsidRPr="00D557D2">
        <w:t xml:space="preserve">referral forms will no longer be used for referrals to </w:t>
      </w:r>
      <w:proofErr w:type="gramStart"/>
      <w:r w:rsidRPr="00D557D2">
        <w:t>allied</w:t>
      </w:r>
      <w:proofErr w:type="gramEnd"/>
      <w:r w:rsidRPr="00D557D2">
        <w:t xml:space="preserve"> health services</w:t>
      </w:r>
    </w:p>
    <w:p w14:paraId="3A0A7CBF" w14:textId="77777777" w:rsidR="00227B80" w:rsidRDefault="00D557D2" w:rsidP="00C049BF">
      <w:pPr>
        <w:pStyle w:val="ListParagraph"/>
        <w:numPr>
          <w:ilvl w:val="0"/>
          <w:numId w:val="42"/>
        </w:numPr>
        <w:jc w:val="both"/>
      </w:pPr>
      <w:r w:rsidRPr="00D557D2">
        <w:t>There is no requirement for allied health providers to confirm acceptance of the referral or otherwise provide input into the preparation of the GP chronic condition management plan (GPCCMP).</w:t>
      </w:r>
    </w:p>
    <w:p w14:paraId="50D1532C" w14:textId="16313218" w:rsidR="00771243" w:rsidRDefault="00227B80" w:rsidP="00C049BF">
      <w:pPr>
        <w:pStyle w:val="ListParagraph"/>
        <w:numPr>
          <w:ilvl w:val="0"/>
          <w:numId w:val="42"/>
        </w:numPr>
        <w:jc w:val="both"/>
      </w:pPr>
      <w:r>
        <w:t>R</w:t>
      </w:r>
      <w:r w:rsidR="00D557D2" w:rsidRPr="00D557D2">
        <w:t>equirements for allied health providers to provide a written report back to the GP after the provision of certain services (e.g. the first service under a referral) are unchanged.</w:t>
      </w:r>
    </w:p>
    <w:p w14:paraId="52C91F57" w14:textId="7B42E828" w:rsidR="00D557D2" w:rsidRPr="00D557D2" w:rsidRDefault="00D557D2" w:rsidP="00C049BF">
      <w:pPr>
        <w:pStyle w:val="ListParagraph"/>
        <w:numPr>
          <w:ilvl w:val="0"/>
          <w:numId w:val="42"/>
        </w:numPr>
        <w:jc w:val="both"/>
      </w:pPr>
      <w:r w:rsidRPr="00D557D2">
        <w:t>Unless otherwise specified by the referring medical practitioner, referrals to allied health services for patients with a chronic condition will be valid for 18 months.</w:t>
      </w:r>
    </w:p>
    <w:p w14:paraId="08C434C2" w14:textId="4E167066" w:rsidR="00D557D2" w:rsidRDefault="00D557D2" w:rsidP="00C049BF">
      <w:pPr>
        <w:pStyle w:val="ListParagraph"/>
        <w:numPr>
          <w:ilvl w:val="0"/>
          <w:numId w:val="42"/>
        </w:numPr>
        <w:jc w:val="both"/>
      </w:pPr>
      <w:r w:rsidRPr="00D557D2">
        <w:t>The new referral requirements apply to all allied health referrals under the chronic conditions management framework, as well as some other MBS-supported allied health services.</w:t>
      </w:r>
    </w:p>
    <w:p w14:paraId="3433507B" w14:textId="1864339B" w:rsidR="00A62C5E" w:rsidRPr="00A62C5E" w:rsidRDefault="00A62C5E" w:rsidP="00A62C5E">
      <w:pPr>
        <w:jc w:val="both"/>
        <w:rPr>
          <w:b/>
          <w:bCs/>
        </w:rPr>
      </w:pPr>
      <w:r w:rsidRPr="00A62C5E">
        <w:rPr>
          <w:b/>
          <w:bCs/>
        </w:rPr>
        <w:t>What are the changes?</w:t>
      </w:r>
    </w:p>
    <w:p w14:paraId="28F23991" w14:textId="5E0237FF" w:rsidR="00A62C5E" w:rsidRDefault="00A62C5E" w:rsidP="00A62C5E">
      <w:pPr>
        <w:jc w:val="both"/>
      </w:pPr>
      <w:r>
        <w:t>From 1 July 2025, the</w:t>
      </w:r>
      <w:r w:rsidR="00F86410">
        <w:t>se</w:t>
      </w:r>
      <w:r>
        <w:t xml:space="preserve"> requirements for referrals </w:t>
      </w:r>
      <w:r w:rsidR="00F86410">
        <w:t xml:space="preserve">also apply </w:t>
      </w:r>
      <w:r>
        <w:t>to the following allied health services (and their video and phone equivalent</w:t>
      </w:r>
      <w:r w:rsidR="007745CE">
        <w:t>)</w:t>
      </w:r>
      <w:r>
        <w:t xml:space="preserve"> items:</w:t>
      </w:r>
    </w:p>
    <w:p w14:paraId="4652A070" w14:textId="77777777" w:rsidR="00A62C5E" w:rsidRDefault="00A62C5E" w:rsidP="00C049BF">
      <w:pPr>
        <w:pStyle w:val="ListParagraph"/>
        <w:numPr>
          <w:ilvl w:val="0"/>
          <w:numId w:val="43"/>
        </w:numPr>
        <w:ind w:left="709"/>
        <w:jc w:val="both"/>
      </w:pPr>
      <w:r>
        <w:t>Group M3 (subgroup 1) – individual allied health services for patients with a chronic condition (referred under the chronic conditions management arrangements)</w:t>
      </w:r>
    </w:p>
    <w:p w14:paraId="164C9ED4" w14:textId="1C3F6000" w:rsidR="00A62C5E" w:rsidRDefault="00A62C5E" w:rsidP="00C049BF">
      <w:pPr>
        <w:pStyle w:val="ListParagraph"/>
        <w:numPr>
          <w:ilvl w:val="0"/>
          <w:numId w:val="43"/>
        </w:numPr>
        <w:ind w:left="709"/>
        <w:jc w:val="both"/>
      </w:pPr>
      <w:r>
        <w:t>Group M8 – pregnancy support counselling allied health services</w:t>
      </w:r>
    </w:p>
    <w:p w14:paraId="0897BCF1" w14:textId="7326F8BF" w:rsidR="00A62C5E" w:rsidRDefault="00A62C5E" w:rsidP="00C049BF">
      <w:pPr>
        <w:pStyle w:val="ListParagraph"/>
        <w:numPr>
          <w:ilvl w:val="0"/>
          <w:numId w:val="43"/>
        </w:numPr>
        <w:ind w:left="709"/>
        <w:jc w:val="both"/>
      </w:pPr>
      <w:r>
        <w:t>Group M9 – allied health group services for patients with type 2 diabetes (referred under the chronic conditions management arrangements)</w:t>
      </w:r>
    </w:p>
    <w:p w14:paraId="431A8E96" w14:textId="19FD742E" w:rsidR="00A62C5E" w:rsidRDefault="00A62C5E" w:rsidP="00C049BF">
      <w:pPr>
        <w:pStyle w:val="ListParagraph"/>
        <w:numPr>
          <w:ilvl w:val="0"/>
          <w:numId w:val="43"/>
        </w:numPr>
        <w:ind w:left="709"/>
        <w:jc w:val="both"/>
      </w:pPr>
      <w:r>
        <w:t>Group M10 (subgroup 1) – complex neurodevelopmental disorders and eligible disabilities allied health services</w:t>
      </w:r>
    </w:p>
    <w:p w14:paraId="72BA692D" w14:textId="6BD5D616" w:rsidR="00A62C5E" w:rsidRDefault="00A62C5E" w:rsidP="00C049BF">
      <w:pPr>
        <w:pStyle w:val="ListParagraph"/>
        <w:numPr>
          <w:ilvl w:val="0"/>
          <w:numId w:val="43"/>
        </w:numPr>
        <w:ind w:left="709"/>
        <w:jc w:val="both"/>
      </w:pPr>
      <w:r>
        <w:t>Group M11 – allied health services for Aboriginal and Torres Strait Islander people (referred under the chronic conditions management arrangements or following a health assessment).</w:t>
      </w:r>
    </w:p>
    <w:p w14:paraId="24B661BE" w14:textId="67E9613D" w:rsidR="00C17331" w:rsidRDefault="00C20E7C" w:rsidP="000E3A15">
      <w:r>
        <w:t xml:space="preserve">More information: </w:t>
      </w:r>
      <w:hyperlink r:id="rId88" w:anchor=":~:text=From%201%20July%202025%2C%20major%20changes%20to%20the,The%20factsheets%20on%20this%20page%20describe%20the%20changes." w:history="1">
        <w:r w:rsidR="00D907A5" w:rsidRPr="00D907A5">
          <w:rPr>
            <w:rStyle w:val="Hyperlink"/>
            <w:color w:val="0765B6" w:themeColor="text2" w:themeTint="BF"/>
          </w:rPr>
          <w:t>MBS Online - Upcoming changes to the MBS Chronic Disease Management Framework</w:t>
        </w:r>
      </w:hyperlink>
    </w:p>
    <w:p w14:paraId="741BCB8A" w14:textId="77777777" w:rsidR="008B5B35" w:rsidRDefault="008B5B35" w:rsidP="000E3A15">
      <w:pPr>
        <w:sectPr w:rsidR="008B5B35" w:rsidSect="007E3110">
          <w:headerReference w:type="even" r:id="rId89"/>
          <w:headerReference w:type="default" r:id="rId90"/>
          <w:footerReference w:type="default" r:id="rId91"/>
          <w:headerReference w:type="first" r:id="rId92"/>
          <w:footerReference w:type="first" r:id="rId93"/>
          <w:pgSz w:w="11906" w:h="16838"/>
          <w:pgMar w:top="2013" w:right="1440" w:bottom="1985" w:left="1157" w:header="709" w:footer="720" w:gutter="0"/>
          <w:cols w:space="708"/>
          <w:titlePg/>
          <w:docGrid w:linePitch="360"/>
        </w:sectPr>
      </w:pPr>
    </w:p>
    <w:p w14:paraId="5CB2AD58" w14:textId="096D323A" w:rsidR="00C17331" w:rsidRPr="00783CEC" w:rsidRDefault="00C17331" w:rsidP="00783CEC">
      <w:pPr>
        <w:pStyle w:val="Heading3"/>
        <w:rPr>
          <w:sz w:val="28"/>
          <w:szCs w:val="38"/>
        </w:rPr>
      </w:pPr>
      <w:bookmarkStart w:id="40" w:name="_3.3_CCM_MBS"/>
      <w:bookmarkEnd w:id="40"/>
      <w:r w:rsidRPr="00783CEC">
        <w:rPr>
          <w:sz w:val="28"/>
          <w:szCs w:val="38"/>
        </w:rPr>
        <w:lastRenderedPageBreak/>
        <w:t>3.</w:t>
      </w:r>
      <w:r w:rsidR="00C96A58" w:rsidRPr="00783CEC">
        <w:rPr>
          <w:sz w:val="28"/>
          <w:szCs w:val="38"/>
        </w:rPr>
        <w:t>3</w:t>
      </w:r>
      <w:r w:rsidRPr="00783CEC">
        <w:rPr>
          <w:sz w:val="28"/>
          <w:szCs w:val="38"/>
        </w:rPr>
        <w:t xml:space="preserve"> CCM MBS User Guide</w:t>
      </w:r>
    </w:p>
    <w:p w14:paraId="43BAF8F4" w14:textId="78EAFEF2" w:rsidR="00411B48" w:rsidRDefault="00411B48" w:rsidP="00C17331">
      <w:pPr>
        <w:widowControl/>
        <w:spacing w:after="0"/>
        <w:contextualSpacing/>
        <w:rPr>
          <w:rFonts w:eastAsia="Times New Roman"/>
          <w:szCs w:val="20"/>
        </w:rPr>
      </w:pPr>
      <w:r>
        <w:rPr>
          <w:rFonts w:eastAsia="Times New Roman"/>
          <w:szCs w:val="20"/>
        </w:rPr>
        <w:t>Refer to the</w:t>
      </w:r>
      <w:r w:rsidR="006A37B4">
        <w:rPr>
          <w:rFonts w:eastAsia="Times New Roman"/>
          <w:szCs w:val="20"/>
        </w:rPr>
        <w:t xml:space="preserve"> </w:t>
      </w:r>
      <w:r w:rsidR="00216AB8">
        <w:rPr>
          <w:rFonts w:eastAsia="Times New Roman"/>
          <w:szCs w:val="20"/>
        </w:rPr>
        <w:t>Chronic Conditions Management MBS User Guide</w:t>
      </w:r>
      <w:r w:rsidR="00051202">
        <w:rPr>
          <w:rFonts w:eastAsia="Times New Roman"/>
          <w:szCs w:val="20"/>
        </w:rPr>
        <w:t xml:space="preserve"> </w:t>
      </w:r>
      <w:r>
        <w:rPr>
          <w:rFonts w:eastAsia="Times New Roman"/>
          <w:szCs w:val="20"/>
        </w:rPr>
        <w:t xml:space="preserve">for </w:t>
      </w:r>
      <w:r w:rsidR="000A544B">
        <w:rPr>
          <w:rFonts w:eastAsia="Times New Roman"/>
          <w:szCs w:val="20"/>
        </w:rPr>
        <w:t xml:space="preserve">examples of how CCM </w:t>
      </w:r>
      <w:r w:rsidR="003D6999">
        <w:rPr>
          <w:rFonts w:eastAsia="Times New Roman"/>
          <w:szCs w:val="20"/>
        </w:rPr>
        <w:t>management plan</w:t>
      </w:r>
      <w:r w:rsidR="000A544B">
        <w:rPr>
          <w:rFonts w:eastAsia="Times New Roman"/>
          <w:szCs w:val="20"/>
        </w:rPr>
        <w:t xml:space="preserve">ning items can be used </w:t>
      </w:r>
      <w:r w:rsidR="00FA4F19">
        <w:rPr>
          <w:rFonts w:eastAsia="Times New Roman"/>
          <w:szCs w:val="20"/>
        </w:rPr>
        <w:t>and claimed by general practices</w:t>
      </w:r>
      <w:r>
        <w:rPr>
          <w:rFonts w:eastAsia="Times New Roman"/>
          <w:szCs w:val="20"/>
        </w:rPr>
        <w:t xml:space="preserve">. </w:t>
      </w:r>
      <w:r w:rsidR="00FA4F19">
        <w:rPr>
          <w:rFonts w:eastAsia="Times New Roman"/>
          <w:szCs w:val="20"/>
        </w:rPr>
        <w:t xml:space="preserve"> </w:t>
      </w:r>
      <w:r w:rsidR="00216AB8">
        <w:rPr>
          <w:rFonts w:eastAsia="Times New Roman"/>
          <w:szCs w:val="20"/>
        </w:rPr>
        <w:t xml:space="preserve"> </w:t>
      </w:r>
    </w:p>
    <w:p w14:paraId="25FFFA1F" w14:textId="79D0F9DD" w:rsidR="00C17331" w:rsidRPr="00F448AF" w:rsidRDefault="008B5B35" w:rsidP="00C17331">
      <w:pPr>
        <w:widowControl/>
        <w:spacing w:after="0"/>
        <w:contextualSpacing/>
        <w:rPr>
          <w:rFonts w:eastAsia="Times New Roman"/>
          <w:szCs w:val="20"/>
        </w:rPr>
      </w:pPr>
      <w:r w:rsidRPr="00751207">
        <w:rPr>
          <w:noProof/>
          <w:bdr w:val="single" w:sz="8" w:space="0" w:color="auto"/>
          <w14:ligatures w14:val="standardContextual"/>
        </w:rPr>
        <w:drawing>
          <wp:anchor distT="0" distB="0" distL="114300" distR="114300" simplePos="0" relativeHeight="251658405" behindDoc="0" locked="0" layoutInCell="1" allowOverlap="1" wp14:anchorId="559413AE" wp14:editId="62D6810B">
            <wp:simplePos x="0" y="0"/>
            <wp:positionH relativeFrom="margin">
              <wp:posOffset>160020</wp:posOffset>
            </wp:positionH>
            <wp:positionV relativeFrom="paragraph">
              <wp:posOffset>20237</wp:posOffset>
            </wp:positionV>
            <wp:extent cx="7829344" cy="5528067"/>
            <wp:effectExtent l="0" t="0" r="635" b="0"/>
            <wp:wrapNone/>
            <wp:docPr id="88992490"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992490" name="Graphic 1"/>
                    <pic:cNvPicPr/>
                  </pic:nvPicPr>
                  <pic:blipFill>
                    <a:blip r:embed="rId94">
                      <a:extLst>
                        <a:ext uri="{28A0092B-C50C-407E-A947-70E740481C1C}">
                          <a14:useLocalDpi xmlns:a14="http://schemas.microsoft.com/office/drawing/2010/main" val="0"/>
                        </a:ext>
                      </a:extLst>
                    </a:blip>
                    <a:stretch>
                      <a:fillRect/>
                    </a:stretch>
                  </pic:blipFill>
                  <pic:spPr>
                    <a:xfrm>
                      <a:off x="0" y="0"/>
                      <a:ext cx="7829344" cy="5528067"/>
                    </a:xfrm>
                    <a:prstGeom prst="rect">
                      <a:avLst/>
                    </a:prstGeom>
                  </pic:spPr>
                </pic:pic>
              </a:graphicData>
            </a:graphic>
            <wp14:sizeRelH relativeFrom="margin">
              <wp14:pctWidth>0</wp14:pctWidth>
            </wp14:sizeRelH>
            <wp14:sizeRelV relativeFrom="margin">
              <wp14:pctHeight>0</wp14:pctHeight>
            </wp14:sizeRelV>
          </wp:anchor>
        </w:drawing>
      </w:r>
      <w:r w:rsidR="00C17331">
        <w:rPr>
          <w:rFonts w:eastAsia="Times New Roman"/>
          <w:szCs w:val="20"/>
        </w:rPr>
        <w:t xml:space="preserve"> </w:t>
      </w:r>
    </w:p>
    <w:p w14:paraId="682B43C3" w14:textId="77777777" w:rsidR="00C17331" w:rsidRDefault="00C17331" w:rsidP="00C17331">
      <w:pPr>
        <w:widowControl/>
        <w:spacing w:after="0"/>
        <w:contextualSpacing/>
        <w:rPr>
          <w:rFonts w:eastAsia="Times New Roman"/>
          <w:szCs w:val="20"/>
        </w:rPr>
      </w:pPr>
    </w:p>
    <w:p w14:paraId="7B7BF015" w14:textId="59D835B4" w:rsidR="00C17331" w:rsidRDefault="00C17331" w:rsidP="00BB108F">
      <w:pPr>
        <w:jc w:val="center"/>
      </w:pPr>
    </w:p>
    <w:p w14:paraId="1E1EB858" w14:textId="77777777" w:rsidR="00051202" w:rsidRDefault="00051202" w:rsidP="00BB108F">
      <w:pPr>
        <w:jc w:val="center"/>
      </w:pPr>
    </w:p>
    <w:p w14:paraId="3D5ED40F" w14:textId="08C4A5DF" w:rsidR="006F10C3" w:rsidRPr="000E3A15" w:rsidRDefault="006F10C3" w:rsidP="00751207">
      <w:pPr>
        <w:jc w:val="center"/>
        <w:sectPr w:rsidR="006F10C3" w:rsidRPr="000E3A15" w:rsidSect="008B5B35">
          <w:pgSz w:w="16838" w:h="11906" w:orient="landscape"/>
          <w:pgMar w:top="1440" w:right="1985" w:bottom="1157" w:left="2013" w:header="709" w:footer="720" w:gutter="0"/>
          <w:cols w:space="708"/>
          <w:titlePg/>
          <w:docGrid w:linePitch="360"/>
        </w:sectPr>
      </w:pPr>
    </w:p>
    <w:p w14:paraId="79FA1BDD" w14:textId="7836FD63" w:rsidR="00266F4D" w:rsidRPr="00783CEC" w:rsidRDefault="006C6D3F" w:rsidP="00783CEC">
      <w:pPr>
        <w:pStyle w:val="Heading3"/>
        <w:rPr>
          <w:sz w:val="28"/>
          <w:szCs w:val="38"/>
        </w:rPr>
      </w:pPr>
      <w:bookmarkStart w:id="41" w:name="_3.4_Patient_Drivers"/>
      <w:bookmarkEnd w:id="41"/>
      <w:r w:rsidRPr="00783CEC">
        <w:rPr>
          <w:sz w:val="28"/>
          <w:szCs w:val="38"/>
        </w:rPr>
        <w:lastRenderedPageBreak/>
        <w:t xml:space="preserve">3.4 Patient Drivers for Attending Chronic Condition Review Appointments </w:t>
      </w:r>
    </w:p>
    <w:p w14:paraId="6BA46B6A" w14:textId="2AC62C66" w:rsidR="000F41EB" w:rsidRDefault="00567A80" w:rsidP="005D3156">
      <w:pPr>
        <w:jc w:val="both"/>
      </w:pPr>
      <w:r>
        <w:t>Applying p</w:t>
      </w:r>
      <w:r w:rsidR="002C6CC1">
        <w:t xml:space="preserve">atient-centred </w:t>
      </w:r>
      <w:r w:rsidR="00B96446">
        <w:t xml:space="preserve">care </w:t>
      </w:r>
      <w:r>
        <w:t>approaches c</w:t>
      </w:r>
      <w:r w:rsidR="008D3E91">
        <w:t xml:space="preserve">ontributes to </w:t>
      </w:r>
      <w:r w:rsidR="009B1F36">
        <w:t xml:space="preserve">better engagement in ongoing care with your practice team. Many Chronic Conditions require </w:t>
      </w:r>
      <w:r w:rsidR="0041072B">
        <w:t xml:space="preserve">periodic </w:t>
      </w:r>
      <w:r w:rsidR="00E70BC1">
        <w:t xml:space="preserve">review </w:t>
      </w:r>
      <w:r w:rsidR="00331DC4">
        <w:t xml:space="preserve">appointments </w:t>
      </w:r>
      <w:r w:rsidR="00A735E2">
        <w:t xml:space="preserve">for </w:t>
      </w:r>
      <w:r w:rsidR="00331DC4">
        <w:t xml:space="preserve">planned care, and patients </w:t>
      </w:r>
      <w:r w:rsidR="00A929E8">
        <w:t>need to feel a strong sense of engagement</w:t>
      </w:r>
      <w:r w:rsidR="00BA5AF0">
        <w:t xml:space="preserve"> and see the value in attending </w:t>
      </w:r>
      <w:r w:rsidR="006E572A">
        <w:t xml:space="preserve">appointments when they may otherwise feel quite well! </w:t>
      </w:r>
      <w:r w:rsidR="00204B2F">
        <w:t>Th</w:t>
      </w:r>
      <w:r w:rsidR="006E082A">
        <w:t xml:space="preserve">e following patient review appointment </w:t>
      </w:r>
      <w:r w:rsidR="00CB28AA">
        <w:t xml:space="preserve">engagement tips can help to increase attendance and engagement </w:t>
      </w:r>
      <w:r w:rsidR="000E10B6">
        <w:t xml:space="preserve">with patients </w:t>
      </w:r>
      <w:r w:rsidR="005D3156">
        <w:t xml:space="preserve">at planned review appointments. </w:t>
      </w:r>
    </w:p>
    <w:p w14:paraId="4F7C15CD" w14:textId="77777777" w:rsidR="00A128D0" w:rsidRPr="00AF4DC3" w:rsidRDefault="00A128D0" w:rsidP="006C6D3F"/>
    <w:bookmarkEnd w:id="35"/>
    <w:bookmarkEnd w:id="36"/>
    <w:p w14:paraId="291BBA43" w14:textId="0AE97621" w:rsidR="00266F4D" w:rsidRDefault="00A128D0" w:rsidP="00E22655">
      <w:pPr>
        <w:widowControl/>
        <w:spacing w:after="0"/>
        <w:jc w:val="center"/>
        <w:rPr>
          <w:rFonts w:eastAsia="Times New Roman"/>
          <w:sz w:val="22"/>
          <w:highlight w:val="yellow"/>
        </w:rPr>
      </w:pPr>
      <w:r>
        <w:rPr>
          <w:rFonts w:eastAsia="Times New Roman"/>
          <w:noProof/>
          <w:sz w:val="22"/>
          <w14:ligatures w14:val="standardContextual"/>
        </w:rPr>
        <w:drawing>
          <wp:inline distT="0" distB="0" distL="0" distR="0" wp14:anchorId="396587A9" wp14:editId="61EFEC6A">
            <wp:extent cx="6194877" cy="5193153"/>
            <wp:effectExtent l="0" t="0" r="0" b="7620"/>
            <wp:docPr id="2108822693"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8822693" name="Picture 29"/>
                    <pic:cNvPicPr/>
                  </pic:nvPicPr>
                  <pic:blipFill>
                    <a:blip r:embed="rId95">
                      <a:extLst>
                        <a:ext uri="{28A0092B-C50C-407E-A947-70E740481C1C}">
                          <a14:useLocalDpi xmlns:a14="http://schemas.microsoft.com/office/drawing/2010/main" val="0"/>
                        </a:ext>
                      </a:extLst>
                    </a:blip>
                    <a:stretch>
                      <a:fillRect/>
                    </a:stretch>
                  </pic:blipFill>
                  <pic:spPr>
                    <a:xfrm>
                      <a:off x="0" y="0"/>
                      <a:ext cx="6194877" cy="5193153"/>
                    </a:xfrm>
                    <a:prstGeom prst="rect">
                      <a:avLst/>
                    </a:prstGeom>
                  </pic:spPr>
                </pic:pic>
              </a:graphicData>
            </a:graphic>
          </wp:inline>
        </w:drawing>
      </w:r>
    </w:p>
    <w:p w14:paraId="64B59279" w14:textId="0A7AEF50" w:rsidR="009D072C" w:rsidRDefault="005D3FC5" w:rsidP="005D3FC5">
      <w:pPr>
        <w:widowControl/>
        <w:spacing w:after="0"/>
        <w:rPr>
          <w:highlight w:val="yellow"/>
        </w:rPr>
      </w:pPr>
      <w:bookmarkStart w:id="42" w:name="_GPACI_Stakeholder_Benefits"/>
      <w:bookmarkEnd w:id="42"/>
      <w:r>
        <w:rPr>
          <w:highlight w:val="yellow"/>
        </w:rPr>
        <w:br w:type="page"/>
      </w:r>
    </w:p>
    <w:p w14:paraId="293B7DB2" w14:textId="79C4DAB1" w:rsidR="009D072C" w:rsidRDefault="00FA0793">
      <w:pPr>
        <w:widowControl/>
        <w:spacing w:after="0"/>
        <w:rPr>
          <w:highlight w:val="yellow"/>
        </w:rPr>
      </w:pPr>
      <w:r>
        <w:rPr>
          <w:noProof/>
          <w14:ligatures w14:val="standardContextual"/>
        </w:rPr>
        <w:lastRenderedPageBreak/>
        <mc:AlternateContent>
          <mc:Choice Requires="wps">
            <w:drawing>
              <wp:anchor distT="0" distB="0" distL="114300" distR="114300" simplePos="0" relativeHeight="251658244" behindDoc="0" locked="0" layoutInCell="1" allowOverlap="1" wp14:anchorId="3B746C09" wp14:editId="7AFBEDE6">
                <wp:simplePos x="0" y="0"/>
                <wp:positionH relativeFrom="page">
                  <wp:align>left</wp:align>
                </wp:positionH>
                <wp:positionV relativeFrom="paragraph">
                  <wp:posOffset>57150</wp:posOffset>
                </wp:positionV>
                <wp:extent cx="7553325" cy="8924925"/>
                <wp:effectExtent l="0" t="0" r="9525" b="9525"/>
                <wp:wrapNone/>
                <wp:docPr id="543431633" name="Rectangle 4"/>
                <wp:cNvGraphicFramePr/>
                <a:graphic xmlns:a="http://schemas.openxmlformats.org/drawingml/2006/main">
                  <a:graphicData uri="http://schemas.microsoft.com/office/word/2010/wordprocessingShape">
                    <wps:wsp>
                      <wps:cNvSpPr/>
                      <wps:spPr>
                        <a:xfrm>
                          <a:off x="0" y="0"/>
                          <a:ext cx="7553325" cy="8924925"/>
                        </a:xfrm>
                        <a:prstGeom prst="rect">
                          <a:avLst/>
                        </a:prstGeom>
                        <a:solidFill>
                          <a:schemeClr val="tx1">
                            <a:lumMod val="10000"/>
                            <a:lumOff val="9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0AAE99C1">
              <v:rect id="Rectangle 4" style="position:absolute;margin-left:0;margin-top:4.5pt;width:594.75pt;height:702.75pt;z-index:251658242;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spid="_x0000_s1026" fillcolor="#d6ebfd [349]" stroked="f" strokeweight="1pt" w14:anchorId="5F795B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hhi9kgIAAJoFAAAOAAAAZHJzL2Uyb0RvYy54bWysVE1v2zAMvQ/YfxB0X52kydoEdYqgRYcB&#10;XRu0HXpWZak2IImapMTJfv0oyXb6hR2G5eCIFPn4SJE8O99pRbbC+QZMScdHI0qE4VA15rmkPx+u&#10;vpxS4gMzFVNgREn3wtPz5edPZ61diAnUoCrhCIIYv2htSesQ7KIoPK+FZv4IrDB4KcFpFlB0z0Xl&#10;WIvoWhWT0ehr0YKrrAMuvEftZb6ky4QvpeDhVkovAlElRW4hfV36PsVvsTxji2fHbN3wjgb7Bxaa&#10;NQaDDlCXLDCycc07KN1wBx5kOOKgC5Cy4SLlgNmMR2+yua+ZFSkXLI63Q5n8/4PlN9t7u3ZYhtb6&#10;hcdjzGInnY7/yI/sUrH2Q7HELhCOypPZ7Ph4MqOE493pfDKdo4A4xcHdOh++CdAkHkrq8DVSkdj2&#10;2ods2pvEaB5UU101SiUhdoC4UI5sGb5d2I2Tq9roH1Bl3XiEv/yCqMZ3zup5r0YmqY8iSuL1KoAy&#10;MYyBGDBziZriUIZ0Cnslop0yd0KSpsLEJ4nIgJyDMs6FCZmjr1klOoqzjuI7LgkwIkuMP2B3AK9z&#10;77Ezy84+uorU4IPz6G/EsvPgkSKDCYOzbgy4jwAUZtVFzvZ9kXJpYpWeoNqvHXGQx8tbftXgi18z&#10;H9bM4Tzh5OGOCLf4kQrakkJ3oqQG9/sjfbTHNsdbSlqcz5L6XxvmBCXqu8EBmI+n0zjQSZjOTiYo&#10;uJc3Ty9vzEZfALbRGLeR5ekY7YPqj9KBfsRVsopR8YoZjrFLyoPrhYuQ9wYuIy5Wq2SGQ2xZuDb3&#10;lkfwWNXY0Q+7R+Zs1/YBJ+YG+llmizfdn22jp4HVJoBs0mgc6trVGxdAauJuWcUN81JOVoeVuvwD&#10;AAD//wMAUEsDBBQABgAIAAAAIQD3nBsV3wAAAAgBAAAPAAAAZHJzL2Rvd25yZXYueG1sTI9BS8NA&#10;EIXvgv9hGcGL2E0kkTZmU1QQL0GwFqS3bXZMQndnY3bbxH/v9KSnmeE93nyvXM/OihOOofekIF0k&#10;IJAab3pqFWw/Xm6XIELUZLT1hAp+MMC6urwodWH8RO942sRWcAiFQivoYhwKKUPTodNh4Qck1r78&#10;6HTkc2ylGfXE4c7KuyS5l073xB86PeBzh81hc3QK8uF7ntzT4XP3+rbdZZbq5Kaulbq+mh8fQESc&#10;458ZzviMDhUz7f2RTBBWAReJClY8zmK6XOUg9rxlaZaDrEr5v0D1CwAA//8DAFBLAQItABQABgAI&#10;AAAAIQC2gziS/gAAAOEBAAATAAAAAAAAAAAAAAAAAAAAAABbQ29udGVudF9UeXBlc10ueG1sUEsB&#10;Ai0AFAAGAAgAAAAhADj9If/WAAAAlAEAAAsAAAAAAAAAAAAAAAAALwEAAF9yZWxzLy5yZWxzUEsB&#10;Ai0AFAAGAAgAAAAhACuGGL2SAgAAmgUAAA4AAAAAAAAAAAAAAAAALgIAAGRycy9lMm9Eb2MueG1s&#10;UEsBAi0AFAAGAAgAAAAhAPecGxXfAAAACAEAAA8AAAAAAAAAAAAAAAAA7AQAAGRycy9kb3ducmV2&#10;LnhtbFBLBQYAAAAABAAEAPMAAAD4BQAAAAA=&#10;">
                <w10:wrap anchorx="page"/>
              </v:rect>
            </w:pict>
          </mc:Fallback>
        </mc:AlternateContent>
      </w:r>
      <w:r w:rsidR="004E2014">
        <w:rPr>
          <w:noProof/>
          <w14:ligatures w14:val="standardContextual"/>
        </w:rPr>
        <w:drawing>
          <wp:anchor distT="0" distB="0" distL="114300" distR="114300" simplePos="0" relativeHeight="251658351" behindDoc="0" locked="0" layoutInCell="1" allowOverlap="1" wp14:anchorId="29370876" wp14:editId="5D52D55A">
            <wp:simplePos x="0" y="0"/>
            <wp:positionH relativeFrom="column">
              <wp:posOffset>1800225</wp:posOffset>
            </wp:positionH>
            <wp:positionV relativeFrom="paragraph">
              <wp:posOffset>3429000</wp:posOffset>
            </wp:positionV>
            <wp:extent cx="2279650" cy="2279650"/>
            <wp:effectExtent l="0" t="0" r="6350" b="6350"/>
            <wp:wrapNone/>
            <wp:docPr id="1386975294" name="Picture 18" descr="A diagram with arrows in a circ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6975294" name="Picture 18" descr="A diagram with arrows in a circle&#10;&#10;AI-generated content may be incorrect."/>
                    <pic:cNvPicPr/>
                  </pic:nvPicPr>
                  <pic:blipFill>
                    <a:blip r:embed="rId96">
                      <a:extLst>
                        <a:ext uri="{BEBA8EAE-BF5A-486C-A8C5-ECC9F3942E4B}">
                          <a14:imgProps xmlns:a14="http://schemas.microsoft.com/office/drawing/2010/main">
                            <a14:imgLayer r:embed="rId97">
                              <a14:imgEffect>
                                <a14:colorTemperature colorTemp="4700"/>
                              </a14:imgEffect>
                            </a14:imgLayer>
                          </a14:imgProps>
                        </a:ext>
                        <a:ext uri="{28A0092B-C50C-407E-A947-70E740481C1C}">
                          <a14:useLocalDpi xmlns:a14="http://schemas.microsoft.com/office/drawing/2010/main" val="0"/>
                        </a:ext>
                      </a:extLst>
                    </a:blip>
                    <a:stretch>
                      <a:fillRect/>
                    </a:stretch>
                  </pic:blipFill>
                  <pic:spPr>
                    <a:xfrm>
                      <a:off x="0" y="0"/>
                      <a:ext cx="2279650" cy="2279650"/>
                    </a:xfrm>
                    <a:prstGeom prst="rect">
                      <a:avLst/>
                    </a:prstGeom>
                  </pic:spPr>
                </pic:pic>
              </a:graphicData>
            </a:graphic>
            <wp14:sizeRelH relativeFrom="margin">
              <wp14:pctWidth>0</wp14:pctWidth>
            </wp14:sizeRelH>
            <wp14:sizeRelV relativeFrom="margin">
              <wp14:pctHeight>0</wp14:pctHeight>
            </wp14:sizeRelV>
          </wp:anchor>
        </w:drawing>
      </w:r>
      <w:r w:rsidR="003837DE">
        <w:rPr>
          <w:noProof/>
          <w14:ligatures w14:val="standardContextual"/>
        </w:rPr>
        <mc:AlternateContent>
          <mc:Choice Requires="wps">
            <w:drawing>
              <wp:anchor distT="0" distB="0" distL="114300" distR="114300" simplePos="0" relativeHeight="251658350" behindDoc="0" locked="0" layoutInCell="1" allowOverlap="1" wp14:anchorId="050CB841" wp14:editId="68F5542B">
                <wp:simplePos x="0" y="0"/>
                <wp:positionH relativeFrom="column">
                  <wp:posOffset>-234950</wp:posOffset>
                </wp:positionH>
                <wp:positionV relativeFrom="paragraph">
                  <wp:posOffset>1492250</wp:posOffset>
                </wp:positionV>
                <wp:extent cx="5213350" cy="749300"/>
                <wp:effectExtent l="0" t="0" r="0" b="0"/>
                <wp:wrapNone/>
                <wp:docPr id="2078830728" name="Text Box 17"/>
                <wp:cNvGraphicFramePr/>
                <a:graphic xmlns:a="http://schemas.openxmlformats.org/drawingml/2006/main">
                  <a:graphicData uri="http://schemas.microsoft.com/office/word/2010/wordprocessingShape">
                    <wps:wsp>
                      <wps:cNvSpPr txBox="1"/>
                      <wps:spPr>
                        <a:xfrm>
                          <a:off x="0" y="0"/>
                          <a:ext cx="5213350" cy="749300"/>
                        </a:xfrm>
                        <a:prstGeom prst="rect">
                          <a:avLst/>
                        </a:prstGeom>
                        <a:noFill/>
                        <a:ln w="6350">
                          <a:noFill/>
                        </a:ln>
                      </wps:spPr>
                      <wps:txbx>
                        <w:txbxContent>
                          <w:p w14:paraId="6B55D791" w14:textId="1DCC1EC5" w:rsidR="00FA55FE" w:rsidRPr="00FA55FE" w:rsidRDefault="00FA55FE">
                            <w:pPr>
                              <w:rPr>
                                <w:b/>
                                <w:bCs/>
                                <w:color w:val="003333" w:themeColor="background2" w:themeShade="1A"/>
                                <w:sz w:val="40"/>
                                <w:szCs w:val="40"/>
                              </w:rPr>
                            </w:pPr>
                            <w:r w:rsidRPr="00FA55FE">
                              <w:rPr>
                                <w:b/>
                                <w:bCs/>
                                <w:color w:val="003333" w:themeColor="background2" w:themeShade="1A"/>
                                <w:sz w:val="40"/>
                                <w:szCs w:val="40"/>
                              </w:rPr>
                              <w:t>Section 4 – Activities: Implement in your practice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50CB841" id="Text Box 17" o:spid="_x0000_s1074" type="#_x0000_t202" style="position:absolute;margin-left:-18.5pt;margin-top:117.5pt;width:410.5pt;height:59pt;z-index:25165835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YGVGQIAADQEAAAOAAAAZHJzL2Uyb0RvYy54bWysU9tuGyEQfa/Uf0C817u+Jc3K68hN5KqS&#10;lURyqjxjFrxILEMBe9f9+g6sb037VPUFBmaYyzmH2X3XaLIXziswJR0OckqE4VApsy3p99flp8+U&#10;+MBMxTQYUdKD8PR+/vHDrLWFGEENuhKOYBLji9aWtA7BFlnmeS0a5gdghUGnBNewgEe3zSrHWsze&#10;6GyU5zdZC66yDrjwHm8feyedp/xSCh6epfQiEF1S7C2k1aV1E9dsPmPF1jFbK35sg/1DFw1TBoue&#10;Uz2ywMjOqT9SNYo78CDDgEOTgZSKizQDTjPM302zrpkVaRYEx9szTP7/peVP+7V9cSR0X6BDAiMg&#10;rfWFx8s4TyddE3fslKAfITycYRNdIBwvp6PheDxFF0ff7eRunCdcs8tr63z4KqAh0SipQ1oSWmy/&#10;8gErYugpJBYzsFRaJ2q0IW1Jb2L63zz4Qht8eOk1WqHbdERVJZ2cB9lAdcD5HPTUe8uXCptYMR9e&#10;mEOusW/Ub3jGRWrAYnC0KKnB/fzbfYxHCtBLSYvaKan/sWNOUKK/GSTnbjiZRLGlw2R6O8KDu/Zs&#10;rj1m1zwAynOIP8XyZMb4oE+mdNC8ocwXsSq6mOFYu6ThZD6EXtH4TbhYLFIQysuysDJry2PqCF6E&#10;+LV7Y84eeQjI4BOcVMaKd3T0sT3si10AqRJXEege1SP+KM1E4fEbRe1fn1PU5bPPfwEAAP//AwBQ&#10;SwMEFAAGAAgAAAAhAJQjidriAAAACwEAAA8AAABkcnMvZG93bnJldi54bWxMj0FPg0AQhe8m/ofN&#10;mHhrF0EsQYamIWlMjB5ae/E2sFsgsrvIblv01zue9PZe5uXN94r1bAZx1pPvnUW4W0YgtG2c6m2L&#10;cHjbLjIQPpBVNDirEb60h3V5fVVQrtzF7vR5H1rBJdbnhNCFMOZS+qbThvzSjdry7egmQ4Ht1Eo1&#10;0YXLzSDjKHqQhnrLHzoaddXp5mN/MgjP1faVdnVssu+heno5bsbPw3uKeHszbx5BBD2HvzD84jM6&#10;lMxUu5NVXgwIi2TFWwJCnKQsOLHK7lnUCEmaRCDLQv7fUP4AAAD//wMAUEsBAi0AFAAGAAgAAAAh&#10;ALaDOJL+AAAA4QEAABMAAAAAAAAAAAAAAAAAAAAAAFtDb250ZW50X1R5cGVzXS54bWxQSwECLQAU&#10;AAYACAAAACEAOP0h/9YAAACUAQAACwAAAAAAAAAAAAAAAAAvAQAAX3JlbHMvLnJlbHNQSwECLQAU&#10;AAYACAAAACEA8dmBlRkCAAA0BAAADgAAAAAAAAAAAAAAAAAuAgAAZHJzL2Uyb0RvYy54bWxQSwEC&#10;LQAUAAYACAAAACEAlCOJ2uIAAAALAQAADwAAAAAAAAAAAAAAAABzBAAAZHJzL2Rvd25yZXYueG1s&#10;UEsFBgAAAAAEAAQA8wAAAIIFAAAAAA==&#10;" filled="f" stroked="f" strokeweight=".5pt">
                <v:textbox>
                  <w:txbxContent>
                    <w:p w14:paraId="6B55D791" w14:textId="1DCC1EC5" w:rsidR="00FA55FE" w:rsidRPr="00FA55FE" w:rsidRDefault="00FA55FE">
                      <w:pPr>
                        <w:rPr>
                          <w:b/>
                          <w:bCs/>
                          <w:color w:val="003333" w:themeColor="background2" w:themeShade="1A"/>
                          <w:sz w:val="40"/>
                          <w:szCs w:val="40"/>
                        </w:rPr>
                      </w:pPr>
                      <w:r w:rsidRPr="00FA55FE">
                        <w:rPr>
                          <w:b/>
                          <w:bCs/>
                          <w:color w:val="003333" w:themeColor="background2" w:themeShade="1A"/>
                          <w:sz w:val="40"/>
                          <w:szCs w:val="40"/>
                        </w:rPr>
                        <w:t>Section 4 – Activities: Implement in your practice</w:t>
                      </w:r>
                    </w:p>
                  </w:txbxContent>
                </v:textbox>
              </v:shape>
            </w:pict>
          </mc:Fallback>
        </mc:AlternateContent>
      </w:r>
      <w:r w:rsidR="003837DE">
        <w:rPr>
          <w:noProof/>
          <w14:ligatures w14:val="standardContextual"/>
        </w:rPr>
        <mc:AlternateContent>
          <mc:Choice Requires="wps">
            <w:drawing>
              <wp:anchor distT="0" distB="0" distL="114300" distR="114300" simplePos="0" relativeHeight="251658349" behindDoc="0" locked="0" layoutInCell="1" allowOverlap="1" wp14:anchorId="1820E9FC" wp14:editId="486C0ACA">
                <wp:simplePos x="0" y="0"/>
                <wp:positionH relativeFrom="column">
                  <wp:posOffset>-571500</wp:posOffset>
                </wp:positionH>
                <wp:positionV relativeFrom="paragraph">
                  <wp:posOffset>1441450</wp:posOffset>
                </wp:positionV>
                <wp:extent cx="5746750" cy="889000"/>
                <wp:effectExtent l="0" t="0" r="6350" b="6350"/>
                <wp:wrapNone/>
                <wp:docPr id="360547208" name="Rectangle: Rounded Corners 16"/>
                <wp:cNvGraphicFramePr/>
                <a:graphic xmlns:a="http://schemas.openxmlformats.org/drawingml/2006/main">
                  <a:graphicData uri="http://schemas.microsoft.com/office/word/2010/wordprocessingShape">
                    <wps:wsp>
                      <wps:cNvSpPr/>
                      <wps:spPr>
                        <a:xfrm>
                          <a:off x="0" y="0"/>
                          <a:ext cx="5746750" cy="889000"/>
                        </a:xfrm>
                        <a:prstGeom prst="roundRect">
                          <a:avLst/>
                        </a:prstGeom>
                        <a:solidFill>
                          <a:schemeClr val="accent2">
                            <a:lumMod val="40000"/>
                            <a:lumOff val="6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726D0820">
              <v:roundrect id="Rectangle: Rounded Corners 16" style="position:absolute;margin-left:-45pt;margin-top:113.5pt;width:452.5pt;height:70pt;z-index:25165834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spid="_x0000_s1026" fillcolor="#bae6de [1301]" stroked="f" strokeweight="1pt" arcsize="10923f" w14:anchorId="5A84182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35gFlQIAAKIFAAAOAAAAZHJzL2Uyb0RvYy54bWysVN1P2zAQf5+0/8Hy+0hStXxUpKgCMU1i&#10;gICJZ+PYxJLt82y3affX7+ykaWFoD9NeEvu+fnc/3935xcZoshY+KLA1rY5KSoTl0Cj7WtMfT9df&#10;TikJkdmGabCiplsR6MXi86fzzs3FBFrQjfAEg9gw71xN2xjdvCgCb4Vh4QicsKiU4A2LePWvReNZ&#10;h9GNLiZleVx04BvngYsQUHrVK+kix5dS8HgnZRCR6JpibjF/ff6+pG+xOGfzV89cq/iQBvuHLAxT&#10;FkHHUFcsMrLy6o9QRnEPAWQ84mAKkFJxkWvAaqryXTWPLXMi14LkBDfSFP5fWH67fnT3HmnoXJgH&#10;PKYqNtKb9Mf8yCaTtR3JEptIOApnJ9PjkxlyylF3enpWlpnNYu/tfIhfBRiSDjX1sLLNA75IJoqt&#10;b0JEWLTf2SXEAFo110rrfEldIC61J2uG78c4FzZOsrteme/Q9PIpQg8viWJ87158vBMjRO6nFCkD&#10;vgHRNkFZSKB9PklS7OnIp7jVItlp+yAkUQ0S0CcyRj7Msco5hpY1ohdXsz09o0fOJQdMkSXij7GH&#10;AB/VX6WexZIG++QqcqOPzmWP/jfn0SMjg42js1EW/EcBdByRe/sdST01iaUXaLb3nnjoxyw4fq3w&#10;6W9YiPfM41xht+CuiHf4kRq6msJwoqQF/+sjebLHdkctJR3OaU3DzxXzghL9zeIgnFXTaRrsfJnO&#10;TiZ48Yeal0ONXZlLwFaqcCs5no/JPurdUXowz7hSlgkVVcxyxK4pj353uYz9/sClxMVymc1wmB2L&#10;N/bR8RQ8sZq6+mnzzLwb+j/i5NzCbqbZ/N0E9LbJ08JyFUGqPB57Xge+cRHk9x+WVto0h/dstV+t&#10;i98AAAD//wMAUEsDBBQABgAIAAAAIQCPpbU14gAAAAsBAAAPAAAAZHJzL2Rvd25yZXYueG1sTI/B&#10;TsNADETvSPzDykjc2k2DmpYQp6qQqAQSgrYcOLrJkqRkvSG7TcPfY05wG9uj8ZtsNdpWDab3jWOE&#10;2TQCZbhwZcMVwtv+YbIE5QNxSa1jg/BtPKzyy4uM0tKdeWuGXaiUhLBPCaEOoUu19kVtLPmp6wzL&#10;7cP1loKMfaXLns4SblsdR1GiLTUsH2rqzH1tis/dySK4xYbmm24bPyXH/fvj+nV4Pn69IF5fjes7&#10;UMGM4c8Mv/iCDrkwHdyJS69ahMltJF0CQhwvRIhjOZuLOCDcJLLReab/d8h/AAAA//8DAFBLAQIt&#10;ABQABgAIAAAAIQC2gziS/gAAAOEBAAATAAAAAAAAAAAAAAAAAAAAAABbQ29udGVudF9UeXBlc10u&#10;eG1sUEsBAi0AFAAGAAgAAAAhADj9If/WAAAAlAEAAAsAAAAAAAAAAAAAAAAALwEAAF9yZWxzLy5y&#10;ZWxzUEsBAi0AFAAGAAgAAAAhAIXfmAWVAgAAogUAAA4AAAAAAAAAAAAAAAAALgIAAGRycy9lMm9E&#10;b2MueG1sUEsBAi0AFAAGAAgAAAAhAI+ltTXiAAAACwEAAA8AAAAAAAAAAAAAAAAA7wQAAGRycy9k&#10;b3ducmV2LnhtbFBLBQYAAAAABAAEAPMAAAD+BQAAAAA=&#10;">
                <v:stroke joinstyle="miter"/>
              </v:roundrect>
            </w:pict>
          </mc:Fallback>
        </mc:AlternateContent>
      </w:r>
      <w:r w:rsidR="009D072C">
        <w:rPr>
          <w:highlight w:val="yellow"/>
        </w:rPr>
        <w:br w:type="page"/>
      </w:r>
    </w:p>
    <w:p w14:paraId="356F50C9" w14:textId="45DA63FD" w:rsidR="005D3FC5" w:rsidRDefault="00BD38ED" w:rsidP="005D3FC5">
      <w:pPr>
        <w:widowControl/>
        <w:spacing w:after="0"/>
        <w:rPr>
          <w:rFonts w:cs="Calibri (Body)"/>
          <w:b/>
          <w:bCs/>
          <w:noProof/>
          <w:color w:val="032C4F" w:themeColor="text1"/>
          <w:spacing w:val="-10"/>
          <w:sz w:val="36"/>
          <w:szCs w:val="96"/>
          <w:highlight w:val="yellow"/>
        </w:rPr>
      </w:pPr>
      <w:r>
        <w:rPr>
          <w:noProof/>
        </w:rPr>
        <w:lastRenderedPageBreak/>
        <w:drawing>
          <wp:anchor distT="0" distB="0" distL="114300" distR="114300" simplePos="0" relativeHeight="251658360" behindDoc="0" locked="0" layoutInCell="1" allowOverlap="1" wp14:anchorId="1DFC6AA0" wp14:editId="76ADC2D3">
            <wp:simplePos x="0" y="0"/>
            <wp:positionH relativeFrom="column">
              <wp:posOffset>-132715</wp:posOffset>
            </wp:positionH>
            <wp:positionV relativeFrom="paragraph">
              <wp:posOffset>9525</wp:posOffset>
            </wp:positionV>
            <wp:extent cx="590550" cy="590550"/>
            <wp:effectExtent l="0" t="0" r="0" b="0"/>
            <wp:wrapNone/>
            <wp:docPr id="735389784"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98" cstate="print">
                      <a:extLst>
                        <a:ext uri="{28A0092B-C50C-407E-A947-70E740481C1C}">
                          <a14:useLocalDpi xmlns:a14="http://schemas.microsoft.com/office/drawing/2010/main" val="0"/>
                        </a:ext>
                      </a:extLst>
                    </a:blip>
                    <a:srcRect/>
                    <a:stretch>
                      <a:fillRect/>
                    </a:stretch>
                  </pic:blipFill>
                  <pic:spPr bwMode="auto">
                    <a:xfrm>
                      <a:off x="0" y="0"/>
                      <a:ext cx="590550" cy="590550"/>
                    </a:xfrm>
                    <a:prstGeom prst="rect">
                      <a:avLst/>
                    </a:prstGeom>
                    <a:noFill/>
                  </pic:spPr>
                </pic:pic>
              </a:graphicData>
            </a:graphic>
            <wp14:sizeRelH relativeFrom="margin">
              <wp14:pctWidth>0</wp14:pctWidth>
            </wp14:sizeRelH>
            <wp14:sizeRelV relativeFrom="margin">
              <wp14:pctHeight>0</wp14:pctHeight>
            </wp14:sizeRelV>
          </wp:anchor>
        </w:drawing>
      </w:r>
    </w:p>
    <w:p w14:paraId="64C1187F" w14:textId="1A2179CD" w:rsidR="00BE69E0" w:rsidRPr="00C60073" w:rsidRDefault="00530EAD" w:rsidP="00BD38ED">
      <w:pPr>
        <w:pStyle w:val="Heading1"/>
        <w:spacing w:line="240" w:lineRule="auto"/>
        <w:ind w:firstLine="720"/>
      </w:pPr>
      <w:bookmarkStart w:id="43" w:name="_Section_4_-_1"/>
      <w:bookmarkStart w:id="44" w:name="_Section_5_-"/>
      <w:bookmarkStart w:id="45" w:name="_Section_4_–"/>
      <w:bookmarkStart w:id="46" w:name="_Toc196832761"/>
      <w:bookmarkStart w:id="47" w:name="_Toc184215926"/>
      <w:bookmarkStart w:id="48" w:name="_Toc184217101"/>
      <w:bookmarkStart w:id="49" w:name="_Toc184215921"/>
      <w:bookmarkStart w:id="50" w:name="_Toc184217096"/>
      <w:bookmarkStart w:id="51" w:name="_Toc196832751"/>
      <w:bookmarkEnd w:id="43"/>
      <w:bookmarkEnd w:id="44"/>
      <w:bookmarkEnd w:id="45"/>
      <w:r>
        <w:drawing>
          <wp:anchor distT="0" distB="0" distL="114300" distR="114300" simplePos="0" relativeHeight="251658370" behindDoc="0" locked="0" layoutInCell="1" allowOverlap="1" wp14:anchorId="03E3BEFD" wp14:editId="7A99A032">
            <wp:simplePos x="0" y="0"/>
            <wp:positionH relativeFrom="margin">
              <wp:posOffset>5438775</wp:posOffset>
            </wp:positionH>
            <wp:positionV relativeFrom="paragraph">
              <wp:posOffset>167417</wp:posOffset>
            </wp:positionV>
            <wp:extent cx="1381125" cy="1361663"/>
            <wp:effectExtent l="0" t="0" r="0" b="0"/>
            <wp:wrapNone/>
            <wp:docPr id="141090897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99">
                      <a:extLst>
                        <a:ext uri="{28A0092B-C50C-407E-A947-70E740481C1C}">
                          <a14:useLocalDpi xmlns:a14="http://schemas.microsoft.com/office/drawing/2010/main" val="0"/>
                        </a:ext>
                      </a:extLst>
                    </a:blip>
                    <a:srcRect/>
                    <a:stretch>
                      <a:fillRect/>
                    </a:stretch>
                  </pic:blipFill>
                  <pic:spPr bwMode="auto">
                    <a:xfrm>
                      <a:off x="0" y="0"/>
                      <a:ext cx="1381809" cy="1362337"/>
                    </a:xfrm>
                    <a:prstGeom prst="rect">
                      <a:avLst/>
                    </a:prstGeom>
                    <a:noFill/>
                  </pic:spPr>
                </pic:pic>
              </a:graphicData>
            </a:graphic>
            <wp14:sizeRelH relativeFrom="margin">
              <wp14:pctWidth>0</wp14:pctWidth>
            </wp14:sizeRelH>
            <wp14:sizeRelV relativeFrom="margin">
              <wp14:pctHeight>0</wp14:pctHeight>
            </wp14:sizeRelV>
          </wp:anchor>
        </w:drawing>
      </w:r>
      <w:r w:rsidR="009F067D">
        <w:t xml:space="preserve">  </w:t>
      </w:r>
      <w:r w:rsidR="00BE69E0">
        <w:t xml:space="preserve">Section </w:t>
      </w:r>
      <w:r w:rsidR="00885948">
        <w:t>4</w:t>
      </w:r>
      <w:r w:rsidR="00BE69E0">
        <w:t xml:space="preserve"> – Activities: </w:t>
      </w:r>
      <w:bookmarkEnd w:id="46"/>
      <w:r w:rsidR="00BE69E0">
        <w:t>Implement in your practice</w:t>
      </w:r>
    </w:p>
    <w:p w14:paraId="5ED5ABA8" w14:textId="1EFE3AC6" w:rsidR="00BE69E0" w:rsidRDefault="00BE69E0" w:rsidP="00BE69E0">
      <w:r>
        <w:rPr>
          <w:noProof/>
          <w14:ligatures w14:val="standardContextual"/>
        </w:rPr>
        <mc:AlternateContent>
          <mc:Choice Requires="wps">
            <w:drawing>
              <wp:anchor distT="0" distB="0" distL="114300" distR="114300" simplePos="0" relativeHeight="251658338" behindDoc="0" locked="0" layoutInCell="1" allowOverlap="1" wp14:anchorId="021E4BF2" wp14:editId="32450E23">
                <wp:simplePos x="0" y="0"/>
                <wp:positionH relativeFrom="margin">
                  <wp:posOffset>4200525</wp:posOffset>
                </wp:positionH>
                <wp:positionV relativeFrom="paragraph">
                  <wp:posOffset>113665</wp:posOffset>
                </wp:positionV>
                <wp:extent cx="2657475" cy="228600"/>
                <wp:effectExtent l="0" t="0" r="0" b="0"/>
                <wp:wrapNone/>
                <wp:docPr id="1930256533" name="Text Box 12"/>
                <wp:cNvGraphicFramePr/>
                <a:graphic xmlns:a="http://schemas.openxmlformats.org/drawingml/2006/main">
                  <a:graphicData uri="http://schemas.microsoft.com/office/word/2010/wordprocessingShape">
                    <wps:wsp>
                      <wps:cNvSpPr txBox="1"/>
                      <wps:spPr>
                        <a:xfrm>
                          <a:off x="0" y="0"/>
                          <a:ext cx="2657475" cy="228600"/>
                        </a:xfrm>
                        <a:prstGeom prst="rect">
                          <a:avLst/>
                        </a:prstGeom>
                        <a:noFill/>
                        <a:ln w="6350">
                          <a:noFill/>
                        </a:ln>
                      </wps:spPr>
                      <wps:txbx>
                        <w:txbxContent>
                          <w:p w14:paraId="2F5A9D02" w14:textId="77777777" w:rsidR="00BE69E0" w:rsidRPr="00364D4E" w:rsidRDefault="00BE69E0" w:rsidP="00BE69E0">
                            <w:pPr>
                              <w:rPr>
                                <w:b/>
                                <w:bCs/>
                                <w:color w:val="FFFFFF" w:themeColor="background1"/>
                                <w:sz w:val="22"/>
                                <w:szCs w:val="24"/>
                              </w:rPr>
                            </w:pPr>
                            <w:r w:rsidRPr="00364D4E">
                              <w:rPr>
                                <w:b/>
                                <w:bCs/>
                                <w:color w:val="FFFFFF" w:themeColor="background1"/>
                                <w:sz w:val="22"/>
                                <w:szCs w:val="24"/>
                              </w:rPr>
                              <w:t xml:space="preserve">Section Navigation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21E4BF2" id="_x0000_s1075" type="#_x0000_t202" style="position:absolute;margin-left:330.75pt;margin-top:8.95pt;width:209.25pt;height:18pt;z-index:251658338;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nVtxHQIAADQEAAAOAAAAZHJzL2Uyb0RvYy54bWysU9uO2yAQfa/Uf0C8N3bcXLZWnFW6q1SV&#10;ot2VstU+EwyxJcxQILHTr++AnYu2far6AgMzzOWcw+K+axQ5Cutq0AUdj1JKhOZQ1npf0B+v6093&#10;lDjPdMkUaFHQk3D0fvnxw6I1ucigAlUKSzCJdnlrClp5b/IkcbwSDXMjMEKjU4JtmMej3SelZS1m&#10;b1SSpeksacGWxgIXzuHtY++ky5hfSsH9s5ROeKIKir35uNq47sKaLBcs31tmqpoPbbB/6KJhtcai&#10;l1SPzDNysPUfqZqaW3Ag/YhDk4CUNRdxBpxmnL6bZlsxI+IsCI4zF5jc/0vLn45b82KJ775ChwQG&#10;QFrjcoeXYZ5O2ibs2ClBP0J4usAmOk84Xmaz6Xwyn1LC0Zdld7M04ppcXxvr/DcBDQlGQS3SEtFi&#10;x43zWBFDzyGhmIZ1rVSkRmnSFnT2eZrGBxcPvlAaH157DZbvdh2py4JOsvMgOyhPOJ+Fnnpn+LrG&#10;JjbM+RdmkWscCfXrn3GRCrAYDBYlFdhff7sP8UgBeilpUTsFdT8PzApK1HeN5HwZTyZBbPEwmc4z&#10;PNhbz+7Wow/NA6A8x/hTDI9miPfqbEoLzRvKfBWqootpjrUL6s/mg+8Vjd+Ei9UqBqG8DPMbvTU8&#10;pA6wBohfuzdmzcCDRwaf4Kwylr+jo4/tCVkdPMg6chWA7lEd8EdpRgqHbxS0f3uOUdfPvvwNAAD/&#10;/wMAUEsDBBQABgAIAAAAIQDhqSU+4QAAAAoBAAAPAAAAZHJzL2Rvd25yZXYueG1sTI/BTsMwEETv&#10;SPyDtUjcqN2ihDTEqapIFRKCQ0sv3JzYTSLsdYjdNvD1bE/luJqn2TfFanKWncwYeo8S5jMBzGDj&#10;dY+thP3H5iEDFqJCraxHI+HHBFiVtzeFyrU/49acdrFlVIIhVxK6GIec89B0xqkw84NByg5+dCrS&#10;ObZcj+pM5c7yhRApd6pH+tCpwVSdab52Ryfhtdq8q229cNmvrV7eDuvhe/+ZSHl/N62fgUUzxSsM&#10;F31Sh5Kcan9EHZiVkKbzhFAKnpbALoDIBK2rJSSPS+Blwf9PKP8AAAD//wMAUEsBAi0AFAAGAAgA&#10;AAAhALaDOJL+AAAA4QEAABMAAAAAAAAAAAAAAAAAAAAAAFtDb250ZW50X1R5cGVzXS54bWxQSwEC&#10;LQAUAAYACAAAACEAOP0h/9YAAACUAQAACwAAAAAAAAAAAAAAAAAvAQAAX3JlbHMvLnJlbHNQSwEC&#10;LQAUAAYACAAAACEA1J1bcR0CAAA0BAAADgAAAAAAAAAAAAAAAAAuAgAAZHJzL2Uyb0RvYy54bWxQ&#10;SwECLQAUAAYACAAAACEA4aklPuEAAAAKAQAADwAAAAAAAAAAAAAAAAB3BAAAZHJzL2Rvd25yZXYu&#10;eG1sUEsFBgAAAAAEAAQA8wAAAIUFAAAAAA==&#10;" filled="f" stroked="f" strokeweight=".5pt">
                <v:textbox>
                  <w:txbxContent>
                    <w:p w14:paraId="2F5A9D02" w14:textId="77777777" w:rsidR="00BE69E0" w:rsidRPr="00364D4E" w:rsidRDefault="00BE69E0" w:rsidP="00BE69E0">
                      <w:pPr>
                        <w:rPr>
                          <w:b/>
                          <w:bCs/>
                          <w:color w:val="FFFFFF" w:themeColor="background1"/>
                          <w:sz w:val="22"/>
                          <w:szCs w:val="24"/>
                        </w:rPr>
                      </w:pPr>
                      <w:r w:rsidRPr="00364D4E">
                        <w:rPr>
                          <w:b/>
                          <w:bCs/>
                          <w:color w:val="FFFFFF" w:themeColor="background1"/>
                          <w:sz w:val="22"/>
                          <w:szCs w:val="24"/>
                        </w:rPr>
                        <w:t xml:space="preserve">Section Navigation </w:t>
                      </w:r>
                    </w:p>
                  </w:txbxContent>
                </v:textbox>
                <w10:wrap anchorx="margin"/>
              </v:shape>
            </w:pict>
          </mc:Fallback>
        </mc:AlternateContent>
      </w:r>
    </w:p>
    <w:p w14:paraId="46273EF9" w14:textId="61C53C6A" w:rsidR="00BE69E0" w:rsidRDefault="00BE69E0" w:rsidP="00BE69E0"/>
    <w:p w14:paraId="6AA7A25B" w14:textId="3E07AC7D" w:rsidR="00BE69E0" w:rsidRDefault="00BE69E0" w:rsidP="00BE69E0"/>
    <w:p w14:paraId="25F6C0B5" w14:textId="47710D81" w:rsidR="00580AF5" w:rsidRDefault="00FF679C" w:rsidP="00BE69E0">
      <w:r>
        <w:rPr>
          <w:noProof/>
          <w14:ligatures w14:val="standardContextual"/>
        </w:rPr>
        <mc:AlternateContent>
          <mc:Choice Requires="wps">
            <w:drawing>
              <wp:anchor distT="0" distB="0" distL="114300" distR="114300" simplePos="0" relativeHeight="251658367" behindDoc="0" locked="0" layoutInCell="1" allowOverlap="1" wp14:anchorId="55348F7C" wp14:editId="7011DAB5">
                <wp:simplePos x="0" y="0"/>
                <wp:positionH relativeFrom="page">
                  <wp:posOffset>1314450</wp:posOffset>
                </wp:positionH>
                <wp:positionV relativeFrom="paragraph">
                  <wp:posOffset>67945</wp:posOffset>
                </wp:positionV>
                <wp:extent cx="4419600" cy="5153025"/>
                <wp:effectExtent l="19050" t="19050" r="19050" b="28575"/>
                <wp:wrapNone/>
                <wp:docPr id="430680953" name="Rectangle: Diagonal Corners Rounded 2"/>
                <wp:cNvGraphicFramePr/>
                <a:graphic xmlns:a="http://schemas.openxmlformats.org/drawingml/2006/main">
                  <a:graphicData uri="http://schemas.microsoft.com/office/word/2010/wordprocessingShape">
                    <wps:wsp>
                      <wps:cNvSpPr/>
                      <wps:spPr>
                        <a:xfrm>
                          <a:off x="0" y="0"/>
                          <a:ext cx="4419600" cy="5153025"/>
                        </a:xfrm>
                        <a:prstGeom prst="round2DiagRect">
                          <a:avLst/>
                        </a:prstGeom>
                        <a:ln w="38100"/>
                      </wps:spPr>
                      <wps:style>
                        <a:lnRef idx="2">
                          <a:schemeClr val="accent1"/>
                        </a:lnRef>
                        <a:fillRef idx="1">
                          <a:schemeClr val="lt1"/>
                        </a:fillRef>
                        <a:effectRef idx="0">
                          <a:schemeClr val="accent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6A263AED">
              <v:shape id="Rectangle: Diagonal Corners Rounded 2" style="position:absolute;margin-left:103.5pt;margin-top:5.35pt;width:348pt;height:405.75pt;z-index:251658367;visibility:visible;mso-wrap-style:square;mso-wrap-distance-left:9pt;mso-wrap-distance-top:0;mso-wrap-distance-right:9pt;mso-wrap-distance-bottom:0;mso-position-horizontal:absolute;mso-position-horizontal-relative:page;mso-position-vertical:absolute;mso-position-vertical-relative:text;v-text-anchor:middle" coordsize="4419600,5153025" o:spid="_x0000_s1026" fillcolor="white [3201]" strokecolor="#0291b1 [3204]" strokeweight="3pt" path="m736615,l4419600,r,l4419600,4416410v,406821,-329794,736615,-736615,736615l,5153025r,l,736615c,329794,329794,,73661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7fIEXgIAAAgFAAAOAAAAZHJzL2Uyb0RvYy54bWysVN9P2zAQfp+0/8Hy+0hSWgYVKapATJMQ&#10;VMDEs3HsNprj885u0+6v39lJU2B9mvbi2L777sfn73J5tW0M2yj0NdiSFyc5Z8pKqGq7LPmP59sv&#10;55z5IGwlDFhV8p3y/Gr2+dNl66ZqBCswlUJGQayftq7kqxDcNMu8XKlG+BNwypJRAzYi0BGXWYWi&#10;peiNyUZ5fpa1gJVDkMp7ur3pjHyW4mutZHjQ2qvATMmptpBWTOtrXLPZpZguUbhVLfsyxD9U0Yja&#10;UtIh1I0Igq2x/itUU0sEDzqcSGgy0LqWKvVA3RT5h26eVsKp1AuR491Ak/9/YeX95sktkGhonZ96&#10;2sYuthqb+KX62DaRtRvIUtvAJF2Ox8XFWU6cSrJNislpPppEOrMD3KEP3xQ0LG5KjrC21eimFstH&#10;epdEl9jc+dCB9s4xr7GsLfnpeUHxo/VQW9qFnVGd26PSrK6omlEKl2Sjrg2yjaAHF1IqG4q+KmPJ&#10;O8J0bcwALI4BzQDqfSNMJTkNwPwY8H3GAZGygg0DuKkt4LEA1c99ubrz33ff9Rzbf4Vqt0CG0InZ&#10;O3lbE793woeFQFIvvQlNZHigRRsgIqHfcbYC/H3sPvqTqMjKWUvTUHL/ay1QcWa+W5LbRTEex/FJ&#10;h/Hk64gO+Nby+tZi1801EP8Fzb6TaRv9g9lvNULzQoM7j1nJJKyk3CWXAfeH69BNKY2+VPN5cqOR&#10;cSLc2ScnY/DIalTN8/ZFoOtFFkif97CfHDH9oLDONyItzNcBdJ3kd+C155vGLUm5/zXEeX57Tl6H&#10;H9jsDwAAAP//AwBQSwMEFAAGAAgAAAAhAMNqgIncAAAACgEAAA8AAABkcnMvZG93bnJldi54bWxM&#10;j8FOwzAQRO9I/IO1SNyojSOREOJUVSVOcKFUPW/jbRIR21HsJuHvWU5w3JnR7Jtqu7pBzDTFPngD&#10;jxsFgnwTbO9bA8fP14cCREzoLQ7Bk4FvirCtb28qLG1Y/AfNh9QKLvGxRANdSmMpZWw6chg3YSTP&#10;3iVMDhOfUyvthAuXu0FqpZ6kw97zhw5H2nfUfB2uzgDOpxGPRRaRLtlbXrwv617vjLm/W3cvIBKt&#10;6S8Mv/iMDjUzncPV2ygGA1rlvCWxoXIQHHhWGQtnA4XWGmRdyf8T6h8AAAD//wMAUEsBAi0AFAAG&#10;AAgAAAAhALaDOJL+AAAA4QEAABMAAAAAAAAAAAAAAAAAAAAAAFtDb250ZW50X1R5cGVzXS54bWxQ&#10;SwECLQAUAAYACAAAACEAOP0h/9YAAACUAQAACwAAAAAAAAAAAAAAAAAvAQAAX3JlbHMvLnJlbHNQ&#10;SwECLQAUAAYACAAAACEA1O3yBF4CAAAIBQAADgAAAAAAAAAAAAAAAAAuAgAAZHJzL2Uyb0RvYy54&#10;bWxQSwECLQAUAAYACAAAACEAw2qAidwAAAAKAQAADwAAAAAAAAAAAAAAAAC4BAAAZHJzL2Rvd25y&#10;ZXYueG1sUEsFBgAAAAAEAAQA8wAAAMEFAAAAAA==&#10;" w14:anchorId="11E110F7">
                <v:stroke joinstyle="miter"/>
                <v:path arrowok="t" o:connecttype="custom" o:connectlocs="736615,0;4419600,0;4419600,0;4419600,4416410;3682985,5153025;0,5153025;0,5153025;0,736615;736615,0" o:connectangles="0,0,0,0,0,0,0,0,0"/>
                <w10:wrap anchorx="page"/>
              </v:shape>
            </w:pict>
          </mc:Fallback>
        </mc:AlternateContent>
      </w:r>
      <w:r w:rsidR="006C2515">
        <w:rPr>
          <w:noProof/>
          <w14:ligatures w14:val="standardContextual"/>
        </w:rPr>
        <mc:AlternateContent>
          <mc:Choice Requires="wps">
            <w:drawing>
              <wp:anchor distT="0" distB="0" distL="114300" distR="114300" simplePos="0" relativeHeight="251658337" behindDoc="0" locked="0" layoutInCell="1" allowOverlap="1" wp14:anchorId="3F1310D8" wp14:editId="40F74E90">
                <wp:simplePos x="0" y="0"/>
                <wp:positionH relativeFrom="page">
                  <wp:posOffset>1790700</wp:posOffset>
                </wp:positionH>
                <wp:positionV relativeFrom="paragraph">
                  <wp:posOffset>149225</wp:posOffset>
                </wp:positionV>
                <wp:extent cx="3886200" cy="504825"/>
                <wp:effectExtent l="0" t="0" r="0" b="0"/>
                <wp:wrapNone/>
                <wp:docPr id="707136956" name="Text Box 6"/>
                <wp:cNvGraphicFramePr/>
                <a:graphic xmlns:a="http://schemas.openxmlformats.org/drawingml/2006/main">
                  <a:graphicData uri="http://schemas.microsoft.com/office/word/2010/wordprocessingShape">
                    <wps:wsp>
                      <wps:cNvSpPr txBox="1"/>
                      <wps:spPr>
                        <a:xfrm>
                          <a:off x="0" y="0"/>
                          <a:ext cx="3886200" cy="504825"/>
                        </a:xfrm>
                        <a:prstGeom prst="rect">
                          <a:avLst/>
                        </a:prstGeom>
                        <a:noFill/>
                        <a:ln w="6350">
                          <a:noFill/>
                        </a:ln>
                      </wps:spPr>
                      <wps:txbx>
                        <w:txbxContent>
                          <w:p w14:paraId="42461079" w14:textId="0B060E5C" w:rsidR="00BE69E0" w:rsidRPr="00835030" w:rsidRDefault="0092528C" w:rsidP="00BE69E0">
                            <w:pPr>
                              <w:rPr>
                                <w:color w:val="FFFFFF" w:themeColor="background1"/>
                              </w:rPr>
                            </w:pPr>
                            <w:r>
                              <w:rPr>
                                <w:b/>
                                <w:bCs/>
                                <w:color w:val="FFFFFF" w:themeColor="background1"/>
                              </w:rPr>
                              <w:t>4</w:t>
                            </w:r>
                            <w:r w:rsidR="00BE69E0" w:rsidRPr="004C36C3">
                              <w:rPr>
                                <w:b/>
                                <w:bCs/>
                                <w:color w:val="FFFFFF" w:themeColor="background1"/>
                              </w:rPr>
                              <w:t>.1</w:t>
                            </w:r>
                            <w:r w:rsidR="00BE69E0" w:rsidRPr="00835030">
                              <w:rPr>
                                <w:color w:val="FFFFFF" w:themeColor="background1"/>
                              </w:rPr>
                              <w:t xml:space="preserve"> </w:t>
                            </w:r>
                            <w:r w:rsidR="00BE69E0">
                              <w:rPr>
                                <w:color w:val="FFFFFF" w:themeColor="background1"/>
                              </w:rPr>
                              <w:t>Pre-activity: CCM Practice Readiness Checklist</w:t>
                            </w:r>
                          </w:p>
                          <w:p w14:paraId="14F2C086" w14:textId="77777777" w:rsidR="00BE69E0" w:rsidRDefault="00BE69E0" w:rsidP="00BE69E0">
                            <w:pPr>
                              <w:rPr>
                                <w:color w:val="FFFFFF" w:themeColor="background1"/>
                              </w:rPr>
                            </w:pPr>
                            <w:r>
                              <w:rPr>
                                <w:b/>
                                <w:bCs/>
                                <w:color w:val="FFFFFF" w:themeColor="background1"/>
                              </w:rPr>
                              <w:t xml:space="preserve">Other suggested activities </w:t>
                            </w:r>
                          </w:p>
                          <w:p w14:paraId="3FD08648" w14:textId="77777777" w:rsidR="00BE69E0" w:rsidRPr="0004759E" w:rsidRDefault="00BE69E0" w:rsidP="00BE69E0">
                            <w:pPr>
                              <w:rPr>
                                <w:color w:val="FFFFFF" w:themeColor="background1"/>
                              </w:rPr>
                            </w:pPr>
                          </w:p>
                          <w:p w14:paraId="3DBC5B70" w14:textId="77777777" w:rsidR="00BE69E0" w:rsidRPr="00835030" w:rsidRDefault="00BE69E0" w:rsidP="00BE69E0">
                            <w:pPr>
                              <w:rPr>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F1310D8" id="_x0000_s1076" type="#_x0000_t202" style="position:absolute;margin-left:141pt;margin-top:11.75pt;width:306pt;height:39.75pt;z-index:251658337;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R+ilGwIAADQEAAAOAAAAZHJzL2Uyb0RvYy54bWysU8lu2zAQvRfoPxC815LXuoLlwE3gokCQ&#10;BHCKnGmKtAhQHJakLblf3yHlDWlPRS/UDGc0y3uPi7uu0eQgnFdgSjoc5JQIw6FSZlfSH6/rT3NK&#10;fGCmYhqMKOlReHq3/Phh0dpCjKAGXQlHsIjxRWtLWodgiyzzvBYN8wOwwmBQgmtYQNftssqxFqs3&#10;Ohvl+SxrwVXWARfe4+1DH6TLVF9KwcOzlF4EokuKs4V0unRu45ktF6zYOWZrxU9jsH+YomHKYNNL&#10;qQcWGNk79UepRnEHHmQYcGgykFJxkXbAbYb5u202NbMi7YLgeHuByf+/svzpsLEvjoTuK3RIYASk&#10;tb7weBn36aRr4hcnJRhHCI8X2EQXCMfL8Xw+Qy4o4Rib5pP5aBrLZNe/rfPhm4CGRKOkDmlJaLHD&#10;ow996jklNjOwVlonarQhbUln42mefrhEsLg22OM6a7RCt+2Iqko6GZ8X2UJ1xP0c9NR7y9cKh3hk&#10;Prwwh1zj3Kjf8IyH1IDN4GRRUoP79bf7mI8UYJSSFrVTUv9zz5ygRH83SM6X4WQSxZacyfTzCB13&#10;G9neRsy+uQeU5xBfiuXJjPlBn03poHlDma9iVwwxw7F3ScPZvA+9ovGZcLFapSSUl2Xh0Wwsj6Uj&#10;rBHi1+6NOXviISCDT3BWGSve0dHn9oSs9gGkSlxFoHtUT/ijNBPbp2cUtX/rp6zrY1/+BgAA//8D&#10;AFBLAwQUAAYACAAAACEAHPRYVOEAAAAKAQAADwAAAGRycy9kb3ducmV2LnhtbEyPQU/DMAyF70j8&#10;h8hI3FhCx1Dpmk5TpQkJwWFjF25uk7XVGqc02Vb49ZgT3Gy/p+fv5avJ9eJsx9B50nA/UyAs1d50&#10;1GjYv2/uUhAhIhnsPVkNXzbAqri+yjEz/kJbe97FRnAIhQw1tDEOmZShbq3DMPODJdYOfnQYeR0b&#10;aUa8cLjrZaLUo3TYEX9ocbBla+vj7uQ0vJSbN9xWiUu/+/L59bAePvcfC61vb6b1EkS0U/wzwy8+&#10;o0PBTJU/kQmi15CkCXeJPMwXINiQPj3woWKnmiuQRS7/Vyh+AAAA//8DAFBLAQItABQABgAIAAAA&#10;IQC2gziS/gAAAOEBAAATAAAAAAAAAAAAAAAAAAAAAABbQ29udGVudF9UeXBlc10ueG1sUEsBAi0A&#10;FAAGAAgAAAAhADj9If/WAAAAlAEAAAsAAAAAAAAAAAAAAAAALwEAAF9yZWxzLy5yZWxzUEsBAi0A&#10;FAAGAAgAAAAhALdH6KUbAgAANAQAAA4AAAAAAAAAAAAAAAAALgIAAGRycy9lMm9Eb2MueG1sUEsB&#10;Ai0AFAAGAAgAAAAhABz0WFThAAAACgEAAA8AAAAAAAAAAAAAAAAAdQQAAGRycy9kb3ducmV2Lnht&#10;bFBLBQYAAAAABAAEAPMAAACDBQAAAAA=&#10;" filled="f" stroked="f" strokeweight=".5pt">
                <v:textbox>
                  <w:txbxContent>
                    <w:p w14:paraId="42461079" w14:textId="0B060E5C" w:rsidR="00BE69E0" w:rsidRPr="00835030" w:rsidRDefault="0092528C" w:rsidP="00BE69E0">
                      <w:pPr>
                        <w:rPr>
                          <w:color w:val="FFFFFF" w:themeColor="background1"/>
                        </w:rPr>
                      </w:pPr>
                      <w:r>
                        <w:rPr>
                          <w:b/>
                          <w:bCs/>
                          <w:color w:val="FFFFFF" w:themeColor="background1"/>
                        </w:rPr>
                        <w:t>4</w:t>
                      </w:r>
                      <w:r w:rsidR="00BE69E0" w:rsidRPr="004C36C3">
                        <w:rPr>
                          <w:b/>
                          <w:bCs/>
                          <w:color w:val="FFFFFF" w:themeColor="background1"/>
                        </w:rPr>
                        <w:t>.1</w:t>
                      </w:r>
                      <w:r w:rsidR="00BE69E0" w:rsidRPr="00835030">
                        <w:rPr>
                          <w:color w:val="FFFFFF" w:themeColor="background1"/>
                        </w:rPr>
                        <w:t xml:space="preserve"> </w:t>
                      </w:r>
                      <w:r w:rsidR="00BE69E0">
                        <w:rPr>
                          <w:color w:val="FFFFFF" w:themeColor="background1"/>
                        </w:rPr>
                        <w:t>Pre-activity: CCM Practice Readiness Checklist</w:t>
                      </w:r>
                    </w:p>
                    <w:p w14:paraId="14F2C086" w14:textId="77777777" w:rsidR="00BE69E0" w:rsidRDefault="00BE69E0" w:rsidP="00BE69E0">
                      <w:pPr>
                        <w:rPr>
                          <w:color w:val="FFFFFF" w:themeColor="background1"/>
                        </w:rPr>
                      </w:pPr>
                      <w:r>
                        <w:rPr>
                          <w:b/>
                          <w:bCs/>
                          <w:color w:val="FFFFFF" w:themeColor="background1"/>
                        </w:rPr>
                        <w:t xml:space="preserve">Other suggested activities </w:t>
                      </w:r>
                    </w:p>
                    <w:p w14:paraId="3FD08648" w14:textId="77777777" w:rsidR="00BE69E0" w:rsidRPr="0004759E" w:rsidRDefault="00BE69E0" w:rsidP="00BE69E0">
                      <w:pPr>
                        <w:rPr>
                          <w:color w:val="FFFFFF" w:themeColor="background1"/>
                        </w:rPr>
                      </w:pPr>
                    </w:p>
                    <w:p w14:paraId="3DBC5B70" w14:textId="77777777" w:rsidR="00BE69E0" w:rsidRPr="00835030" w:rsidRDefault="00BE69E0" w:rsidP="00BE69E0">
                      <w:pPr>
                        <w:rPr>
                          <w:color w:val="FFFFFF" w:themeColor="background1"/>
                        </w:rPr>
                      </w:pPr>
                    </w:p>
                  </w:txbxContent>
                </v:textbox>
                <w10:wrap anchorx="page"/>
              </v:shape>
            </w:pict>
          </mc:Fallback>
        </mc:AlternateContent>
      </w:r>
    </w:p>
    <w:p w14:paraId="60E94B14" w14:textId="2DDE8F9A" w:rsidR="00580AF5" w:rsidRDefault="00FF679C" w:rsidP="00BE69E0">
      <w:r>
        <w:rPr>
          <w:noProof/>
          <w14:ligatures w14:val="standardContextual"/>
        </w:rPr>
        <mc:AlternateContent>
          <mc:Choice Requires="wps">
            <w:drawing>
              <wp:anchor distT="0" distB="0" distL="114300" distR="114300" simplePos="0" relativeHeight="251658368" behindDoc="0" locked="0" layoutInCell="1" allowOverlap="1" wp14:anchorId="47AED56C" wp14:editId="60028ECC">
                <wp:simplePos x="0" y="0"/>
                <wp:positionH relativeFrom="margin">
                  <wp:posOffset>822325</wp:posOffset>
                </wp:positionH>
                <wp:positionV relativeFrom="paragraph">
                  <wp:posOffset>195580</wp:posOffset>
                </wp:positionV>
                <wp:extent cx="3914775" cy="4467225"/>
                <wp:effectExtent l="0" t="0" r="9525" b="9525"/>
                <wp:wrapNone/>
                <wp:docPr id="1703352931" name="Text Box 3"/>
                <wp:cNvGraphicFramePr/>
                <a:graphic xmlns:a="http://schemas.openxmlformats.org/drawingml/2006/main">
                  <a:graphicData uri="http://schemas.microsoft.com/office/word/2010/wordprocessingShape">
                    <wps:wsp>
                      <wps:cNvSpPr txBox="1"/>
                      <wps:spPr>
                        <a:xfrm>
                          <a:off x="0" y="0"/>
                          <a:ext cx="3914775" cy="4467225"/>
                        </a:xfrm>
                        <a:prstGeom prst="rect">
                          <a:avLst/>
                        </a:prstGeom>
                        <a:solidFill>
                          <a:schemeClr val="lt1"/>
                        </a:solidFill>
                        <a:ln w="6350">
                          <a:noFill/>
                        </a:ln>
                      </wps:spPr>
                      <wps:txbx>
                        <w:txbxContent>
                          <w:p w14:paraId="09F3F287" w14:textId="10AE7B69" w:rsidR="00595972" w:rsidRPr="003E4AB6" w:rsidRDefault="00D45F66">
                            <w:pPr>
                              <w:rPr>
                                <w:b/>
                                <w:bCs/>
                                <w:color w:val="002060"/>
                                <w:sz w:val="28"/>
                                <w:szCs w:val="32"/>
                              </w:rPr>
                            </w:pPr>
                            <w:r w:rsidRPr="003E4AB6">
                              <w:rPr>
                                <w:b/>
                                <w:bCs/>
                                <w:color w:val="002060"/>
                                <w:sz w:val="28"/>
                                <w:szCs w:val="32"/>
                              </w:rPr>
                              <w:t xml:space="preserve">Section Navigation – Activities List </w:t>
                            </w:r>
                          </w:p>
                          <w:p w14:paraId="4A9E2D26" w14:textId="3ADE6CDB" w:rsidR="00D45F66" w:rsidRDefault="00D45F66">
                            <w:r w:rsidRPr="00D45F66">
                              <w:rPr>
                                <w:b/>
                                <w:bCs/>
                              </w:rPr>
                              <w:t>4.1</w:t>
                            </w:r>
                            <w:r>
                              <w:t xml:space="preserve"> </w:t>
                            </w:r>
                            <w:hyperlink w:anchor="_4.1_Pre_activity" w:history="1">
                              <w:r w:rsidRPr="000C22B9">
                                <w:rPr>
                                  <w:rStyle w:val="Hyperlink"/>
                                </w:rPr>
                                <w:t>Pre-activity: CCM Practice Readiness Checklist</w:t>
                              </w:r>
                            </w:hyperlink>
                          </w:p>
                          <w:p w14:paraId="75BABCEE" w14:textId="5A3E7FB5" w:rsidR="003E4AB6" w:rsidRDefault="003E4AB6" w:rsidP="00D02CB8">
                            <w:pPr>
                              <w:ind w:left="426"/>
                            </w:pPr>
                            <w:r w:rsidRPr="00984371">
                              <w:rPr>
                                <w:b/>
                                <w:bCs/>
                              </w:rPr>
                              <w:t>4.1.1</w:t>
                            </w:r>
                            <w:r>
                              <w:t xml:space="preserve"> </w:t>
                            </w:r>
                            <w:hyperlink w:anchor="_4.1.1_Preparing_for" w:history="1">
                              <w:r w:rsidRPr="003E4147">
                                <w:rPr>
                                  <w:rStyle w:val="Hyperlink"/>
                                </w:rPr>
                                <w:t>Preparing for Chronic Conditions Management and MyMedicare patient registration</w:t>
                              </w:r>
                            </w:hyperlink>
                          </w:p>
                          <w:p w14:paraId="0DC4744F" w14:textId="4948D5E8" w:rsidR="003E4AB6" w:rsidRDefault="003E4AB6">
                            <w:r w:rsidRPr="00984371">
                              <w:rPr>
                                <w:b/>
                                <w:bCs/>
                              </w:rPr>
                              <w:t>4.2</w:t>
                            </w:r>
                            <w:r>
                              <w:t xml:space="preserve"> </w:t>
                            </w:r>
                            <w:hyperlink w:anchor="_4.2_Planning_with" w:history="1">
                              <w:r w:rsidRPr="000C22B9">
                                <w:rPr>
                                  <w:rStyle w:val="Hyperlink"/>
                                </w:rPr>
                                <w:t>Planning with your practice team</w:t>
                              </w:r>
                            </w:hyperlink>
                          </w:p>
                          <w:p w14:paraId="4989F71A" w14:textId="4AF600B8" w:rsidR="003E4AB6" w:rsidRDefault="003E4AB6" w:rsidP="00C95FDE">
                            <w:pPr>
                              <w:ind w:left="426"/>
                            </w:pPr>
                            <w:r w:rsidRPr="00984371">
                              <w:rPr>
                                <w:b/>
                                <w:bCs/>
                              </w:rPr>
                              <w:t>4.2.1</w:t>
                            </w:r>
                            <w:r w:rsidR="0036478D">
                              <w:t xml:space="preserve"> </w:t>
                            </w:r>
                            <w:hyperlink w:anchor="_4.2.1_Engage_your" w:history="1">
                              <w:r w:rsidR="0036478D" w:rsidRPr="003E4147">
                                <w:rPr>
                                  <w:rStyle w:val="Hyperlink"/>
                                </w:rPr>
                                <w:t>Engage your Practice</w:t>
                              </w:r>
                            </w:hyperlink>
                          </w:p>
                          <w:p w14:paraId="05613892" w14:textId="137B7FA2" w:rsidR="0036478D" w:rsidRDefault="0036478D" w:rsidP="00C95FDE">
                            <w:pPr>
                              <w:ind w:left="426"/>
                            </w:pPr>
                            <w:r w:rsidRPr="00984371">
                              <w:rPr>
                                <w:b/>
                                <w:bCs/>
                              </w:rPr>
                              <w:t>4.2.1</w:t>
                            </w:r>
                            <w:r>
                              <w:t xml:space="preserve"> </w:t>
                            </w:r>
                            <w:hyperlink w:anchor="_4.2.1_Activity_–" w:history="1">
                              <w:r w:rsidRPr="003E4147">
                                <w:rPr>
                                  <w:rStyle w:val="Hyperlink"/>
                                </w:rPr>
                                <w:t>Activity – Swim Lane - Roles and Responsibility</w:t>
                              </w:r>
                            </w:hyperlink>
                          </w:p>
                          <w:p w14:paraId="1ED6C109" w14:textId="48A41A29" w:rsidR="003E4AB6" w:rsidRDefault="003E4AB6" w:rsidP="00C95FDE">
                            <w:pPr>
                              <w:ind w:left="426"/>
                            </w:pPr>
                            <w:r w:rsidRPr="00984371">
                              <w:rPr>
                                <w:b/>
                                <w:bCs/>
                              </w:rPr>
                              <w:t>4.2.2</w:t>
                            </w:r>
                            <w:r w:rsidR="0036478D">
                              <w:t xml:space="preserve"> </w:t>
                            </w:r>
                            <w:hyperlink w:anchor="_4.2.2_Explore_the" w:history="1">
                              <w:r w:rsidR="0036478D" w:rsidRPr="003E4147">
                                <w:rPr>
                                  <w:rStyle w:val="Hyperlink"/>
                                </w:rPr>
                                <w:t>Explore the benefits of MyMedicare with your practice team</w:t>
                              </w:r>
                            </w:hyperlink>
                          </w:p>
                          <w:p w14:paraId="29E33155" w14:textId="2248EE19" w:rsidR="003E4AB6" w:rsidRDefault="003E4AB6" w:rsidP="00C95FDE">
                            <w:pPr>
                              <w:ind w:left="426"/>
                            </w:pPr>
                            <w:r w:rsidRPr="00984371">
                              <w:rPr>
                                <w:b/>
                                <w:bCs/>
                              </w:rPr>
                              <w:t>4.2.3</w:t>
                            </w:r>
                            <w:r w:rsidR="00984371">
                              <w:t xml:space="preserve"> </w:t>
                            </w:r>
                            <w:hyperlink w:anchor="_4.2.3_Explore_Chronic" w:history="1">
                              <w:r w:rsidR="00984371" w:rsidRPr="003E4147">
                                <w:rPr>
                                  <w:rStyle w:val="Hyperlink"/>
                                </w:rPr>
                                <w:t>Explore Chronic Conditions Management changes with your practice team</w:t>
                              </w:r>
                            </w:hyperlink>
                          </w:p>
                          <w:p w14:paraId="7334E727" w14:textId="119B148C" w:rsidR="00984371" w:rsidRDefault="00984371">
                            <w:r w:rsidRPr="00984371">
                              <w:rPr>
                                <w:b/>
                                <w:bCs/>
                              </w:rPr>
                              <w:t>4.3</w:t>
                            </w:r>
                            <w:r>
                              <w:t xml:space="preserve"> </w:t>
                            </w:r>
                            <w:hyperlink w:anchor="_4.3_Raise_patient" w:history="1">
                              <w:r w:rsidRPr="000C22B9">
                                <w:rPr>
                                  <w:rStyle w:val="Hyperlink"/>
                                </w:rPr>
                                <w:t>Raise Patient Awareness</w:t>
                              </w:r>
                            </w:hyperlink>
                            <w:r>
                              <w:t xml:space="preserve"> </w:t>
                            </w:r>
                          </w:p>
                          <w:p w14:paraId="51A2A297" w14:textId="2BC027EF" w:rsidR="00C02D52" w:rsidRDefault="00CB4030" w:rsidP="00C37D61">
                            <w:pPr>
                              <w:ind w:left="426"/>
                            </w:pPr>
                            <w:r w:rsidRPr="00CB4030">
                              <w:rPr>
                                <w:b/>
                                <w:bCs/>
                              </w:rPr>
                              <w:t>4.3.1</w:t>
                            </w:r>
                            <w:r>
                              <w:rPr>
                                <w:b/>
                                <w:bCs/>
                              </w:rPr>
                              <w:t xml:space="preserve"> </w:t>
                            </w:r>
                            <w:hyperlink w:anchor="_4.3.1_Registration_and" w:history="1">
                              <w:r w:rsidR="00C37D61" w:rsidRPr="00C37D61">
                                <w:rPr>
                                  <w:rStyle w:val="Hyperlink"/>
                                </w:rPr>
                                <w:t>Registration and Planning</w:t>
                              </w:r>
                              <w:r w:rsidR="002B2421">
                                <w:rPr>
                                  <w:rStyle w:val="Hyperlink"/>
                                </w:rPr>
                                <w:t xml:space="preserve"> </w:t>
                              </w:r>
                            </w:hyperlink>
                            <w:r w:rsidR="00375617">
                              <w:t>management plan reviews</w:t>
                            </w:r>
                          </w:p>
                          <w:p w14:paraId="109FF0EA" w14:textId="5D456AE0" w:rsidR="00BB467B" w:rsidRPr="00CB4030" w:rsidRDefault="00BB467B" w:rsidP="00C37D61">
                            <w:pPr>
                              <w:ind w:left="426"/>
                            </w:pPr>
                            <w:r>
                              <w:rPr>
                                <w:b/>
                                <w:bCs/>
                              </w:rPr>
                              <w:t xml:space="preserve">4.3.1 </w:t>
                            </w:r>
                            <w:hyperlink w:anchor="_4.3.1_Activity_-" w:history="1">
                              <w:r w:rsidRPr="00BB467B">
                                <w:rPr>
                                  <w:rStyle w:val="Hyperlink"/>
                                </w:rPr>
                                <w:t>Activity - Communication Action Plan</w:t>
                              </w:r>
                              <w:r w:rsidRPr="00BB467B">
                                <w:rPr>
                                  <w:rStyle w:val="Hyperlink"/>
                                  <w:b/>
                                  <w:bCs/>
                                </w:rPr>
                                <w:t xml:space="preserve"> </w:t>
                              </w:r>
                            </w:hyperlink>
                            <w:r w:rsidRPr="00BB467B">
                              <w:rPr>
                                <w:b/>
                                <w:bCs/>
                              </w:rPr>
                              <w:t xml:space="preserve"> </w:t>
                            </w:r>
                          </w:p>
                          <w:p w14:paraId="65EC09B9" w14:textId="606C99DA" w:rsidR="00CB4030" w:rsidRPr="00C37D61" w:rsidRDefault="00CB4030" w:rsidP="00C37D61">
                            <w:pPr>
                              <w:ind w:left="426"/>
                            </w:pPr>
                            <w:r w:rsidRPr="00CB4030">
                              <w:rPr>
                                <w:b/>
                                <w:bCs/>
                              </w:rPr>
                              <w:t>4.3.2</w:t>
                            </w:r>
                            <w:r w:rsidR="00417EB5">
                              <w:rPr>
                                <w:b/>
                                <w:bCs/>
                              </w:rPr>
                              <w:t xml:space="preserve"> </w:t>
                            </w:r>
                            <w:hyperlink w:anchor="_4.3.2_Review_and" w:history="1">
                              <w:r w:rsidR="00417EB5" w:rsidRPr="00250EC3">
                                <w:rPr>
                                  <w:rStyle w:val="Hyperlink"/>
                                </w:rPr>
                                <w:t>Review and Strengthen the Process</w:t>
                              </w:r>
                            </w:hyperlink>
                          </w:p>
                          <w:p w14:paraId="7793D7AA" w14:textId="1BF56C9B" w:rsidR="00CB4030" w:rsidRDefault="00CB4030" w:rsidP="00C37D61">
                            <w:pPr>
                              <w:ind w:left="426"/>
                              <w:rPr>
                                <w:b/>
                                <w:bCs/>
                              </w:rPr>
                            </w:pPr>
                            <w:r w:rsidRPr="00CB4030">
                              <w:rPr>
                                <w:b/>
                                <w:bCs/>
                              </w:rPr>
                              <w:t>4.3.3</w:t>
                            </w:r>
                            <w:r w:rsidR="00DE1D93">
                              <w:rPr>
                                <w:b/>
                                <w:bCs/>
                              </w:rPr>
                              <w:t xml:space="preserve"> </w:t>
                            </w:r>
                            <w:hyperlink w:anchor="_4.3.3_Review_and" w:history="1">
                              <w:r w:rsidR="00DE1D93" w:rsidRPr="00DE1D93">
                                <w:rPr>
                                  <w:rStyle w:val="Hyperlink"/>
                                </w:rPr>
                                <w:t>Review and Strengthen Communication</w:t>
                              </w:r>
                            </w:hyperlink>
                          </w:p>
                          <w:p w14:paraId="7A0DD0B9" w14:textId="109ADD7A" w:rsidR="00DE1D93" w:rsidRPr="00CB4030" w:rsidRDefault="00DE1D93" w:rsidP="00C37D61">
                            <w:pPr>
                              <w:ind w:left="426"/>
                              <w:rPr>
                                <w:b/>
                                <w:bCs/>
                              </w:rPr>
                            </w:pPr>
                            <w:r>
                              <w:rPr>
                                <w:b/>
                                <w:bCs/>
                              </w:rPr>
                              <w:t xml:space="preserve">4.3.3 </w:t>
                            </w:r>
                            <w:hyperlink w:anchor="_4.3.3_Activity_–" w:history="1">
                              <w:r w:rsidRPr="00DE1D93">
                                <w:rPr>
                                  <w:rStyle w:val="Hyperlink"/>
                                </w:rPr>
                                <w:t>Activity – Scripts: phone, SMS, email and website</w:t>
                              </w:r>
                            </w:hyperlink>
                          </w:p>
                          <w:p w14:paraId="10BD13CD" w14:textId="6AE78396" w:rsidR="00CB4030" w:rsidRPr="00CB4030" w:rsidRDefault="00CB4030">
                            <w:pPr>
                              <w:rPr>
                                <w:b/>
                                <w:bCs/>
                              </w:rPr>
                            </w:pPr>
                            <w:r w:rsidRPr="00CB4030">
                              <w:rPr>
                                <w:b/>
                                <w:bCs/>
                              </w:rPr>
                              <w:t>4.4</w:t>
                            </w:r>
                            <w:r w:rsidR="006128AE">
                              <w:rPr>
                                <w:b/>
                                <w:bCs/>
                              </w:rPr>
                              <w:t xml:space="preserve"> </w:t>
                            </w:r>
                            <w:hyperlink w:anchor="_4.4_Recall_existing" w:history="1">
                              <w:r w:rsidR="006128AE" w:rsidRPr="000C22B9">
                                <w:rPr>
                                  <w:rStyle w:val="Hyperlink"/>
                                </w:rPr>
                                <w:t>Recall existing CCM patients</w:t>
                              </w:r>
                            </w:hyperlink>
                          </w:p>
                          <w:p w14:paraId="3550AF40" w14:textId="0CE7DA43" w:rsidR="00CB4030" w:rsidRDefault="00CB4030">
                            <w:r w:rsidRPr="00CB4030">
                              <w:rPr>
                                <w:b/>
                                <w:bCs/>
                              </w:rPr>
                              <w:t xml:space="preserve">4.5 </w:t>
                            </w:r>
                            <w:hyperlink w:anchor="_4.5_Check_in," w:history="1">
                              <w:r w:rsidR="000C22B9" w:rsidRPr="000C22B9">
                                <w:rPr>
                                  <w:rStyle w:val="Hyperlink"/>
                                </w:rPr>
                                <w:t>Check in, review and celebrate</w:t>
                              </w:r>
                            </w:hyperlink>
                          </w:p>
                          <w:p w14:paraId="4813A81F" w14:textId="677225F9" w:rsidR="000C22B9" w:rsidRPr="000C22B9" w:rsidRDefault="000C22B9">
                            <w:pPr>
                              <w:rPr>
                                <w:b/>
                                <w:bCs/>
                              </w:rPr>
                            </w:pPr>
                            <w:hyperlink w:anchor="_Tips_and_Tools" w:history="1">
                              <w:r w:rsidRPr="000C22B9">
                                <w:rPr>
                                  <w:rStyle w:val="Hyperlink"/>
                                  <w:b/>
                                  <w:bCs/>
                                </w:rPr>
                                <w:t>Tips and Tools for Maintaining QI Momentum</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47AED56C" id="_x0000_s1077" type="#_x0000_t202" style="position:absolute;margin-left:64.75pt;margin-top:15.4pt;width:308.25pt;height:351.75pt;z-index:251658368;visibility:visible;mso-wrap-style:square;mso-wrap-distance-left:9pt;mso-wrap-distance-top:0;mso-wrap-distance-right:9pt;mso-wrap-distance-bottom:0;mso-position-horizontal:absolute;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vIEYMQIAAF0EAAAOAAAAZHJzL2Uyb0RvYy54bWysVE2P2yAQvVfqf0DcGyfZfGytOKs0q1SV&#10;ot2VstWeCYYYCTMUSOz013fA+eq2p6oXPMMMj5k3D88e2lqTg3BegSnooNenRBgOpTK7gn5/XX26&#10;p8QHZkqmwYiCHoWnD/OPH2aNzcUQKtClcARBjM8bW9AqBJtnmeeVqJnvgRUGgxJczQK6bpeVjjWI&#10;Xuts2O9PsgZcaR1w4T3uPnZBOk/4UgoenqX0IhBdUKwtpNWldRvXbD5j+c4xWyl+KoP9QxU1UwYv&#10;vUA9ssDI3qk/oGrFHXiQocehzkBKxUXqAbsZ9N91s6mYFakXJMfbC03+/8Hyp8PGvjgS2i/Q4gAj&#10;IY31ucfN2E8rXR2/WCnBOFJ4vNAm2kA4bt59Hoym0zElHGOj0WQ6HI4jTnY9bp0PXwXUJBoFdTiX&#10;RBc7rH3oUs8p8TYPWpUrpXVyohbEUjtyYDhFHVKRCP5bljakKejkbtxPwAbi8Q5ZG6zl2lS0Qrtt&#10;iSpjueeOt1AekQgHnUa85SuFxa6ZDy/MoSiwdxR6eMZFasDL4GRRUoH7+bf9mI+zwiglDYqsoP7H&#10;njlBif5mcIpI3CiqMjmj8XSIjruNbG8jZl8vARkY4JOyPJkxP+izKR3Ub/geFvFWDDHD8e6ChrO5&#10;DJ308T1xsVikJNShZWFtNpZH6Mh4HMVr+8acPc0r4Kif4CxHlr8bW5cbTxpY7ANIlWYaie5YPfGP&#10;Gk6qOL23+Ehu/ZR1/SvMfwEAAP//AwBQSwMEFAAGAAgAAAAhAGJhTongAAAACgEAAA8AAABkcnMv&#10;ZG93bnJldi54bWxMj8tOwzAQRfdI/IM1SGwQdaj7gBCnQoiHxI6mBbFz4yGJiMdR7Cbh7xlWsJur&#10;ObqPbDO5VgzYh8aThqtZAgKp9LahSsOueLy8BhGiIWtaT6jhGwNs8tOTzKTWj/SKwzZWgk0opEZD&#10;HWOXShnKGp0JM98h8e/T985Eln0lbW9GNnetnCfJSjrTECfUpsP7Gsuv7dFp+Lio3l/C9LQf1VJ1&#10;D89DsX6zhdbnZ9PdLYiIU/yD4bc+V4ecOx38kWwQLev5zZJRDSrhCQysFysed+BDLRTIPJP/J+Q/&#10;AAAA//8DAFBLAQItABQABgAIAAAAIQC2gziS/gAAAOEBAAATAAAAAAAAAAAAAAAAAAAAAABbQ29u&#10;dGVudF9UeXBlc10ueG1sUEsBAi0AFAAGAAgAAAAhADj9If/WAAAAlAEAAAsAAAAAAAAAAAAAAAAA&#10;LwEAAF9yZWxzLy5yZWxzUEsBAi0AFAAGAAgAAAAhALy8gRgxAgAAXQQAAA4AAAAAAAAAAAAAAAAA&#10;LgIAAGRycy9lMm9Eb2MueG1sUEsBAi0AFAAGAAgAAAAhAGJhTongAAAACgEAAA8AAAAAAAAAAAAA&#10;AAAAiwQAAGRycy9kb3ducmV2LnhtbFBLBQYAAAAABAAEAPMAAACYBQAAAAA=&#10;" fillcolor="white [3201]" stroked="f" strokeweight=".5pt">
                <v:textbox>
                  <w:txbxContent>
                    <w:p w14:paraId="09F3F287" w14:textId="10AE7B69" w:rsidR="00595972" w:rsidRPr="003E4AB6" w:rsidRDefault="00D45F66">
                      <w:pPr>
                        <w:rPr>
                          <w:b/>
                          <w:bCs/>
                          <w:color w:val="002060"/>
                          <w:sz w:val="28"/>
                          <w:szCs w:val="32"/>
                        </w:rPr>
                      </w:pPr>
                      <w:r w:rsidRPr="003E4AB6">
                        <w:rPr>
                          <w:b/>
                          <w:bCs/>
                          <w:color w:val="002060"/>
                          <w:sz w:val="28"/>
                          <w:szCs w:val="32"/>
                        </w:rPr>
                        <w:t xml:space="preserve">Section Navigation – Activities List </w:t>
                      </w:r>
                    </w:p>
                    <w:p w14:paraId="4A9E2D26" w14:textId="3ADE6CDB" w:rsidR="00D45F66" w:rsidRDefault="00D45F66">
                      <w:r w:rsidRPr="00D45F66">
                        <w:rPr>
                          <w:b/>
                          <w:bCs/>
                        </w:rPr>
                        <w:t>4.1</w:t>
                      </w:r>
                      <w:r>
                        <w:t xml:space="preserve"> </w:t>
                      </w:r>
                      <w:hyperlink w:anchor="_4.1_Pre_activity" w:history="1">
                        <w:r w:rsidRPr="000C22B9">
                          <w:rPr>
                            <w:rStyle w:val="Hyperlink"/>
                          </w:rPr>
                          <w:t>Pre-activity: CCM Practice Readiness Checklist</w:t>
                        </w:r>
                      </w:hyperlink>
                    </w:p>
                    <w:p w14:paraId="75BABCEE" w14:textId="5A3E7FB5" w:rsidR="003E4AB6" w:rsidRDefault="003E4AB6" w:rsidP="00D02CB8">
                      <w:pPr>
                        <w:ind w:left="426"/>
                      </w:pPr>
                      <w:r w:rsidRPr="00984371">
                        <w:rPr>
                          <w:b/>
                          <w:bCs/>
                        </w:rPr>
                        <w:t>4.1.1</w:t>
                      </w:r>
                      <w:r>
                        <w:t xml:space="preserve"> </w:t>
                      </w:r>
                      <w:hyperlink w:anchor="_4.1.1_Preparing_for" w:history="1">
                        <w:r w:rsidRPr="003E4147">
                          <w:rPr>
                            <w:rStyle w:val="Hyperlink"/>
                          </w:rPr>
                          <w:t>Preparing for Chronic Conditions Management and MyMedicare patient registration</w:t>
                        </w:r>
                      </w:hyperlink>
                    </w:p>
                    <w:p w14:paraId="0DC4744F" w14:textId="4948D5E8" w:rsidR="003E4AB6" w:rsidRDefault="003E4AB6">
                      <w:r w:rsidRPr="00984371">
                        <w:rPr>
                          <w:b/>
                          <w:bCs/>
                        </w:rPr>
                        <w:t>4.2</w:t>
                      </w:r>
                      <w:r>
                        <w:t xml:space="preserve"> </w:t>
                      </w:r>
                      <w:hyperlink w:anchor="_4.2_Planning_with" w:history="1">
                        <w:r w:rsidRPr="000C22B9">
                          <w:rPr>
                            <w:rStyle w:val="Hyperlink"/>
                          </w:rPr>
                          <w:t>Planning with your practice team</w:t>
                        </w:r>
                      </w:hyperlink>
                    </w:p>
                    <w:p w14:paraId="4989F71A" w14:textId="4AF600B8" w:rsidR="003E4AB6" w:rsidRDefault="003E4AB6" w:rsidP="00C95FDE">
                      <w:pPr>
                        <w:ind w:left="426"/>
                      </w:pPr>
                      <w:r w:rsidRPr="00984371">
                        <w:rPr>
                          <w:b/>
                          <w:bCs/>
                        </w:rPr>
                        <w:t>4.2.1</w:t>
                      </w:r>
                      <w:r w:rsidR="0036478D">
                        <w:t xml:space="preserve"> </w:t>
                      </w:r>
                      <w:hyperlink w:anchor="_4.2.1_Engage_your" w:history="1">
                        <w:r w:rsidR="0036478D" w:rsidRPr="003E4147">
                          <w:rPr>
                            <w:rStyle w:val="Hyperlink"/>
                          </w:rPr>
                          <w:t>Engage your Practice</w:t>
                        </w:r>
                      </w:hyperlink>
                    </w:p>
                    <w:p w14:paraId="05613892" w14:textId="137B7FA2" w:rsidR="0036478D" w:rsidRDefault="0036478D" w:rsidP="00C95FDE">
                      <w:pPr>
                        <w:ind w:left="426"/>
                      </w:pPr>
                      <w:r w:rsidRPr="00984371">
                        <w:rPr>
                          <w:b/>
                          <w:bCs/>
                        </w:rPr>
                        <w:t>4.2.1</w:t>
                      </w:r>
                      <w:r>
                        <w:t xml:space="preserve"> </w:t>
                      </w:r>
                      <w:hyperlink w:anchor="_4.2.1_Activity_–" w:history="1">
                        <w:r w:rsidRPr="003E4147">
                          <w:rPr>
                            <w:rStyle w:val="Hyperlink"/>
                          </w:rPr>
                          <w:t>Activity – Swim Lane - Roles and Responsibility</w:t>
                        </w:r>
                      </w:hyperlink>
                    </w:p>
                    <w:p w14:paraId="1ED6C109" w14:textId="48A41A29" w:rsidR="003E4AB6" w:rsidRDefault="003E4AB6" w:rsidP="00C95FDE">
                      <w:pPr>
                        <w:ind w:left="426"/>
                      </w:pPr>
                      <w:r w:rsidRPr="00984371">
                        <w:rPr>
                          <w:b/>
                          <w:bCs/>
                        </w:rPr>
                        <w:t>4.2.2</w:t>
                      </w:r>
                      <w:r w:rsidR="0036478D">
                        <w:t xml:space="preserve"> </w:t>
                      </w:r>
                      <w:hyperlink w:anchor="_4.2.2_Explore_the" w:history="1">
                        <w:r w:rsidR="0036478D" w:rsidRPr="003E4147">
                          <w:rPr>
                            <w:rStyle w:val="Hyperlink"/>
                          </w:rPr>
                          <w:t>Explore the benefits of MyMedicare with your practice team</w:t>
                        </w:r>
                      </w:hyperlink>
                    </w:p>
                    <w:p w14:paraId="29E33155" w14:textId="2248EE19" w:rsidR="003E4AB6" w:rsidRDefault="003E4AB6" w:rsidP="00C95FDE">
                      <w:pPr>
                        <w:ind w:left="426"/>
                      </w:pPr>
                      <w:r w:rsidRPr="00984371">
                        <w:rPr>
                          <w:b/>
                          <w:bCs/>
                        </w:rPr>
                        <w:t>4.2.3</w:t>
                      </w:r>
                      <w:r w:rsidR="00984371">
                        <w:t xml:space="preserve"> </w:t>
                      </w:r>
                      <w:hyperlink w:anchor="_4.2.3_Explore_Chronic" w:history="1">
                        <w:r w:rsidR="00984371" w:rsidRPr="003E4147">
                          <w:rPr>
                            <w:rStyle w:val="Hyperlink"/>
                          </w:rPr>
                          <w:t>Explore Chronic Conditions Management changes with your practice team</w:t>
                        </w:r>
                      </w:hyperlink>
                    </w:p>
                    <w:p w14:paraId="7334E727" w14:textId="119B148C" w:rsidR="00984371" w:rsidRDefault="00984371">
                      <w:r w:rsidRPr="00984371">
                        <w:rPr>
                          <w:b/>
                          <w:bCs/>
                        </w:rPr>
                        <w:t>4.3</w:t>
                      </w:r>
                      <w:r>
                        <w:t xml:space="preserve"> </w:t>
                      </w:r>
                      <w:hyperlink w:anchor="_4.3_Raise_patient" w:history="1">
                        <w:r w:rsidRPr="000C22B9">
                          <w:rPr>
                            <w:rStyle w:val="Hyperlink"/>
                          </w:rPr>
                          <w:t>Raise Patient Awareness</w:t>
                        </w:r>
                      </w:hyperlink>
                      <w:r>
                        <w:t xml:space="preserve"> </w:t>
                      </w:r>
                    </w:p>
                    <w:p w14:paraId="51A2A297" w14:textId="2BC027EF" w:rsidR="00C02D52" w:rsidRDefault="00CB4030" w:rsidP="00C37D61">
                      <w:pPr>
                        <w:ind w:left="426"/>
                      </w:pPr>
                      <w:r w:rsidRPr="00CB4030">
                        <w:rPr>
                          <w:b/>
                          <w:bCs/>
                        </w:rPr>
                        <w:t>4.3.1</w:t>
                      </w:r>
                      <w:r>
                        <w:rPr>
                          <w:b/>
                          <w:bCs/>
                        </w:rPr>
                        <w:t xml:space="preserve"> </w:t>
                      </w:r>
                      <w:hyperlink w:anchor="_4.3.1_Registration_and" w:history="1">
                        <w:r w:rsidR="00C37D61" w:rsidRPr="00C37D61">
                          <w:rPr>
                            <w:rStyle w:val="Hyperlink"/>
                          </w:rPr>
                          <w:t>Registration and Planning</w:t>
                        </w:r>
                        <w:r w:rsidR="002B2421">
                          <w:rPr>
                            <w:rStyle w:val="Hyperlink"/>
                          </w:rPr>
                          <w:t xml:space="preserve"> </w:t>
                        </w:r>
                      </w:hyperlink>
                      <w:r w:rsidR="00375617">
                        <w:t>management plan reviews</w:t>
                      </w:r>
                    </w:p>
                    <w:p w14:paraId="109FF0EA" w14:textId="5D456AE0" w:rsidR="00BB467B" w:rsidRPr="00CB4030" w:rsidRDefault="00BB467B" w:rsidP="00C37D61">
                      <w:pPr>
                        <w:ind w:left="426"/>
                      </w:pPr>
                      <w:r>
                        <w:rPr>
                          <w:b/>
                          <w:bCs/>
                        </w:rPr>
                        <w:t xml:space="preserve">4.3.1 </w:t>
                      </w:r>
                      <w:hyperlink w:anchor="_4.3.1_Activity_-" w:history="1">
                        <w:r w:rsidRPr="00BB467B">
                          <w:rPr>
                            <w:rStyle w:val="Hyperlink"/>
                          </w:rPr>
                          <w:t>Activity - Communication Action Plan</w:t>
                        </w:r>
                        <w:r w:rsidRPr="00BB467B">
                          <w:rPr>
                            <w:rStyle w:val="Hyperlink"/>
                            <w:b/>
                            <w:bCs/>
                          </w:rPr>
                          <w:t xml:space="preserve"> </w:t>
                        </w:r>
                      </w:hyperlink>
                      <w:r w:rsidRPr="00BB467B">
                        <w:rPr>
                          <w:b/>
                          <w:bCs/>
                        </w:rPr>
                        <w:t xml:space="preserve"> </w:t>
                      </w:r>
                    </w:p>
                    <w:p w14:paraId="65EC09B9" w14:textId="606C99DA" w:rsidR="00CB4030" w:rsidRPr="00C37D61" w:rsidRDefault="00CB4030" w:rsidP="00C37D61">
                      <w:pPr>
                        <w:ind w:left="426"/>
                      </w:pPr>
                      <w:r w:rsidRPr="00CB4030">
                        <w:rPr>
                          <w:b/>
                          <w:bCs/>
                        </w:rPr>
                        <w:t>4.3.2</w:t>
                      </w:r>
                      <w:r w:rsidR="00417EB5">
                        <w:rPr>
                          <w:b/>
                          <w:bCs/>
                        </w:rPr>
                        <w:t xml:space="preserve"> </w:t>
                      </w:r>
                      <w:hyperlink w:anchor="_4.3.2_Review_and" w:history="1">
                        <w:r w:rsidR="00417EB5" w:rsidRPr="00250EC3">
                          <w:rPr>
                            <w:rStyle w:val="Hyperlink"/>
                          </w:rPr>
                          <w:t>Review and Strengthen the Process</w:t>
                        </w:r>
                      </w:hyperlink>
                    </w:p>
                    <w:p w14:paraId="7793D7AA" w14:textId="1BF56C9B" w:rsidR="00CB4030" w:rsidRDefault="00CB4030" w:rsidP="00C37D61">
                      <w:pPr>
                        <w:ind w:left="426"/>
                        <w:rPr>
                          <w:b/>
                          <w:bCs/>
                        </w:rPr>
                      </w:pPr>
                      <w:r w:rsidRPr="00CB4030">
                        <w:rPr>
                          <w:b/>
                          <w:bCs/>
                        </w:rPr>
                        <w:t>4.3.3</w:t>
                      </w:r>
                      <w:r w:rsidR="00DE1D93">
                        <w:rPr>
                          <w:b/>
                          <w:bCs/>
                        </w:rPr>
                        <w:t xml:space="preserve"> </w:t>
                      </w:r>
                      <w:hyperlink w:anchor="_4.3.3_Review_and" w:history="1">
                        <w:r w:rsidR="00DE1D93" w:rsidRPr="00DE1D93">
                          <w:rPr>
                            <w:rStyle w:val="Hyperlink"/>
                          </w:rPr>
                          <w:t>Review and Strengthen Communication</w:t>
                        </w:r>
                      </w:hyperlink>
                    </w:p>
                    <w:p w14:paraId="7A0DD0B9" w14:textId="109ADD7A" w:rsidR="00DE1D93" w:rsidRPr="00CB4030" w:rsidRDefault="00DE1D93" w:rsidP="00C37D61">
                      <w:pPr>
                        <w:ind w:left="426"/>
                        <w:rPr>
                          <w:b/>
                          <w:bCs/>
                        </w:rPr>
                      </w:pPr>
                      <w:r>
                        <w:rPr>
                          <w:b/>
                          <w:bCs/>
                        </w:rPr>
                        <w:t xml:space="preserve">4.3.3 </w:t>
                      </w:r>
                      <w:hyperlink w:anchor="_4.3.3_Activity_–" w:history="1">
                        <w:r w:rsidRPr="00DE1D93">
                          <w:rPr>
                            <w:rStyle w:val="Hyperlink"/>
                          </w:rPr>
                          <w:t>Activity – Scripts: phone, SMS, email and website</w:t>
                        </w:r>
                      </w:hyperlink>
                    </w:p>
                    <w:p w14:paraId="10BD13CD" w14:textId="6AE78396" w:rsidR="00CB4030" w:rsidRPr="00CB4030" w:rsidRDefault="00CB4030">
                      <w:pPr>
                        <w:rPr>
                          <w:b/>
                          <w:bCs/>
                        </w:rPr>
                      </w:pPr>
                      <w:r w:rsidRPr="00CB4030">
                        <w:rPr>
                          <w:b/>
                          <w:bCs/>
                        </w:rPr>
                        <w:t>4.4</w:t>
                      </w:r>
                      <w:r w:rsidR="006128AE">
                        <w:rPr>
                          <w:b/>
                          <w:bCs/>
                        </w:rPr>
                        <w:t xml:space="preserve"> </w:t>
                      </w:r>
                      <w:hyperlink w:anchor="_4.4_Recall_existing" w:history="1">
                        <w:r w:rsidR="006128AE" w:rsidRPr="000C22B9">
                          <w:rPr>
                            <w:rStyle w:val="Hyperlink"/>
                          </w:rPr>
                          <w:t>Recall existing CCM patients</w:t>
                        </w:r>
                      </w:hyperlink>
                    </w:p>
                    <w:p w14:paraId="3550AF40" w14:textId="0CE7DA43" w:rsidR="00CB4030" w:rsidRDefault="00CB4030">
                      <w:r w:rsidRPr="00CB4030">
                        <w:rPr>
                          <w:b/>
                          <w:bCs/>
                        </w:rPr>
                        <w:t xml:space="preserve">4.5 </w:t>
                      </w:r>
                      <w:hyperlink w:anchor="_4.5_Check_in," w:history="1">
                        <w:r w:rsidR="000C22B9" w:rsidRPr="000C22B9">
                          <w:rPr>
                            <w:rStyle w:val="Hyperlink"/>
                          </w:rPr>
                          <w:t>Check in, review and celebrate</w:t>
                        </w:r>
                      </w:hyperlink>
                    </w:p>
                    <w:p w14:paraId="4813A81F" w14:textId="677225F9" w:rsidR="000C22B9" w:rsidRPr="000C22B9" w:rsidRDefault="000C22B9">
                      <w:pPr>
                        <w:rPr>
                          <w:b/>
                          <w:bCs/>
                        </w:rPr>
                      </w:pPr>
                      <w:hyperlink w:anchor="_Tips_and_Tools" w:history="1">
                        <w:r w:rsidRPr="000C22B9">
                          <w:rPr>
                            <w:rStyle w:val="Hyperlink"/>
                            <w:b/>
                            <w:bCs/>
                          </w:rPr>
                          <w:t>Tips and Tools for Maintaining QI Momentum</w:t>
                        </w:r>
                      </w:hyperlink>
                    </w:p>
                  </w:txbxContent>
                </v:textbox>
                <w10:wrap anchorx="margin"/>
              </v:shape>
            </w:pict>
          </mc:Fallback>
        </mc:AlternateContent>
      </w:r>
    </w:p>
    <w:p w14:paraId="14F7D9F0" w14:textId="68B61F60" w:rsidR="00580AF5" w:rsidRDefault="00580AF5" w:rsidP="00BE69E0"/>
    <w:p w14:paraId="0E7F6731" w14:textId="38275240" w:rsidR="00580AF5" w:rsidRDefault="00E96A6B" w:rsidP="00BE69E0">
      <w:r>
        <w:rPr>
          <w:noProof/>
        </w:rPr>
        <w:drawing>
          <wp:anchor distT="0" distB="0" distL="114300" distR="114300" simplePos="0" relativeHeight="251658372" behindDoc="0" locked="0" layoutInCell="1" allowOverlap="1" wp14:anchorId="14331D08" wp14:editId="12194208">
            <wp:simplePos x="0" y="0"/>
            <wp:positionH relativeFrom="margin">
              <wp:posOffset>6264275</wp:posOffset>
            </wp:positionH>
            <wp:positionV relativeFrom="paragraph">
              <wp:posOffset>222885</wp:posOffset>
            </wp:positionV>
            <wp:extent cx="487680" cy="481330"/>
            <wp:effectExtent l="0" t="0" r="7620" b="0"/>
            <wp:wrapNone/>
            <wp:docPr id="17078325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0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ic:blipFill>
                  <pic:spPr bwMode="auto">
                    <a:xfrm>
                      <a:off x="0" y="0"/>
                      <a:ext cx="487680" cy="481330"/>
                    </a:xfrm>
                    <a:prstGeom prst="rect">
                      <a:avLst/>
                    </a:prstGeom>
                    <a:noFill/>
                  </pic:spPr>
                </pic:pic>
              </a:graphicData>
            </a:graphic>
          </wp:anchor>
        </w:drawing>
      </w:r>
    </w:p>
    <w:p w14:paraId="34EC1547" w14:textId="1D6B4AF5" w:rsidR="00580AF5" w:rsidRDefault="006A4046" w:rsidP="00BE69E0">
      <w:r>
        <w:rPr>
          <w:noProof/>
          <w14:ligatures w14:val="standardContextual"/>
        </w:rPr>
        <mc:AlternateContent>
          <mc:Choice Requires="wps">
            <w:drawing>
              <wp:anchor distT="0" distB="0" distL="114300" distR="114300" simplePos="0" relativeHeight="251658371" behindDoc="0" locked="0" layoutInCell="1" allowOverlap="1" wp14:anchorId="57645CA4" wp14:editId="500829A5">
                <wp:simplePos x="0" y="0"/>
                <wp:positionH relativeFrom="column">
                  <wp:posOffset>5305425</wp:posOffset>
                </wp:positionH>
                <wp:positionV relativeFrom="paragraph">
                  <wp:posOffset>7620</wp:posOffset>
                </wp:positionV>
                <wp:extent cx="1181100" cy="1123950"/>
                <wp:effectExtent l="0" t="0" r="0" b="0"/>
                <wp:wrapNone/>
                <wp:docPr id="2111631326" name="Text Box 9"/>
                <wp:cNvGraphicFramePr/>
                <a:graphic xmlns:a="http://schemas.openxmlformats.org/drawingml/2006/main">
                  <a:graphicData uri="http://schemas.microsoft.com/office/word/2010/wordprocessingShape">
                    <wps:wsp>
                      <wps:cNvSpPr txBox="1"/>
                      <wps:spPr>
                        <a:xfrm>
                          <a:off x="0" y="0"/>
                          <a:ext cx="1181100" cy="1123950"/>
                        </a:xfrm>
                        <a:prstGeom prst="rect">
                          <a:avLst/>
                        </a:prstGeom>
                        <a:solidFill>
                          <a:schemeClr val="lt1"/>
                        </a:solidFill>
                        <a:ln w="6350">
                          <a:noFill/>
                        </a:ln>
                      </wps:spPr>
                      <wps:txbx>
                        <w:txbxContent>
                          <w:p w14:paraId="5F765139" w14:textId="3809A180" w:rsidR="006A4046" w:rsidRPr="00AC75BD" w:rsidRDefault="00AC75BD">
                            <w:pPr>
                              <w:rPr>
                                <w:b/>
                                <w:bCs/>
                                <w:color w:val="032C4F" w:themeColor="text2"/>
                              </w:rPr>
                            </w:pPr>
                            <w:r w:rsidRPr="00AC75BD">
                              <w:rPr>
                                <w:b/>
                                <w:bCs/>
                                <w:color w:val="032C4F" w:themeColor="text2"/>
                              </w:rPr>
                              <w:t>Click on the activity of interest or scroll through in</w:t>
                            </w:r>
                            <w:r w:rsidR="008B10B9">
                              <w:rPr>
                                <w:b/>
                                <w:bCs/>
                                <w:color w:val="032C4F" w:themeColor="text2"/>
                              </w:rPr>
                              <w:t xml:space="preserve"> the activities </w:t>
                            </w:r>
                            <w:r w:rsidR="0070547F">
                              <w:rPr>
                                <w:b/>
                                <w:bCs/>
                                <w:color w:val="032C4F" w:themeColor="text2"/>
                              </w:rPr>
                              <w:t xml:space="preserve">chapter in </w:t>
                            </w:r>
                            <w:r w:rsidRPr="00AC75BD">
                              <w:rPr>
                                <w:b/>
                                <w:bCs/>
                                <w:color w:val="032C4F" w:themeColor="text2"/>
                              </w:rPr>
                              <w:t>order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645CA4" id="_x0000_s1078" type="#_x0000_t202" style="position:absolute;margin-left:417.75pt;margin-top:.6pt;width:93pt;height:88.5pt;z-index:25165837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jVG+MQIAAF0EAAAOAAAAZHJzL2Uyb0RvYy54bWysVEtv2zAMvg/YfxB0XxynSdcacYosRYYB&#10;QVsgHXpWZCkWIIuapMTOfv0oOa91Ow27yKRI8fF9pKcPXaPJXjivwJQ0HwwpEYZDpcy2pN9fl5/u&#10;KPGBmYppMKKkB+Hpw+zjh2lrCzGCGnQlHMEgxhetLWkdgi2yzPNaNMwPwAqDRgmuYQFVt80qx1qM&#10;3uhsNBzeZi24yjrgwnu8feyNdJbiSyl4eJbSi0B0SbG2kE6Xzk08s9mUFVvHbK34sQz2D1U0TBlM&#10;eg71yAIjO6f+CNUo7sCDDAMOTQZSKi5SD9hNPnzXzbpmVqReEBxvzzD5/xeWP+3X9sWR0H2BDgmM&#10;gLTWFx4vYz+ddE38YqUE7Qjh4Qyb6ALh8VF+l+dDNHG05fno5n6SgM0uz63z4auAhkShpA55SXCx&#10;/coHTImuJ5eYzYNW1VJpnZQ4C2KhHdkzZFGHVCS++M1LG9KW9PYGU8dHBuLzPrI2mODSVJRCt+mI&#10;qko6npw63kB1QCAc9DPiLV8qLHbFfHhhDocCG8RBD894SA2YDI4SJTW4n3+7j/7IFVopaXHISup/&#10;7JgTlOhvBlm8z8fjOJVJGU8+j1Bx15bNtcXsmgUgAjmulOVJjP5Bn0TpoHnDfZjHrGhihmPukoaT&#10;uAj96OM+cTGfJyecQ8vCyqwtj6EjeJGK1+6NOXvkKyDVT3AaR1a8o6337WGf7wJIlTiNQPeoHvHH&#10;GU5UH/ctLsm1nrwuf4XZLwAAAP//AwBQSwMEFAAGAAgAAAAhANrD6+fgAAAACgEAAA8AAABkcnMv&#10;ZG93bnJldi54bWxMj0tPhEAQhO8m/odJm3gx7rAQXIIMG2N8JN528RFvs0wLRKaHMLOA/97ek966&#10;uyrVXxXbxfZiwtF3jhSsVxEIpNqZjhoFr9XjdQbCB01G945QwQ962JbnZ4XOjZtph9M+NIJDyOda&#10;QRvCkEvp6xat9is3ILH25UarA69jI82oZw63vYyj6EZa3RF/aPWA9y3W3/ujVfB51Xy8+OXpbU7S&#10;ZHh4nqrNu6mUurxY7m5BBFzCnxlO+IwOJTMd3JGMF72CLElTtrIQgzjpUbzmw4GnTRaDLAv5v0L5&#10;CwAA//8DAFBLAQItABQABgAIAAAAIQC2gziS/gAAAOEBAAATAAAAAAAAAAAAAAAAAAAAAABbQ29u&#10;dGVudF9UeXBlc10ueG1sUEsBAi0AFAAGAAgAAAAhADj9If/WAAAAlAEAAAsAAAAAAAAAAAAAAAAA&#10;LwEAAF9yZWxzLy5yZWxzUEsBAi0AFAAGAAgAAAAhALONUb4xAgAAXQQAAA4AAAAAAAAAAAAAAAAA&#10;LgIAAGRycy9lMm9Eb2MueG1sUEsBAi0AFAAGAAgAAAAhANrD6+fgAAAACgEAAA8AAAAAAAAAAAAA&#10;AAAAiwQAAGRycy9kb3ducmV2LnhtbFBLBQYAAAAABAAEAPMAAACYBQAAAAA=&#10;" fillcolor="white [3201]" stroked="f" strokeweight=".5pt">
                <v:textbox>
                  <w:txbxContent>
                    <w:p w14:paraId="5F765139" w14:textId="3809A180" w:rsidR="006A4046" w:rsidRPr="00AC75BD" w:rsidRDefault="00AC75BD">
                      <w:pPr>
                        <w:rPr>
                          <w:b/>
                          <w:bCs/>
                          <w:color w:val="032C4F" w:themeColor="text2"/>
                        </w:rPr>
                      </w:pPr>
                      <w:r w:rsidRPr="00AC75BD">
                        <w:rPr>
                          <w:b/>
                          <w:bCs/>
                          <w:color w:val="032C4F" w:themeColor="text2"/>
                        </w:rPr>
                        <w:t>Click on the activity of interest or scroll through in</w:t>
                      </w:r>
                      <w:r w:rsidR="008B10B9">
                        <w:rPr>
                          <w:b/>
                          <w:bCs/>
                          <w:color w:val="032C4F" w:themeColor="text2"/>
                        </w:rPr>
                        <w:t xml:space="preserve"> the activities </w:t>
                      </w:r>
                      <w:r w:rsidR="0070547F">
                        <w:rPr>
                          <w:b/>
                          <w:bCs/>
                          <w:color w:val="032C4F" w:themeColor="text2"/>
                        </w:rPr>
                        <w:t xml:space="preserve">chapter in </w:t>
                      </w:r>
                      <w:r w:rsidRPr="00AC75BD">
                        <w:rPr>
                          <w:b/>
                          <w:bCs/>
                          <w:color w:val="032C4F" w:themeColor="text2"/>
                        </w:rPr>
                        <w:t>order</w:t>
                      </w:r>
                    </w:p>
                  </w:txbxContent>
                </v:textbox>
              </v:shape>
            </w:pict>
          </mc:Fallback>
        </mc:AlternateContent>
      </w:r>
    </w:p>
    <w:p w14:paraId="702DA025" w14:textId="5E18D191" w:rsidR="00580AF5" w:rsidRDefault="00580AF5" w:rsidP="00BE69E0"/>
    <w:p w14:paraId="53FDF01E" w14:textId="77777777" w:rsidR="00580AF5" w:rsidRDefault="00580AF5" w:rsidP="00BE69E0"/>
    <w:p w14:paraId="0402BF34" w14:textId="77777777" w:rsidR="00580AF5" w:rsidRDefault="00580AF5" w:rsidP="00BE69E0"/>
    <w:p w14:paraId="2788E60F" w14:textId="77777777" w:rsidR="00580AF5" w:rsidRDefault="00580AF5" w:rsidP="00BE69E0"/>
    <w:p w14:paraId="61446E32" w14:textId="77777777" w:rsidR="00580AF5" w:rsidRDefault="00580AF5" w:rsidP="00BE69E0"/>
    <w:p w14:paraId="6D1DC646" w14:textId="77777777" w:rsidR="00580AF5" w:rsidRDefault="00580AF5" w:rsidP="00BE69E0"/>
    <w:p w14:paraId="4E2955DC" w14:textId="77777777" w:rsidR="00580AF5" w:rsidRDefault="00580AF5" w:rsidP="00BE69E0"/>
    <w:p w14:paraId="16CD0036" w14:textId="77777777" w:rsidR="00580AF5" w:rsidRDefault="00580AF5" w:rsidP="00BE69E0"/>
    <w:p w14:paraId="486A413E" w14:textId="77777777" w:rsidR="00580AF5" w:rsidRDefault="00580AF5" w:rsidP="00BE69E0"/>
    <w:p w14:paraId="092CAFD9" w14:textId="77777777" w:rsidR="00580AF5" w:rsidRDefault="00580AF5" w:rsidP="00BE69E0"/>
    <w:p w14:paraId="72411154" w14:textId="77777777" w:rsidR="00580AF5" w:rsidRDefault="00580AF5" w:rsidP="00BE69E0"/>
    <w:p w14:paraId="2919CC88" w14:textId="77777777" w:rsidR="00580AF5" w:rsidRDefault="00580AF5" w:rsidP="00BE69E0"/>
    <w:p w14:paraId="68101158" w14:textId="77777777" w:rsidR="00580AF5" w:rsidRDefault="00580AF5" w:rsidP="00BE69E0"/>
    <w:p w14:paraId="3C0C7D56" w14:textId="77777777" w:rsidR="00BE69E0" w:rsidRPr="00B13727" w:rsidRDefault="00BE69E0" w:rsidP="00BE69E0">
      <w:pPr>
        <w:rPr>
          <w:sz w:val="12"/>
          <w:szCs w:val="14"/>
        </w:rPr>
      </w:pPr>
    </w:p>
    <w:p w14:paraId="65E9E6D2" w14:textId="77777777" w:rsidR="00D65B63" w:rsidRDefault="00D65B63" w:rsidP="00D75F9D">
      <w:pPr>
        <w:pStyle w:val="BodyText"/>
      </w:pPr>
      <w:bookmarkStart w:id="52" w:name="_Toc196832763"/>
    </w:p>
    <w:p w14:paraId="5CB11950" w14:textId="77777777" w:rsidR="00D65B63" w:rsidRDefault="00D65B63" w:rsidP="00D75F9D">
      <w:pPr>
        <w:pStyle w:val="BodyText"/>
      </w:pPr>
    </w:p>
    <w:p w14:paraId="52BF7477" w14:textId="77777777" w:rsidR="00D65B63" w:rsidRDefault="00D65B63" w:rsidP="00D75F9D">
      <w:pPr>
        <w:pStyle w:val="BodyText"/>
      </w:pPr>
    </w:p>
    <w:p w14:paraId="61CE9812" w14:textId="77777777" w:rsidR="00D65B63" w:rsidRDefault="00D65B63" w:rsidP="00D75F9D">
      <w:pPr>
        <w:pStyle w:val="BodyText"/>
      </w:pPr>
    </w:p>
    <w:p w14:paraId="787AC8F5" w14:textId="77777777" w:rsidR="00D65B63" w:rsidRDefault="00D65B63" w:rsidP="00D75F9D">
      <w:pPr>
        <w:pStyle w:val="BodyText"/>
      </w:pPr>
    </w:p>
    <w:p w14:paraId="53A242E5" w14:textId="77777777" w:rsidR="00D65B63" w:rsidRDefault="00D65B63" w:rsidP="00D75F9D">
      <w:pPr>
        <w:pStyle w:val="BodyText"/>
      </w:pPr>
    </w:p>
    <w:p w14:paraId="32196E65" w14:textId="77777777" w:rsidR="00D65B63" w:rsidRDefault="00D65B63" w:rsidP="00D75F9D">
      <w:pPr>
        <w:pStyle w:val="BodyText"/>
      </w:pPr>
    </w:p>
    <w:p w14:paraId="46A82232" w14:textId="77777777" w:rsidR="00D65B63" w:rsidRDefault="00D65B63" w:rsidP="00D75F9D">
      <w:pPr>
        <w:pStyle w:val="BodyText"/>
      </w:pPr>
    </w:p>
    <w:p w14:paraId="6E924E0F" w14:textId="77777777" w:rsidR="00D65B63" w:rsidRDefault="00D65B63" w:rsidP="00D75F9D">
      <w:pPr>
        <w:pStyle w:val="BodyText"/>
      </w:pPr>
    </w:p>
    <w:p w14:paraId="6EB2BE33" w14:textId="77777777" w:rsidR="00D75F9D" w:rsidRDefault="00D75F9D" w:rsidP="00D75F9D">
      <w:pPr>
        <w:pStyle w:val="BodyText"/>
      </w:pPr>
    </w:p>
    <w:p w14:paraId="21985C8C" w14:textId="77777777" w:rsidR="00D75F9D" w:rsidRDefault="00D75F9D" w:rsidP="00D75F9D">
      <w:pPr>
        <w:pStyle w:val="BodyText"/>
      </w:pPr>
    </w:p>
    <w:p w14:paraId="5279F22D" w14:textId="77777777" w:rsidR="003E4147" w:rsidRDefault="003E4147" w:rsidP="00D75F9D">
      <w:pPr>
        <w:pStyle w:val="BodyText"/>
      </w:pPr>
    </w:p>
    <w:p w14:paraId="463124E2" w14:textId="227E87D5" w:rsidR="00BE69E0" w:rsidRPr="000C22B9" w:rsidRDefault="003E4147" w:rsidP="000C22B9">
      <w:pPr>
        <w:pStyle w:val="Heading3"/>
        <w:rPr>
          <w:sz w:val="28"/>
          <w:szCs w:val="38"/>
        </w:rPr>
      </w:pPr>
      <w:r w:rsidRPr="000C22B9">
        <w:rPr>
          <w:sz w:val="28"/>
          <w:szCs w:val="38"/>
        </w:rPr>
        <w:lastRenderedPageBreak/>
        <w:t xml:space="preserve">4.1 </w:t>
      </w:r>
      <w:r w:rsidR="00BE69E0" w:rsidRPr="000C22B9">
        <w:rPr>
          <w:sz w:val="28"/>
          <w:szCs w:val="38"/>
        </w:rPr>
        <w:t>Pre activity : CCM Practice Readiness Checklist</w:t>
      </w:r>
      <w:bookmarkEnd w:id="52"/>
    </w:p>
    <w:p w14:paraId="55CDAEB4" w14:textId="25965475" w:rsidR="00863CA3" w:rsidRPr="00863CA3" w:rsidRDefault="00863CA3" w:rsidP="00863CA3">
      <w:r w:rsidRPr="00863CA3">
        <w:t xml:space="preserve">The </w:t>
      </w:r>
      <w:r w:rsidR="00306B40">
        <w:t xml:space="preserve">CCM Practice Readiness Checklist is a great place to start with planning for Chronic Conditions Management </w:t>
      </w:r>
      <w:r w:rsidR="000C22B9">
        <w:t>changes and</w:t>
      </w:r>
      <w:r w:rsidR="006E3CAD">
        <w:t xml:space="preserve"> includes links </w:t>
      </w:r>
      <w:r w:rsidR="00D07E28">
        <w:t>you can work on with</w:t>
      </w:r>
      <w:r w:rsidR="006E3CAD">
        <w:t xml:space="preserve"> your practice. </w:t>
      </w:r>
    </w:p>
    <w:tbl>
      <w:tblPr>
        <w:tblW w:w="9294" w:type="dxa"/>
        <w:tblLook w:val="04A0" w:firstRow="1" w:lastRow="0" w:firstColumn="1" w:lastColumn="0" w:noHBand="0" w:noVBand="1"/>
      </w:tblPr>
      <w:tblGrid>
        <w:gridCol w:w="2260"/>
        <w:gridCol w:w="7034"/>
      </w:tblGrid>
      <w:tr w:rsidR="00BE69E0" w:rsidRPr="00F41B4F" w14:paraId="0FD962F1" w14:textId="77777777" w:rsidTr="00D65B63">
        <w:trPr>
          <w:trHeight w:val="300"/>
        </w:trPr>
        <w:tc>
          <w:tcPr>
            <w:tcW w:w="2260" w:type="dxa"/>
            <w:tcBorders>
              <w:top w:val="single" w:sz="4" w:space="0" w:color="auto"/>
              <w:bottom w:val="single" w:sz="4" w:space="0" w:color="auto"/>
            </w:tcBorders>
            <w:hideMark/>
          </w:tcPr>
          <w:p w14:paraId="29CD561D" w14:textId="77777777" w:rsidR="00BE69E0" w:rsidRPr="00F41B4F" w:rsidRDefault="00BE69E0" w:rsidP="00D65B63">
            <w:pPr>
              <w:jc w:val="center"/>
              <w:rPr>
                <w:sz w:val="18"/>
                <w:szCs w:val="20"/>
              </w:rPr>
            </w:pPr>
            <w:r w:rsidRPr="00F41B4F">
              <w:rPr>
                <w:b/>
                <w:bCs/>
                <w:sz w:val="18"/>
                <w:szCs w:val="20"/>
              </w:rPr>
              <w:t>PLANNING AREA</w:t>
            </w:r>
          </w:p>
        </w:tc>
        <w:tc>
          <w:tcPr>
            <w:tcW w:w="7034" w:type="dxa"/>
            <w:tcBorders>
              <w:top w:val="single" w:sz="4" w:space="0" w:color="auto"/>
              <w:bottom w:val="single" w:sz="4" w:space="0" w:color="auto"/>
            </w:tcBorders>
            <w:hideMark/>
          </w:tcPr>
          <w:p w14:paraId="456D5EC4" w14:textId="77777777" w:rsidR="00BE69E0" w:rsidRPr="00F41B4F" w:rsidRDefault="00BE69E0" w:rsidP="00D65B63">
            <w:pPr>
              <w:jc w:val="center"/>
              <w:rPr>
                <w:sz w:val="18"/>
                <w:szCs w:val="20"/>
              </w:rPr>
            </w:pPr>
            <w:r w:rsidRPr="00F41B4F">
              <w:rPr>
                <w:b/>
                <w:bCs/>
                <w:sz w:val="18"/>
                <w:szCs w:val="20"/>
              </w:rPr>
              <w:t>TASKS TO DO</w:t>
            </w:r>
          </w:p>
        </w:tc>
      </w:tr>
      <w:tr w:rsidR="00BE69E0" w:rsidRPr="00F41B4F" w14:paraId="36726721" w14:textId="77777777" w:rsidTr="00D65B63">
        <w:trPr>
          <w:trHeight w:val="300"/>
        </w:trPr>
        <w:tc>
          <w:tcPr>
            <w:tcW w:w="2260" w:type="dxa"/>
            <w:tcBorders>
              <w:top w:val="single" w:sz="4" w:space="0" w:color="auto"/>
              <w:bottom w:val="single" w:sz="4" w:space="0" w:color="auto"/>
            </w:tcBorders>
            <w:hideMark/>
          </w:tcPr>
          <w:p w14:paraId="21B573F2" w14:textId="77777777" w:rsidR="00BE69E0" w:rsidRDefault="00BE69E0" w:rsidP="00D65B63">
            <w:pPr>
              <w:spacing w:after="0"/>
              <w:ind w:left="127"/>
              <w:rPr>
                <w:b/>
                <w:bCs/>
                <w:color w:val="032C4F" w:themeColor="text2"/>
                <w:sz w:val="18"/>
                <w:szCs w:val="20"/>
              </w:rPr>
            </w:pPr>
          </w:p>
          <w:p w14:paraId="492DCDD3" w14:textId="77777777" w:rsidR="00BE69E0" w:rsidRDefault="00BE69E0" w:rsidP="00D65B63">
            <w:pPr>
              <w:spacing w:after="0"/>
              <w:ind w:left="127"/>
              <w:rPr>
                <w:b/>
                <w:bCs/>
                <w:color w:val="032C4F" w:themeColor="text2"/>
                <w:sz w:val="18"/>
                <w:szCs w:val="20"/>
              </w:rPr>
            </w:pPr>
          </w:p>
          <w:p w14:paraId="7D3DF95B" w14:textId="77777777" w:rsidR="00BE69E0" w:rsidRDefault="00BE69E0" w:rsidP="00D65B63">
            <w:pPr>
              <w:spacing w:after="0"/>
              <w:ind w:left="127"/>
              <w:rPr>
                <w:b/>
                <w:bCs/>
                <w:color w:val="032C4F" w:themeColor="text2"/>
                <w:sz w:val="18"/>
                <w:szCs w:val="20"/>
              </w:rPr>
            </w:pPr>
          </w:p>
          <w:p w14:paraId="4D9412DE" w14:textId="77777777" w:rsidR="00BE69E0" w:rsidRPr="00290231" w:rsidRDefault="00BE69E0" w:rsidP="00D65B63">
            <w:pPr>
              <w:spacing w:after="0"/>
              <w:ind w:left="127"/>
              <w:rPr>
                <w:b/>
                <w:bCs/>
                <w:color w:val="032C4F" w:themeColor="text2"/>
                <w:sz w:val="18"/>
                <w:szCs w:val="20"/>
              </w:rPr>
            </w:pPr>
            <w:r w:rsidRPr="00290231">
              <w:rPr>
                <w:b/>
                <w:bCs/>
                <w:color w:val="032C4F" w:themeColor="text2"/>
                <w:sz w:val="18"/>
                <w:szCs w:val="20"/>
              </w:rPr>
              <w:t>Step 1</w:t>
            </w:r>
          </w:p>
          <w:p w14:paraId="44A49D66" w14:textId="77777777" w:rsidR="00BE69E0" w:rsidRPr="00F41B4F" w:rsidRDefault="00BE69E0" w:rsidP="00D65B63">
            <w:pPr>
              <w:spacing w:after="0"/>
              <w:ind w:left="127"/>
              <w:rPr>
                <w:sz w:val="18"/>
                <w:szCs w:val="20"/>
              </w:rPr>
            </w:pPr>
            <w:r w:rsidRPr="00F41B4F">
              <w:rPr>
                <w:b/>
                <w:bCs/>
                <w:color w:val="032C4F" w:themeColor="text2"/>
                <w:sz w:val="18"/>
                <w:szCs w:val="20"/>
              </w:rPr>
              <w:t>Plan the transition</w:t>
            </w:r>
            <w:r w:rsidRPr="00F41B4F">
              <w:rPr>
                <w:color w:val="032C4F" w:themeColor="text2"/>
                <w:sz w:val="18"/>
                <w:szCs w:val="20"/>
              </w:rPr>
              <w:t> </w:t>
            </w:r>
          </w:p>
        </w:tc>
        <w:tc>
          <w:tcPr>
            <w:tcW w:w="7034" w:type="dxa"/>
            <w:tcBorders>
              <w:top w:val="single" w:sz="4" w:space="0" w:color="auto"/>
              <w:bottom w:val="single" w:sz="4" w:space="0" w:color="auto"/>
            </w:tcBorders>
            <w:hideMark/>
          </w:tcPr>
          <w:p w14:paraId="7A372838" w14:textId="77777777" w:rsidR="00BE69E0" w:rsidRPr="00F4559F" w:rsidRDefault="00000000" w:rsidP="00D65B63">
            <w:pPr>
              <w:spacing w:after="0"/>
              <w:ind w:left="360"/>
            </w:pPr>
            <w:sdt>
              <w:sdtPr>
                <w:rPr>
                  <w:sz w:val="18"/>
                  <w:szCs w:val="20"/>
                </w:rPr>
                <w:id w:val="259729133"/>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hyperlink w:anchor="_5.1_Getting_Ready" w:history="1">
              <w:r w:rsidR="00BE69E0" w:rsidRPr="002633A6">
                <w:rPr>
                  <w:rStyle w:val="Hyperlink"/>
                  <w:sz w:val="18"/>
                  <w:szCs w:val="20"/>
                </w:rPr>
                <w:t>Getting ready QI Checklist</w:t>
              </w:r>
            </w:hyperlink>
          </w:p>
          <w:p w14:paraId="310EE834" w14:textId="77777777" w:rsidR="00BE69E0" w:rsidRDefault="00000000" w:rsidP="00D65B63">
            <w:pPr>
              <w:spacing w:after="0"/>
              <w:ind w:left="360"/>
              <w:rPr>
                <w:sz w:val="18"/>
                <w:szCs w:val="20"/>
              </w:rPr>
            </w:pPr>
            <w:sdt>
              <w:sdtPr>
                <w:rPr>
                  <w:sz w:val="18"/>
                  <w:szCs w:val="20"/>
                </w:rPr>
                <w:id w:val="-1601944383"/>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Pr>
                <w:sz w:val="18"/>
                <w:szCs w:val="20"/>
              </w:rPr>
              <w:t>D</w:t>
            </w:r>
            <w:r w:rsidR="00BE69E0" w:rsidRPr="00F41B4F">
              <w:rPr>
                <w:sz w:val="18"/>
                <w:szCs w:val="20"/>
              </w:rPr>
              <w:t>esignate a CCM change lead and change team </w:t>
            </w:r>
          </w:p>
          <w:p w14:paraId="23EED01C" w14:textId="1332C7C6" w:rsidR="00BE69E0" w:rsidRDefault="00000000" w:rsidP="00D65B63">
            <w:pPr>
              <w:spacing w:after="0"/>
              <w:ind w:left="360"/>
              <w:rPr>
                <w:sz w:val="18"/>
                <w:szCs w:val="20"/>
              </w:rPr>
            </w:pPr>
            <w:sdt>
              <w:sdtPr>
                <w:rPr>
                  <w:sz w:val="18"/>
                  <w:szCs w:val="20"/>
                </w:rPr>
                <w:id w:val="-1291739045"/>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7C76E7">
              <w:rPr>
                <w:sz w:val="18"/>
                <w:szCs w:val="20"/>
              </w:rPr>
              <w:t>Document the change plan </w:t>
            </w:r>
          </w:p>
          <w:p w14:paraId="1BB28503" w14:textId="77777777" w:rsidR="00BE69E0" w:rsidRDefault="00000000" w:rsidP="00D65B63">
            <w:pPr>
              <w:spacing w:after="0"/>
              <w:ind w:left="360"/>
              <w:rPr>
                <w:sz w:val="18"/>
                <w:szCs w:val="20"/>
              </w:rPr>
            </w:pPr>
            <w:sdt>
              <w:sdtPr>
                <w:rPr>
                  <w:sz w:val="18"/>
                  <w:szCs w:val="20"/>
                </w:rPr>
                <w:id w:val="-1993706083"/>
                <w14:checkbox>
                  <w14:checked w14:val="0"/>
                  <w14:checkedState w14:val="2612" w14:font="MS Gothic"/>
                  <w14:uncheckedState w14:val="2610" w14:font="MS Gothic"/>
                </w14:checkbox>
              </w:sdtPr>
              <w:sdtContent>
                <w:r w:rsidR="00BE69E0" w:rsidRPr="00F07F63">
                  <w:rPr>
                    <w:rFonts w:ascii="MS Gothic" w:eastAsia="MS Gothic" w:hAnsi="MS Gothic" w:hint="eastAsia"/>
                    <w:sz w:val="18"/>
                    <w:szCs w:val="20"/>
                  </w:rPr>
                  <w:t>☐</w:t>
                </w:r>
              </w:sdtContent>
            </w:sdt>
            <w:r w:rsidR="00BE69E0" w:rsidRPr="00F07F63">
              <w:rPr>
                <w:sz w:val="18"/>
                <w:szCs w:val="20"/>
              </w:rPr>
              <w:t xml:space="preserve">Preparing for </w:t>
            </w:r>
            <w:hyperlink w:anchor="_5.1.2_Preparing_for" w:history="1">
              <w:r w:rsidR="00BE69E0" w:rsidRPr="00F07F63">
                <w:rPr>
                  <w:rStyle w:val="Hyperlink"/>
                  <w:sz w:val="18"/>
                  <w:szCs w:val="20"/>
                </w:rPr>
                <w:t>Chronic Conditions Management and MyMedicare patient registration</w:t>
              </w:r>
            </w:hyperlink>
            <w:r w:rsidR="00BE69E0">
              <w:rPr>
                <w:sz w:val="18"/>
                <w:szCs w:val="20"/>
              </w:rPr>
              <w:t xml:space="preserve"> </w:t>
            </w:r>
          </w:p>
          <w:p w14:paraId="2AA57877" w14:textId="77777777" w:rsidR="00BE69E0" w:rsidRDefault="00000000" w:rsidP="00D65B63">
            <w:pPr>
              <w:spacing w:after="0"/>
              <w:ind w:left="360"/>
              <w:rPr>
                <w:sz w:val="18"/>
                <w:szCs w:val="20"/>
              </w:rPr>
            </w:pPr>
            <w:sdt>
              <w:sdtPr>
                <w:rPr>
                  <w:sz w:val="18"/>
                  <w:szCs w:val="20"/>
                </w:rPr>
                <w:id w:val="419991946"/>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Plan team roles in the transition according to staff skills, interest and position </w:t>
            </w:r>
            <w:r w:rsidR="00BE69E0">
              <w:rPr>
                <w:sz w:val="18"/>
                <w:szCs w:val="20"/>
              </w:rPr>
              <w:t xml:space="preserve">– </w:t>
            </w:r>
            <w:r w:rsidR="00BE69E0" w:rsidRPr="00F07F63">
              <w:rPr>
                <w:sz w:val="18"/>
                <w:szCs w:val="20"/>
              </w:rPr>
              <w:t xml:space="preserve">Refer to </w:t>
            </w:r>
            <w:hyperlink w:anchor="_Preparing_your_practice" w:history="1">
              <w:r w:rsidR="00BE69E0" w:rsidRPr="00F07F63">
                <w:rPr>
                  <w:rStyle w:val="Hyperlink"/>
                  <w:sz w:val="18"/>
                  <w:szCs w:val="20"/>
                </w:rPr>
                <w:t>Team roles and responsibilities</w:t>
              </w:r>
            </w:hyperlink>
          </w:p>
          <w:p w14:paraId="290B45CC" w14:textId="77777777" w:rsidR="00BE69E0" w:rsidRPr="007C76E7" w:rsidRDefault="00000000" w:rsidP="00D65B63">
            <w:pPr>
              <w:spacing w:after="0"/>
              <w:ind w:left="360"/>
              <w:rPr>
                <w:sz w:val="18"/>
                <w:szCs w:val="20"/>
              </w:rPr>
            </w:pPr>
            <w:sdt>
              <w:sdtPr>
                <w:rPr>
                  <w:sz w:val="18"/>
                  <w:szCs w:val="20"/>
                </w:rPr>
                <w:id w:val="-60018466"/>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7C76E7">
              <w:rPr>
                <w:sz w:val="18"/>
                <w:szCs w:val="20"/>
              </w:rPr>
              <w:t xml:space="preserve">Have a change team meeting and </w:t>
            </w:r>
            <w:hyperlink w:anchor="_5.1.6_Planning_with" w:history="1">
              <w:r w:rsidR="00BE69E0" w:rsidRPr="00F07F63">
                <w:rPr>
                  <w:rStyle w:val="Hyperlink"/>
                  <w:sz w:val="18"/>
                  <w:szCs w:val="20"/>
                </w:rPr>
                <w:t>commu</w:t>
              </w:r>
              <w:bookmarkStart w:id="53" w:name="_Hlt198203360"/>
              <w:r w:rsidR="00BE69E0" w:rsidRPr="00F07F63">
                <w:rPr>
                  <w:rStyle w:val="Hyperlink"/>
                  <w:sz w:val="18"/>
                  <w:szCs w:val="20"/>
                </w:rPr>
                <w:t>n</w:t>
              </w:r>
              <w:bookmarkEnd w:id="53"/>
              <w:r w:rsidR="00BE69E0" w:rsidRPr="00F07F63">
                <w:rPr>
                  <w:rStyle w:val="Hyperlink"/>
                  <w:sz w:val="18"/>
                  <w:szCs w:val="20"/>
                </w:rPr>
                <w:t>icate upcoming changes</w:t>
              </w:r>
            </w:hyperlink>
            <w:r w:rsidR="00BE69E0" w:rsidRPr="007C76E7">
              <w:rPr>
                <w:sz w:val="18"/>
                <w:szCs w:val="20"/>
              </w:rPr>
              <w:t xml:space="preserve"> to the team </w:t>
            </w:r>
          </w:p>
          <w:p w14:paraId="30817169" w14:textId="77777777" w:rsidR="00BE69E0" w:rsidRPr="007C76E7" w:rsidRDefault="00000000" w:rsidP="00D65B63">
            <w:pPr>
              <w:spacing w:after="0"/>
              <w:ind w:left="360"/>
              <w:rPr>
                <w:sz w:val="18"/>
                <w:szCs w:val="20"/>
              </w:rPr>
            </w:pPr>
            <w:sdt>
              <w:sdtPr>
                <w:rPr>
                  <w:sz w:val="18"/>
                  <w:szCs w:val="20"/>
                </w:rPr>
                <w:id w:val="-1663616757"/>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7C76E7">
              <w:rPr>
                <w:sz w:val="18"/>
                <w:szCs w:val="20"/>
              </w:rPr>
              <w:t>As a team, plan key activities and timelines </w:t>
            </w:r>
          </w:p>
          <w:p w14:paraId="70E89BDD" w14:textId="77777777" w:rsidR="00BE69E0" w:rsidRDefault="00000000" w:rsidP="00D65B63">
            <w:pPr>
              <w:spacing w:after="0"/>
              <w:ind w:left="360"/>
              <w:rPr>
                <w:sz w:val="18"/>
                <w:szCs w:val="20"/>
              </w:rPr>
            </w:pPr>
            <w:sdt>
              <w:sdtPr>
                <w:rPr>
                  <w:sz w:val="18"/>
                  <w:szCs w:val="20"/>
                </w:rPr>
                <w:id w:val="1620174314"/>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7C76E7">
              <w:rPr>
                <w:sz w:val="18"/>
                <w:szCs w:val="20"/>
              </w:rPr>
              <w:t>Set up a shared file/folder for the change team to share documents etc </w:t>
            </w:r>
          </w:p>
          <w:p w14:paraId="26B05B82" w14:textId="77777777" w:rsidR="00BE69E0" w:rsidRPr="00F41B4F" w:rsidRDefault="00BE69E0" w:rsidP="00D65B63">
            <w:pPr>
              <w:spacing w:after="0"/>
              <w:ind w:left="360"/>
              <w:rPr>
                <w:sz w:val="6"/>
                <w:szCs w:val="6"/>
              </w:rPr>
            </w:pPr>
          </w:p>
          <w:p w14:paraId="56B34532" w14:textId="77777777" w:rsidR="00BE69E0" w:rsidRPr="00F41B4F" w:rsidRDefault="00BE69E0" w:rsidP="00D65B63">
            <w:pPr>
              <w:tabs>
                <w:tab w:val="left" w:pos="720"/>
              </w:tabs>
              <w:spacing w:after="0"/>
              <w:ind w:left="287"/>
              <w:rPr>
                <w:sz w:val="18"/>
                <w:szCs w:val="20"/>
              </w:rPr>
            </w:pPr>
          </w:p>
        </w:tc>
      </w:tr>
      <w:tr w:rsidR="00BE69E0" w:rsidRPr="00F41B4F" w14:paraId="1572CC44" w14:textId="77777777" w:rsidTr="00D65B63">
        <w:trPr>
          <w:trHeight w:val="300"/>
        </w:trPr>
        <w:tc>
          <w:tcPr>
            <w:tcW w:w="2260" w:type="dxa"/>
            <w:tcBorders>
              <w:top w:val="single" w:sz="4" w:space="0" w:color="auto"/>
              <w:bottom w:val="single" w:sz="4" w:space="0" w:color="auto"/>
            </w:tcBorders>
          </w:tcPr>
          <w:p w14:paraId="5DEB4044" w14:textId="77777777" w:rsidR="00BE69E0" w:rsidRDefault="00BE69E0" w:rsidP="00D65B63">
            <w:pPr>
              <w:spacing w:after="0"/>
              <w:ind w:left="127"/>
              <w:rPr>
                <w:b/>
                <w:bCs/>
                <w:color w:val="032C4F" w:themeColor="text2"/>
                <w:sz w:val="18"/>
                <w:szCs w:val="20"/>
              </w:rPr>
            </w:pPr>
          </w:p>
          <w:p w14:paraId="250D6465" w14:textId="77777777" w:rsidR="00BE69E0" w:rsidRDefault="00BE69E0" w:rsidP="00D65B63">
            <w:pPr>
              <w:spacing w:after="0"/>
              <w:ind w:left="127"/>
              <w:rPr>
                <w:b/>
                <w:bCs/>
                <w:color w:val="032C4F" w:themeColor="text2"/>
                <w:sz w:val="18"/>
                <w:szCs w:val="20"/>
              </w:rPr>
            </w:pPr>
          </w:p>
          <w:p w14:paraId="0DD13B8E" w14:textId="77777777" w:rsidR="00BE69E0" w:rsidRDefault="00BE69E0" w:rsidP="00D65B63">
            <w:pPr>
              <w:spacing w:after="0"/>
              <w:ind w:left="127"/>
              <w:rPr>
                <w:b/>
                <w:bCs/>
                <w:color w:val="032C4F" w:themeColor="text2"/>
                <w:sz w:val="18"/>
                <w:szCs w:val="20"/>
              </w:rPr>
            </w:pPr>
          </w:p>
          <w:p w14:paraId="2EE6674A" w14:textId="77777777" w:rsidR="00BE69E0" w:rsidRDefault="00BE69E0" w:rsidP="00D65B63">
            <w:pPr>
              <w:spacing w:after="0"/>
              <w:ind w:left="127"/>
              <w:rPr>
                <w:b/>
                <w:bCs/>
                <w:color w:val="032C4F" w:themeColor="text2"/>
                <w:sz w:val="18"/>
                <w:szCs w:val="20"/>
              </w:rPr>
            </w:pPr>
            <w:r>
              <w:rPr>
                <w:b/>
                <w:bCs/>
                <w:color w:val="032C4F" w:themeColor="text2"/>
                <w:sz w:val="18"/>
                <w:szCs w:val="20"/>
              </w:rPr>
              <w:t>Step 2</w:t>
            </w:r>
          </w:p>
          <w:p w14:paraId="58155E45" w14:textId="77777777" w:rsidR="00BE69E0" w:rsidRDefault="00BE69E0" w:rsidP="00D65B63">
            <w:pPr>
              <w:spacing w:after="0"/>
              <w:ind w:left="127"/>
              <w:rPr>
                <w:b/>
                <w:bCs/>
                <w:color w:val="032C4F" w:themeColor="text2"/>
                <w:sz w:val="18"/>
                <w:szCs w:val="20"/>
              </w:rPr>
            </w:pPr>
            <w:r w:rsidRPr="00F41B4F">
              <w:rPr>
                <w:b/>
                <w:bCs/>
                <w:color w:val="032C4F" w:themeColor="text2"/>
                <w:sz w:val="18"/>
                <w:szCs w:val="20"/>
              </w:rPr>
              <w:t>Prepare your team</w:t>
            </w:r>
            <w:r w:rsidRPr="00F41B4F">
              <w:rPr>
                <w:sz w:val="18"/>
                <w:szCs w:val="20"/>
              </w:rPr>
              <w:t> </w:t>
            </w:r>
          </w:p>
        </w:tc>
        <w:tc>
          <w:tcPr>
            <w:tcW w:w="7034" w:type="dxa"/>
            <w:tcBorders>
              <w:top w:val="single" w:sz="4" w:space="0" w:color="auto"/>
              <w:bottom w:val="single" w:sz="4" w:space="0" w:color="auto"/>
            </w:tcBorders>
          </w:tcPr>
          <w:p w14:paraId="46CE557B" w14:textId="77777777" w:rsidR="00BE69E0" w:rsidRDefault="00000000" w:rsidP="00D65B63">
            <w:pPr>
              <w:spacing w:after="0"/>
              <w:ind w:left="360"/>
              <w:rPr>
                <w:sz w:val="18"/>
                <w:szCs w:val="20"/>
              </w:rPr>
            </w:pPr>
            <w:sdt>
              <w:sdtPr>
                <w:rPr>
                  <w:sz w:val="18"/>
                  <w:szCs w:val="20"/>
                </w:rPr>
                <w:id w:val="-670942153"/>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Discuss with your wider team what is changing and why </w:t>
            </w:r>
          </w:p>
          <w:p w14:paraId="74B23668" w14:textId="77777777" w:rsidR="00BE69E0" w:rsidRDefault="00000000" w:rsidP="00D65B63">
            <w:pPr>
              <w:spacing w:after="0"/>
              <w:ind w:left="360"/>
              <w:rPr>
                <w:sz w:val="18"/>
                <w:szCs w:val="20"/>
              </w:rPr>
            </w:pPr>
            <w:sdt>
              <w:sdtPr>
                <w:rPr>
                  <w:sz w:val="18"/>
                  <w:szCs w:val="20"/>
                </w:rPr>
                <w:id w:val="1345599963"/>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Get staff ideas and feedback on proposed change plans </w:t>
            </w:r>
          </w:p>
          <w:p w14:paraId="73DE351B" w14:textId="77777777" w:rsidR="00BE69E0" w:rsidRPr="007C76E7" w:rsidRDefault="00000000" w:rsidP="00D65B63">
            <w:pPr>
              <w:spacing w:after="0"/>
              <w:ind w:left="360"/>
              <w:rPr>
                <w:sz w:val="18"/>
                <w:szCs w:val="20"/>
              </w:rPr>
            </w:pPr>
            <w:sdt>
              <w:sdtPr>
                <w:rPr>
                  <w:sz w:val="18"/>
                  <w:szCs w:val="20"/>
                </w:rPr>
                <w:id w:val="-1202324428"/>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Ensure team members have dedicated time to do their required tasks</w:t>
            </w:r>
          </w:p>
          <w:p w14:paraId="2EA83A6E" w14:textId="77777777" w:rsidR="00BE69E0" w:rsidRPr="007C76E7" w:rsidRDefault="00000000" w:rsidP="00D65B63">
            <w:pPr>
              <w:spacing w:after="0"/>
              <w:ind w:left="360"/>
              <w:rPr>
                <w:sz w:val="18"/>
                <w:szCs w:val="20"/>
              </w:rPr>
            </w:pPr>
            <w:sdt>
              <w:sdtPr>
                <w:rPr>
                  <w:sz w:val="18"/>
                  <w:szCs w:val="20"/>
                </w:rPr>
                <w:id w:val="-804084143"/>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Plan regular meetings of the change team to track progress </w:t>
            </w:r>
          </w:p>
          <w:p w14:paraId="06D65DEA" w14:textId="77777777" w:rsidR="00BE69E0" w:rsidRPr="007C76E7" w:rsidRDefault="00000000" w:rsidP="00D65B63">
            <w:pPr>
              <w:spacing w:after="0"/>
              <w:ind w:left="360"/>
              <w:rPr>
                <w:sz w:val="18"/>
                <w:szCs w:val="20"/>
              </w:rPr>
            </w:pPr>
            <w:sdt>
              <w:sdtPr>
                <w:rPr>
                  <w:sz w:val="18"/>
                  <w:szCs w:val="20"/>
                </w:rPr>
                <w:id w:val="-918176240"/>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Communicate progress regularly with whole of practice via noticeboard, email, group chat, staff meetings </w:t>
            </w:r>
          </w:p>
          <w:p w14:paraId="68DD8637" w14:textId="77777777" w:rsidR="00BE69E0" w:rsidRDefault="00000000" w:rsidP="00D65B63">
            <w:pPr>
              <w:spacing w:after="0"/>
              <w:ind w:left="360"/>
              <w:rPr>
                <w:sz w:val="18"/>
                <w:szCs w:val="20"/>
              </w:rPr>
            </w:pPr>
            <w:sdt>
              <w:sdtPr>
                <w:rPr>
                  <w:sz w:val="18"/>
                  <w:szCs w:val="20"/>
                </w:rPr>
                <w:id w:val="-1029405038"/>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Discuss the upcoming changes with your allied health providers </w:t>
            </w:r>
            <w:r w:rsidR="00BE69E0" w:rsidRPr="007C76E7">
              <w:rPr>
                <w:sz w:val="18"/>
                <w:szCs w:val="20"/>
              </w:rPr>
              <w:t>etc </w:t>
            </w:r>
          </w:p>
        </w:tc>
      </w:tr>
      <w:tr w:rsidR="00BE69E0" w:rsidRPr="00F41B4F" w14:paraId="7458737E" w14:textId="77777777" w:rsidTr="00D65B63">
        <w:trPr>
          <w:trHeight w:val="300"/>
        </w:trPr>
        <w:tc>
          <w:tcPr>
            <w:tcW w:w="2260" w:type="dxa"/>
            <w:tcBorders>
              <w:top w:val="single" w:sz="4" w:space="0" w:color="auto"/>
              <w:bottom w:val="single" w:sz="4" w:space="0" w:color="auto"/>
            </w:tcBorders>
            <w:hideMark/>
          </w:tcPr>
          <w:p w14:paraId="70130FD6" w14:textId="77777777" w:rsidR="00BE69E0" w:rsidRPr="00E531AB" w:rsidRDefault="00BE69E0" w:rsidP="00D65B63">
            <w:pPr>
              <w:spacing w:after="0"/>
              <w:ind w:left="127"/>
              <w:rPr>
                <w:b/>
                <w:bCs/>
                <w:color w:val="032C4F" w:themeColor="text2"/>
                <w:sz w:val="18"/>
                <w:szCs w:val="20"/>
              </w:rPr>
            </w:pPr>
            <w:r w:rsidRPr="00E531AB">
              <w:rPr>
                <w:b/>
                <w:bCs/>
                <w:color w:val="032C4F" w:themeColor="text2"/>
                <w:sz w:val="18"/>
                <w:szCs w:val="20"/>
              </w:rPr>
              <w:t xml:space="preserve">Step </w:t>
            </w:r>
            <w:r>
              <w:rPr>
                <w:b/>
                <w:bCs/>
                <w:color w:val="032C4F" w:themeColor="text2"/>
                <w:sz w:val="18"/>
                <w:szCs w:val="20"/>
              </w:rPr>
              <w:t>3</w:t>
            </w:r>
          </w:p>
          <w:p w14:paraId="26537B5B" w14:textId="77777777" w:rsidR="00BE69E0" w:rsidRPr="00F41B4F" w:rsidRDefault="00BE69E0" w:rsidP="00D65B63">
            <w:pPr>
              <w:spacing w:after="0"/>
              <w:ind w:left="127"/>
              <w:rPr>
                <w:sz w:val="18"/>
                <w:szCs w:val="20"/>
              </w:rPr>
            </w:pPr>
            <w:r w:rsidRPr="00F41B4F">
              <w:rPr>
                <w:b/>
                <w:bCs/>
                <w:color w:val="032C4F" w:themeColor="text2"/>
                <w:sz w:val="18"/>
                <w:szCs w:val="20"/>
              </w:rPr>
              <w:t>Review your resources</w:t>
            </w:r>
            <w:r w:rsidRPr="00F41B4F">
              <w:rPr>
                <w:sz w:val="18"/>
                <w:szCs w:val="20"/>
              </w:rPr>
              <w:t> </w:t>
            </w:r>
          </w:p>
        </w:tc>
        <w:tc>
          <w:tcPr>
            <w:tcW w:w="7034" w:type="dxa"/>
            <w:tcBorders>
              <w:top w:val="single" w:sz="4" w:space="0" w:color="auto"/>
              <w:bottom w:val="single" w:sz="4" w:space="0" w:color="auto"/>
            </w:tcBorders>
            <w:hideMark/>
          </w:tcPr>
          <w:p w14:paraId="6BB01A36" w14:textId="77777777" w:rsidR="00BE69E0" w:rsidRPr="00136FB2" w:rsidRDefault="00BE69E0" w:rsidP="00D65B63">
            <w:pPr>
              <w:spacing w:after="0"/>
              <w:rPr>
                <w:sz w:val="6"/>
                <w:szCs w:val="6"/>
              </w:rPr>
            </w:pPr>
          </w:p>
          <w:p w14:paraId="5DEA86BF" w14:textId="77777777" w:rsidR="00BE69E0" w:rsidRDefault="00000000" w:rsidP="00D65B63">
            <w:pPr>
              <w:spacing w:after="0"/>
              <w:ind w:left="360"/>
              <w:rPr>
                <w:sz w:val="18"/>
                <w:szCs w:val="20"/>
              </w:rPr>
            </w:pPr>
            <w:sdt>
              <w:sdtPr>
                <w:rPr>
                  <w:sz w:val="18"/>
                  <w:szCs w:val="20"/>
                </w:rPr>
                <w:id w:val="1403022020"/>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Pr>
                <w:sz w:val="18"/>
                <w:szCs w:val="20"/>
              </w:rPr>
              <w:t xml:space="preserve">Do a stocktake of </w:t>
            </w:r>
            <w:r w:rsidR="00BE69E0" w:rsidRPr="00F74CE0">
              <w:rPr>
                <w:sz w:val="18"/>
                <w:szCs w:val="20"/>
              </w:rPr>
              <w:t>existing CDM resources </w:t>
            </w:r>
          </w:p>
          <w:p w14:paraId="0940346B" w14:textId="77777777" w:rsidR="00BE69E0" w:rsidRPr="00F41B4F" w:rsidRDefault="00000000" w:rsidP="00D65B63">
            <w:pPr>
              <w:spacing w:after="0"/>
              <w:ind w:left="360"/>
              <w:rPr>
                <w:sz w:val="18"/>
                <w:szCs w:val="20"/>
              </w:rPr>
            </w:pPr>
            <w:sdt>
              <w:sdtPr>
                <w:rPr>
                  <w:sz w:val="18"/>
                  <w:szCs w:val="20"/>
                </w:rPr>
                <w:id w:val="1179236460"/>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Pr>
                <w:sz w:val="18"/>
                <w:szCs w:val="20"/>
              </w:rPr>
              <w:t>Locate resources in central location for ease of access</w:t>
            </w:r>
            <w:r w:rsidR="00BE69E0" w:rsidRPr="00F41B4F">
              <w:rPr>
                <w:sz w:val="18"/>
                <w:szCs w:val="20"/>
              </w:rPr>
              <w:t> </w:t>
            </w:r>
          </w:p>
          <w:p w14:paraId="7F2796FA" w14:textId="77777777" w:rsidR="00BE69E0" w:rsidRDefault="00000000" w:rsidP="00D65B63">
            <w:pPr>
              <w:spacing w:after="0"/>
              <w:ind w:left="360"/>
              <w:rPr>
                <w:sz w:val="18"/>
                <w:szCs w:val="20"/>
              </w:rPr>
            </w:pPr>
            <w:sdt>
              <w:sdtPr>
                <w:rPr>
                  <w:sz w:val="18"/>
                  <w:szCs w:val="20"/>
                </w:rPr>
                <w:id w:val="2038997112"/>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Pr>
                <w:sz w:val="18"/>
                <w:szCs w:val="20"/>
              </w:rPr>
              <w:t xml:space="preserve">Allocate staff members and timelines for updating resources </w:t>
            </w:r>
          </w:p>
          <w:p w14:paraId="2CD7F82C" w14:textId="77777777" w:rsidR="00BE69E0" w:rsidRPr="00F41B4F" w:rsidRDefault="00BE69E0" w:rsidP="00D65B63">
            <w:pPr>
              <w:spacing w:after="0"/>
              <w:ind w:left="360"/>
              <w:rPr>
                <w:sz w:val="6"/>
                <w:szCs w:val="6"/>
              </w:rPr>
            </w:pPr>
          </w:p>
        </w:tc>
      </w:tr>
      <w:tr w:rsidR="00BE69E0" w:rsidRPr="00F41B4F" w14:paraId="5645F0BB" w14:textId="77777777" w:rsidTr="00D65B63">
        <w:trPr>
          <w:trHeight w:val="300"/>
        </w:trPr>
        <w:tc>
          <w:tcPr>
            <w:tcW w:w="2260" w:type="dxa"/>
            <w:tcBorders>
              <w:top w:val="single" w:sz="4" w:space="0" w:color="auto"/>
              <w:bottom w:val="single" w:sz="4" w:space="0" w:color="auto"/>
            </w:tcBorders>
            <w:hideMark/>
          </w:tcPr>
          <w:p w14:paraId="00539BDE" w14:textId="77777777" w:rsidR="00BE69E0" w:rsidRDefault="00BE69E0" w:rsidP="00D65B63">
            <w:pPr>
              <w:spacing w:after="0"/>
              <w:ind w:left="127"/>
              <w:rPr>
                <w:b/>
                <w:bCs/>
                <w:color w:val="032C4F" w:themeColor="text2"/>
                <w:sz w:val="18"/>
                <w:szCs w:val="20"/>
              </w:rPr>
            </w:pPr>
          </w:p>
          <w:p w14:paraId="228F4720" w14:textId="77777777" w:rsidR="00BE69E0" w:rsidRDefault="00BE69E0" w:rsidP="00D65B63">
            <w:pPr>
              <w:spacing w:after="0"/>
              <w:ind w:left="127"/>
              <w:rPr>
                <w:b/>
                <w:bCs/>
                <w:color w:val="032C4F" w:themeColor="text2"/>
                <w:sz w:val="18"/>
                <w:szCs w:val="20"/>
              </w:rPr>
            </w:pPr>
          </w:p>
          <w:p w14:paraId="6DA8684C" w14:textId="77777777" w:rsidR="00BE69E0" w:rsidRDefault="00BE69E0" w:rsidP="00D65B63">
            <w:pPr>
              <w:spacing w:after="0"/>
              <w:ind w:left="127"/>
              <w:rPr>
                <w:b/>
                <w:bCs/>
                <w:color w:val="032C4F" w:themeColor="text2"/>
                <w:sz w:val="18"/>
                <w:szCs w:val="20"/>
              </w:rPr>
            </w:pPr>
          </w:p>
          <w:p w14:paraId="70B61362" w14:textId="77777777" w:rsidR="00BE69E0" w:rsidRPr="007435CE" w:rsidRDefault="00BE69E0" w:rsidP="00D65B63">
            <w:pPr>
              <w:spacing w:after="0"/>
              <w:ind w:left="127"/>
              <w:rPr>
                <w:b/>
                <w:bCs/>
                <w:color w:val="032C4F" w:themeColor="text2"/>
                <w:sz w:val="18"/>
                <w:szCs w:val="20"/>
              </w:rPr>
            </w:pPr>
            <w:r w:rsidRPr="007435CE">
              <w:rPr>
                <w:b/>
                <w:bCs/>
                <w:color w:val="032C4F" w:themeColor="text2"/>
                <w:sz w:val="18"/>
                <w:szCs w:val="20"/>
              </w:rPr>
              <w:t>Step 4</w:t>
            </w:r>
          </w:p>
          <w:p w14:paraId="14128679" w14:textId="77777777" w:rsidR="00BE69E0" w:rsidRPr="00F41B4F" w:rsidRDefault="00BE69E0" w:rsidP="00D65B63">
            <w:pPr>
              <w:spacing w:after="0"/>
              <w:ind w:left="127"/>
              <w:rPr>
                <w:sz w:val="18"/>
                <w:szCs w:val="20"/>
              </w:rPr>
            </w:pPr>
            <w:r w:rsidRPr="00F41B4F">
              <w:rPr>
                <w:b/>
                <w:bCs/>
                <w:color w:val="032C4F" w:themeColor="text2"/>
                <w:sz w:val="18"/>
                <w:szCs w:val="20"/>
              </w:rPr>
              <w:t>Raise patient awareness</w:t>
            </w:r>
            <w:r w:rsidRPr="00F41B4F">
              <w:rPr>
                <w:sz w:val="18"/>
                <w:szCs w:val="20"/>
              </w:rPr>
              <w:t> </w:t>
            </w:r>
          </w:p>
        </w:tc>
        <w:tc>
          <w:tcPr>
            <w:tcW w:w="7034" w:type="dxa"/>
            <w:tcBorders>
              <w:top w:val="single" w:sz="4" w:space="0" w:color="auto"/>
              <w:bottom w:val="single" w:sz="4" w:space="0" w:color="auto"/>
            </w:tcBorders>
            <w:hideMark/>
          </w:tcPr>
          <w:p w14:paraId="25BD8AC7" w14:textId="77777777" w:rsidR="00BE69E0" w:rsidRPr="004D13B7" w:rsidRDefault="00BE69E0" w:rsidP="00D65B63">
            <w:pPr>
              <w:spacing w:after="0"/>
              <w:ind w:left="360"/>
              <w:rPr>
                <w:sz w:val="6"/>
                <w:szCs w:val="6"/>
              </w:rPr>
            </w:pPr>
          </w:p>
          <w:p w14:paraId="5EA10E5F" w14:textId="77777777" w:rsidR="002925EE" w:rsidRDefault="00000000" w:rsidP="00D65B63">
            <w:pPr>
              <w:spacing w:after="0"/>
              <w:ind w:left="360"/>
              <w:rPr>
                <w:sz w:val="18"/>
                <w:szCs w:val="20"/>
              </w:rPr>
            </w:pPr>
            <w:sdt>
              <w:sdtPr>
                <w:rPr>
                  <w:sz w:val="18"/>
                  <w:szCs w:val="20"/>
                </w:rPr>
                <w:id w:val="-1653830862"/>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Consider patient messaging (What’s in it for them?) </w:t>
            </w:r>
          </w:p>
          <w:p w14:paraId="7381BE52" w14:textId="4927EA0B" w:rsidR="00BE69E0" w:rsidRPr="00F41B4F" w:rsidRDefault="00000000" w:rsidP="00D65B63">
            <w:pPr>
              <w:spacing w:after="0"/>
              <w:ind w:left="360"/>
              <w:rPr>
                <w:sz w:val="18"/>
                <w:szCs w:val="20"/>
              </w:rPr>
            </w:pPr>
            <w:sdt>
              <w:sdtPr>
                <w:rPr>
                  <w:sz w:val="18"/>
                  <w:szCs w:val="20"/>
                </w:rPr>
                <w:id w:val="60691876"/>
                <w14:checkbox>
                  <w14:checked w14:val="0"/>
                  <w14:checkedState w14:val="2612" w14:font="MS Gothic"/>
                  <w14:uncheckedState w14:val="2610" w14:font="MS Gothic"/>
                </w14:checkbox>
              </w:sdtPr>
              <w:sdtContent>
                <w:r w:rsidR="002925EE">
                  <w:rPr>
                    <w:rFonts w:ascii="MS Gothic" w:eastAsia="MS Gothic" w:hAnsi="MS Gothic" w:hint="eastAsia"/>
                    <w:sz w:val="18"/>
                    <w:szCs w:val="20"/>
                  </w:rPr>
                  <w:t>☐</w:t>
                </w:r>
              </w:sdtContent>
            </w:sdt>
            <w:hyperlink w:anchor="_Apendix_5:_Talking" w:history="1">
              <w:r w:rsidR="00BE69E0" w:rsidRPr="00BD6074">
                <w:rPr>
                  <w:rStyle w:val="Hyperlink"/>
                  <w:sz w:val="18"/>
                  <w:szCs w:val="20"/>
                </w:rPr>
                <w:t>Talking scripts</w:t>
              </w:r>
            </w:hyperlink>
          </w:p>
          <w:p w14:paraId="536F3B4F" w14:textId="77777777" w:rsidR="00BE69E0" w:rsidRPr="00F41B4F" w:rsidRDefault="00000000" w:rsidP="00D65B63">
            <w:pPr>
              <w:spacing w:after="0"/>
              <w:ind w:left="360"/>
              <w:rPr>
                <w:sz w:val="18"/>
                <w:szCs w:val="20"/>
              </w:rPr>
            </w:pPr>
            <w:sdt>
              <w:sdtPr>
                <w:rPr>
                  <w:sz w:val="18"/>
                  <w:szCs w:val="20"/>
                </w:rPr>
                <w:id w:val="63299308"/>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Poster, information sheets brochures for patients </w:t>
            </w:r>
          </w:p>
          <w:p w14:paraId="6D4338B6" w14:textId="77777777" w:rsidR="00BE69E0" w:rsidRPr="00F41B4F" w:rsidRDefault="00000000" w:rsidP="00D65B63">
            <w:pPr>
              <w:spacing w:after="0"/>
              <w:ind w:left="360"/>
              <w:rPr>
                <w:sz w:val="18"/>
                <w:szCs w:val="20"/>
              </w:rPr>
            </w:pPr>
            <w:sdt>
              <w:sdtPr>
                <w:rPr>
                  <w:sz w:val="18"/>
                  <w:szCs w:val="20"/>
                </w:rPr>
                <w:id w:val="-1153062152"/>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Calls to action/communications to patients (email, SMS, direct communication) </w:t>
            </w:r>
          </w:p>
          <w:p w14:paraId="46E3975A" w14:textId="77777777" w:rsidR="00BE69E0" w:rsidRPr="00F41B4F" w:rsidRDefault="00000000" w:rsidP="00D65B63">
            <w:pPr>
              <w:spacing w:after="0"/>
              <w:ind w:left="360"/>
              <w:rPr>
                <w:sz w:val="18"/>
                <w:szCs w:val="20"/>
              </w:rPr>
            </w:pPr>
            <w:sdt>
              <w:sdtPr>
                <w:rPr>
                  <w:sz w:val="18"/>
                  <w:szCs w:val="20"/>
                </w:rPr>
                <w:id w:val="-868598951"/>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Train reception staff in MyMedicare and CCM messaging </w:t>
            </w:r>
          </w:p>
          <w:p w14:paraId="24322DA4" w14:textId="77777777" w:rsidR="00BE69E0" w:rsidRPr="00F41B4F" w:rsidRDefault="00000000" w:rsidP="00D65B63">
            <w:pPr>
              <w:spacing w:after="0"/>
              <w:ind w:left="360"/>
              <w:rPr>
                <w:sz w:val="18"/>
                <w:szCs w:val="20"/>
              </w:rPr>
            </w:pPr>
            <w:sdt>
              <w:sdtPr>
                <w:rPr>
                  <w:sz w:val="18"/>
                  <w:szCs w:val="20"/>
                </w:rPr>
                <w:id w:val="-12922059"/>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Ensure reception is opportunistically registering patients for MyMedicare  </w:t>
            </w:r>
          </w:p>
          <w:p w14:paraId="340DAD2B" w14:textId="77777777" w:rsidR="00BE69E0" w:rsidRDefault="00000000" w:rsidP="00D65B63">
            <w:pPr>
              <w:spacing w:after="0"/>
              <w:ind w:left="360"/>
              <w:rPr>
                <w:sz w:val="18"/>
                <w:szCs w:val="20"/>
              </w:rPr>
            </w:pPr>
            <w:sdt>
              <w:sdtPr>
                <w:rPr>
                  <w:sz w:val="18"/>
                  <w:szCs w:val="20"/>
                </w:rPr>
                <w:id w:val="767350228"/>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Monitor the list of your patients who have deregistered from your practice in HPOS and follow up </w:t>
            </w:r>
          </w:p>
          <w:p w14:paraId="0BB91421" w14:textId="77777777" w:rsidR="00BE69E0" w:rsidRPr="00F41B4F" w:rsidRDefault="00BE69E0" w:rsidP="00D65B63">
            <w:pPr>
              <w:spacing w:after="0"/>
              <w:ind w:left="360"/>
              <w:rPr>
                <w:sz w:val="6"/>
                <w:szCs w:val="6"/>
              </w:rPr>
            </w:pPr>
          </w:p>
        </w:tc>
      </w:tr>
      <w:tr w:rsidR="00BE69E0" w:rsidRPr="00F41B4F" w14:paraId="0231EA07" w14:textId="77777777" w:rsidTr="00D65B63">
        <w:trPr>
          <w:trHeight w:val="300"/>
        </w:trPr>
        <w:tc>
          <w:tcPr>
            <w:tcW w:w="2260" w:type="dxa"/>
            <w:tcBorders>
              <w:top w:val="single" w:sz="4" w:space="0" w:color="auto"/>
              <w:bottom w:val="single" w:sz="4" w:space="0" w:color="auto"/>
            </w:tcBorders>
            <w:hideMark/>
          </w:tcPr>
          <w:p w14:paraId="54311F5B" w14:textId="77777777" w:rsidR="00BE69E0" w:rsidRPr="007435CE" w:rsidRDefault="00BE69E0" w:rsidP="00D65B63">
            <w:pPr>
              <w:spacing w:after="0"/>
              <w:ind w:left="127"/>
              <w:rPr>
                <w:b/>
                <w:bCs/>
                <w:color w:val="032C4F" w:themeColor="text2"/>
                <w:sz w:val="18"/>
                <w:szCs w:val="20"/>
              </w:rPr>
            </w:pPr>
            <w:r w:rsidRPr="007435CE">
              <w:rPr>
                <w:b/>
                <w:bCs/>
                <w:color w:val="032C4F" w:themeColor="text2"/>
                <w:sz w:val="18"/>
                <w:szCs w:val="20"/>
              </w:rPr>
              <w:t>Step 5</w:t>
            </w:r>
          </w:p>
          <w:p w14:paraId="7B8CD5B3" w14:textId="029B16AA" w:rsidR="00BE69E0" w:rsidRPr="00F41B4F" w:rsidRDefault="004C25A3" w:rsidP="00D65B63">
            <w:pPr>
              <w:spacing w:after="0"/>
              <w:ind w:left="127"/>
              <w:rPr>
                <w:sz w:val="18"/>
                <w:szCs w:val="20"/>
              </w:rPr>
            </w:pPr>
            <w:r>
              <w:rPr>
                <w:b/>
                <w:bCs/>
                <w:color w:val="032C4F" w:themeColor="text2"/>
                <w:sz w:val="18"/>
                <w:szCs w:val="20"/>
              </w:rPr>
              <w:t>Engage</w:t>
            </w:r>
            <w:r w:rsidR="00BE69E0" w:rsidRPr="00F41B4F">
              <w:rPr>
                <w:b/>
                <w:bCs/>
                <w:color w:val="032C4F" w:themeColor="text2"/>
                <w:sz w:val="18"/>
                <w:szCs w:val="20"/>
              </w:rPr>
              <w:t xml:space="preserve"> existing CDM patients</w:t>
            </w:r>
            <w:r w:rsidR="00BE69E0" w:rsidRPr="00F41B4F">
              <w:rPr>
                <w:sz w:val="18"/>
                <w:szCs w:val="20"/>
              </w:rPr>
              <w:t> </w:t>
            </w:r>
          </w:p>
        </w:tc>
        <w:tc>
          <w:tcPr>
            <w:tcW w:w="7034" w:type="dxa"/>
            <w:tcBorders>
              <w:top w:val="single" w:sz="4" w:space="0" w:color="auto"/>
              <w:bottom w:val="single" w:sz="4" w:space="0" w:color="auto"/>
            </w:tcBorders>
            <w:hideMark/>
          </w:tcPr>
          <w:p w14:paraId="64EF2697" w14:textId="77777777" w:rsidR="00BE69E0" w:rsidRPr="00F41B4F" w:rsidRDefault="00000000" w:rsidP="00D65B63">
            <w:pPr>
              <w:spacing w:after="0"/>
              <w:ind w:left="360"/>
              <w:rPr>
                <w:sz w:val="18"/>
                <w:szCs w:val="20"/>
              </w:rPr>
            </w:pPr>
            <w:sdt>
              <w:sdtPr>
                <w:rPr>
                  <w:sz w:val="18"/>
                  <w:szCs w:val="20"/>
                </w:rPr>
                <w:id w:val="-1332523456"/>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Communicate changes from CDM to CCM to patients </w:t>
            </w:r>
          </w:p>
          <w:p w14:paraId="45A864B8" w14:textId="3D19B52B" w:rsidR="00BE69E0" w:rsidRPr="00F41B4F" w:rsidRDefault="00000000" w:rsidP="00D65B63">
            <w:pPr>
              <w:spacing w:after="0"/>
              <w:ind w:left="360"/>
              <w:rPr>
                <w:sz w:val="18"/>
                <w:szCs w:val="20"/>
              </w:rPr>
            </w:pPr>
            <w:sdt>
              <w:sdtPr>
                <w:rPr>
                  <w:sz w:val="18"/>
                  <w:szCs w:val="20"/>
                </w:rPr>
                <w:id w:val="933478475"/>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Recall existing CDM patient</w:t>
            </w:r>
            <w:r w:rsidR="005A139C">
              <w:rPr>
                <w:sz w:val="18"/>
                <w:szCs w:val="20"/>
              </w:rPr>
              <w:t>s</w:t>
            </w:r>
            <w:r w:rsidR="0041109B">
              <w:rPr>
                <w:sz w:val="18"/>
                <w:szCs w:val="20"/>
              </w:rPr>
              <w:t>:</w:t>
            </w:r>
            <w:r w:rsidR="00BC095E">
              <w:rPr>
                <w:sz w:val="18"/>
                <w:szCs w:val="20"/>
              </w:rPr>
              <w:t xml:space="preserve"> </w:t>
            </w:r>
            <w:r w:rsidR="00BE69E0" w:rsidRPr="00F41B4F">
              <w:rPr>
                <w:sz w:val="18"/>
                <w:szCs w:val="20"/>
              </w:rPr>
              <w:t xml:space="preserve">for new </w:t>
            </w:r>
            <w:r w:rsidR="00DF5C47">
              <w:rPr>
                <w:sz w:val="18"/>
                <w:szCs w:val="20"/>
              </w:rPr>
              <w:t>GP</w:t>
            </w:r>
            <w:r w:rsidR="00BE69E0" w:rsidRPr="00F41B4F">
              <w:rPr>
                <w:sz w:val="18"/>
                <w:szCs w:val="20"/>
              </w:rPr>
              <w:t>CCM</w:t>
            </w:r>
            <w:r w:rsidR="00DF5C47">
              <w:rPr>
                <w:sz w:val="18"/>
                <w:szCs w:val="20"/>
              </w:rPr>
              <w:t>P</w:t>
            </w:r>
            <w:r w:rsidR="004C25A3">
              <w:rPr>
                <w:sz w:val="18"/>
                <w:szCs w:val="20"/>
              </w:rPr>
              <w:t xml:space="preserve"> when their review is due</w:t>
            </w:r>
            <w:r w:rsidR="00BE69E0" w:rsidRPr="00F41B4F">
              <w:rPr>
                <w:sz w:val="18"/>
                <w:szCs w:val="20"/>
              </w:rPr>
              <w:t> </w:t>
            </w:r>
          </w:p>
          <w:p w14:paraId="682CB5F7" w14:textId="77777777" w:rsidR="00BE69E0" w:rsidRPr="00F41B4F" w:rsidRDefault="00000000" w:rsidP="00D65B63">
            <w:pPr>
              <w:spacing w:after="0"/>
              <w:ind w:left="360"/>
              <w:rPr>
                <w:sz w:val="18"/>
                <w:szCs w:val="20"/>
              </w:rPr>
            </w:pPr>
            <w:sdt>
              <w:sdtPr>
                <w:rPr>
                  <w:sz w:val="18"/>
                  <w:szCs w:val="20"/>
                </w:rPr>
                <w:id w:val="226972084"/>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Determine/review the process for booking review appointments </w:t>
            </w:r>
          </w:p>
          <w:p w14:paraId="164DBDBE" w14:textId="77777777" w:rsidR="00BE69E0" w:rsidRDefault="00000000" w:rsidP="00D65B63">
            <w:pPr>
              <w:spacing w:after="0"/>
              <w:ind w:left="360"/>
              <w:rPr>
                <w:sz w:val="18"/>
                <w:szCs w:val="20"/>
              </w:rPr>
            </w:pPr>
            <w:sdt>
              <w:sdtPr>
                <w:rPr>
                  <w:sz w:val="18"/>
                  <w:szCs w:val="20"/>
                </w:rPr>
                <w:id w:val="485446916"/>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Document and communicate any changes to booking processes  </w:t>
            </w:r>
          </w:p>
          <w:p w14:paraId="37C775F4" w14:textId="2D1B8239" w:rsidR="00221865" w:rsidRDefault="00000000" w:rsidP="00D65B63">
            <w:pPr>
              <w:spacing w:after="0"/>
              <w:ind w:left="360"/>
              <w:rPr>
                <w:sz w:val="18"/>
                <w:szCs w:val="20"/>
              </w:rPr>
            </w:pPr>
            <w:sdt>
              <w:sdtPr>
                <w:rPr>
                  <w:sz w:val="18"/>
                  <w:szCs w:val="20"/>
                </w:rPr>
                <w:id w:val="-1901197486"/>
                <w14:checkbox>
                  <w14:checked w14:val="0"/>
                  <w14:checkedState w14:val="2612" w14:font="MS Gothic"/>
                  <w14:uncheckedState w14:val="2610" w14:font="MS Gothic"/>
                </w14:checkbox>
              </w:sdtPr>
              <w:sdtContent>
                <w:r w:rsidR="00221865">
                  <w:rPr>
                    <w:rFonts w:ascii="MS Gothic" w:eastAsia="MS Gothic" w:hAnsi="MS Gothic" w:hint="eastAsia"/>
                    <w:sz w:val="18"/>
                    <w:szCs w:val="20"/>
                  </w:rPr>
                  <w:t>☐</w:t>
                </w:r>
              </w:sdtContent>
            </w:sdt>
            <w:r w:rsidR="00221865">
              <w:rPr>
                <w:sz w:val="18"/>
                <w:szCs w:val="20"/>
              </w:rPr>
              <w:t>Confirm how the practice will check MyMedicare registration status</w:t>
            </w:r>
          </w:p>
          <w:p w14:paraId="3F74E2E9" w14:textId="77777777" w:rsidR="00BE69E0" w:rsidRPr="00F41B4F" w:rsidRDefault="00BE69E0" w:rsidP="00D65B63">
            <w:pPr>
              <w:spacing w:after="0"/>
              <w:ind w:left="360"/>
              <w:rPr>
                <w:sz w:val="6"/>
                <w:szCs w:val="6"/>
              </w:rPr>
            </w:pPr>
          </w:p>
        </w:tc>
      </w:tr>
      <w:tr w:rsidR="00BE69E0" w:rsidRPr="00F41B4F" w14:paraId="0585361B" w14:textId="77777777" w:rsidTr="00D65B63">
        <w:trPr>
          <w:trHeight w:val="300"/>
        </w:trPr>
        <w:tc>
          <w:tcPr>
            <w:tcW w:w="2260" w:type="dxa"/>
            <w:tcBorders>
              <w:top w:val="single" w:sz="4" w:space="0" w:color="auto"/>
              <w:bottom w:val="single" w:sz="4" w:space="0" w:color="auto"/>
            </w:tcBorders>
            <w:hideMark/>
          </w:tcPr>
          <w:p w14:paraId="4FEBB8CD" w14:textId="77777777" w:rsidR="00BE69E0" w:rsidRDefault="00BE69E0" w:rsidP="00D65B63">
            <w:pPr>
              <w:spacing w:after="0"/>
              <w:rPr>
                <w:sz w:val="18"/>
                <w:szCs w:val="20"/>
              </w:rPr>
            </w:pPr>
          </w:p>
          <w:p w14:paraId="211D7B66" w14:textId="77777777" w:rsidR="00BE69E0" w:rsidRDefault="00BE69E0" w:rsidP="00D65B63">
            <w:pPr>
              <w:spacing w:after="0"/>
              <w:ind w:left="127"/>
              <w:rPr>
                <w:b/>
                <w:bCs/>
                <w:color w:val="032C4F" w:themeColor="text2"/>
                <w:sz w:val="18"/>
                <w:szCs w:val="20"/>
              </w:rPr>
            </w:pPr>
          </w:p>
          <w:p w14:paraId="0313CA41" w14:textId="77777777" w:rsidR="00BE69E0" w:rsidRPr="00446957" w:rsidRDefault="00BE69E0" w:rsidP="00D65B63">
            <w:pPr>
              <w:spacing w:after="0"/>
              <w:ind w:left="127"/>
              <w:rPr>
                <w:b/>
                <w:bCs/>
                <w:color w:val="032C4F" w:themeColor="text2"/>
                <w:sz w:val="18"/>
                <w:szCs w:val="20"/>
              </w:rPr>
            </w:pPr>
            <w:r w:rsidRPr="00446957">
              <w:rPr>
                <w:b/>
                <w:bCs/>
                <w:color w:val="032C4F" w:themeColor="text2"/>
                <w:sz w:val="18"/>
                <w:szCs w:val="20"/>
              </w:rPr>
              <w:t>Step 6</w:t>
            </w:r>
          </w:p>
          <w:p w14:paraId="2942DD0E" w14:textId="77777777" w:rsidR="00BE69E0" w:rsidRPr="00F41B4F" w:rsidRDefault="00BE69E0" w:rsidP="00D65B63">
            <w:pPr>
              <w:spacing w:after="0"/>
              <w:ind w:left="127"/>
              <w:rPr>
                <w:sz w:val="18"/>
                <w:szCs w:val="20"/>
              </w:rPr>
            </w:pPr>
            <w:r w:rsidRPr="00F41B4F">
              <w:rPr>
                <w:b/>
                <w:bCs/>
                <w:color w:val="032C4F" w:themeColor="text2"/>
                <w:sz w:val="18"/>
                <w:szCs w:val="20"/>
              </w:rPr>
              <w:t>Identify new CCM patients</w:t>
            </w:r>
            <w:r w:rsidRPr="00F41B4F">
              <w:rPr>
                <w:sz w:val="18"/>
                <w:szCs w:val="20"/>
              </w:rPr>
              <w:t> </w:t>
            </w:r>
          </w:p>
        </w:tc>
        <w:tc>
          <w:tcPr>
            <w:tcW w:w="7034" w:type="dxa"/>
            <w:tcBorders>
              <w:top w:val="single" w:sz="4" w:space="0" w:color="auto"/>
              <w:bottom w:val="single" w:sz="4" w:space="0" w:color="auto"/>
            </w:tcBorders>
            <w:hideMark/>
          </w:tcPr>
          <w:p w14:paraId="052739D5" w14:textId="77777777" w:rsidR="00BE69E0" w:rsidRPr="00F41B4F" w:rsidRDefault="00000000" w:rsidP="00D65B63">
            <w:pPr>
              <w:spacing w:after="0"/>
              <w:ind w:left="360"/>
              <w:rPr>
                <w:sz w:val="18"/>
                <w:szCs w:val="20"/>
              </w:rPr>
            </w:pPr>
            <w:sdt>
              <w:sdtPr>
                <w:rPr>
                  <w:sz w:val="18"/>
                  <w:szCs w:val="20"/>
                </w:rPr>
                <w:id w:val="-2104555035"/>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Use clinical software and other data tools identify eligible patients by condition, medication, etc  </w:t>
            </w:r>
          </w:p>
          <w:p w14:paraId="4CE25F65" w14:textId="3CC33E0D" w:rsidR="00BE69E0" w:rsidRPr="00F41B4F" w:rsidRDefault="00000000" w:rsidP="00D65B63">
            <w:pPr>
              <w:spacing w:after="0"/>
              <w:ind w:left="360"/>
              <w:rPr>
                <w:sz w:val="18"/>
                <w:szCs w:val="20"/>
              </w:rPr>
            </w:pPr>
            <w:sdt>
              <w:sdtPr>
                <w:rPr>
                  <w:sz w:val="18"/>
                  <w:szCs w:val="20"/>
                </w:rPr>
                <w:id w:val="-300458427"/>
                <w14:checkbox>
                  <w14:checked w14:val="0"/>
                  <w14:checkedState w14:val="2612" w14:font="MS Gothic"/>
                  <w14:uncheckedState w14:val="2610" w14:font="MS Gothic"/>
                </w14:checkbox>
              </w:sdtPr>
              <w:sdtContent>
                <w:r w:rsidR="00221865">
                  <w:rPr>
                    <w:rFonts w:ascii="MS Gothic" w:eastAsia="MS Gothic" w:hAnsi="MS Gothic" w:hint="eastAsia"/>
                    <w:sz w:val="18"/>
                    <w:szCs w:val="20"/>
                  </w:rPr>
                  <w:t>☐</w:t>
                </w:r>
              </w:sdtContent>
            </w:sdt>
            <w:r w:rsidR="00BE69E0" w:rsidRPr="00F41B4F">
              <w:rPr>
                <w:sz w:val="18"/>
                <w:szCs w:val="20"/>
              </w:rPr>
              <w:t>Identify patients who have been previously identified for CCM but have not taken up the offer and follow up with them (e.g. Primary Sense Health Assessment or Patient with High Complexity reports) </w:t>
            </w:r>
          </w:p>
          <w:p w14:paraId="23727651" w14:textId="77777777" w:rsidR="00BE69E0" w:rsidRDefault="00000000" w:rsidP="00D65B63">
            <w:pPr>
              <w:spacing w:after="0"/>
              <w:ind w:left="360"/>
              <w:rPr>
                <w:sz w:val="18"/>
                <w:szCs w:val="20"/>
              </w:rPr>
            </w:pPr>
            <w:sdt>
              <w:sdtPr>
                <w:rPr>
                  <w:sz w:val="18"/>
                  <w:szCs w:val="20"/>
                </w:rPr>
                <w:id w:val="574088519"/>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Opportunistically identify new CCM patients during consultations, HA’s, immunisations etc </w:t>
            </w:r>
          </w:p>
          <w:p w14:paraId="7931C5FB" w14:textId="77777777" w:rsidR="00BE69E0" w:rsidRPr="00F41B4F" w:rsidRDefault="00BE69E0" w:rsidP="00D65B63">
            <w:pPr>
              <w:spacing w:after="0"/>
              <w:ind w:left="360"/>
              <w:rPr>
                <w:sz w:val="6"/>
                <w:szCs w:val="6"/>
              </w:rPr>
            </w:pPr>
          </w:p>
        </w:tc>
      </w:tr>
      <w:tr w:rsidR="00BE69E0" w:rsidRPr="00F41B4F" w14:paraId="56BA1CEA" w14:textId="77777777" w:rsidTr="00D65B63">
        <w:trPr>
          <w:trHeight w:val="300"/>
        </w:trPr>
        <w:tc>
          <w:tcPr>
            <w:tcW w:w="2260" w:type="dxa"/>
            <w:tcBorders>
              <w:top w:val="single" w:sz="4" w:space="0" w:color="auto"/>
            </w:tcBorders>
            <w:hideMark/>
          </w:tcPr>
          <w:p w14:paraId="62797077" w14:textId="77777777" w:rsidR="00BE69E0" w:rsidRDefault="00BE69E0" w:rsidP="00D65B63">
            <w:pPr>
              <w:spacing w:after="0"/>
              <w:ind w:left="127"/>
              <w:rPr>
                <w:b/>
                <w:bCs/>
                <w:color w:val="032C4F" w:themeColor="text2"/>
                <w:sz w:val="18"/>
                <w:szCs w:val="20"/>
              </w:rPr>
            </w:pPr>
          </w:p>
          <w:p w14:paraId="67DC6A15" w14:textId="77777777" w:rsidR="00BE69E0" w:rsidRDefault="00BE69E0" w:rsidP="00D65B63">
            <w:pPr>
              <w:spacing w:after="0"/>
              <w:ind w:left="127"/>
              <w:rPr>
                <w:b/>
                <w:bCs/>
                <w:color w:val="032C4F" w:themeColor="text2"/>
                <w:sz w:val="18"/>
                <w:szCs w:val="20"/>
              </w:rPr>
            </w:pPr>
          </w:p>
          <w:p w14:paraId="0DDE9434" w14:textId="77777777" w:rsidR="00BE69E0" w:rsidRPr="00446957" w:rsidRDefault="00BE69E0" w:rsidP="00D65B63">
            <w:pPr>
              <w:spacing w:after="0"/>
              <w:ind w:left="127"/>
              <w:rPr>
                <w:b/>
                <w:bCs/>
                <w:color w:val="032C4F" w:themeColor="text2"/>
                <w:sz w:val="18"/>
                <w:szCs w:val="20"/>
              </w:rPr>
            </w:pPr>
            <w:r w:rsidRPr="00446957">
              <w:rPr>
                <w:b/>
                <w:bCs/>
                <w:color w:val="032C4F" w:themeColor="text2"/>
                <w:sz w:val="18"/>
                <w:szCs w:val="20"/>
              </w:rPr>
              <w:t>Step 7</w:t>
            </w:r>
          </w:p>
          <w:p w14:paraId="2EE849EF" w14:textId="77777777" w:rsidR="00BE69E0" w:rsidRPr="00F41B4F" w:rsidRDefault="00BE69E0" w:rsidP="00D65B63">
            <w:pPr>
              <w:spacing w:after="0"/>
              <w:ind w:left="127"/>
              <w:rPr>
                <w:sz w:val="18"/>
                <w:szCs w:val="20"/>
              </w:rPr>
            </w:pPr>
            <w:r w:rsidRPr="00F41B4F">
              <w:rPr>
                <w:b/>
                <w:bCs/>
                <w:color w:val="032C4F" w:themeColor="text2"/>
                <w:sz w:val="18"/>
                <w:szCs w:val="20"/>
              </w:rPr>
              <w:t>Check in, review and celebrate</w:t>
            </w:r>
            <w:r w:rsidRPr="00F41B4F">
              <w:rPr>
                <w:sz w:val="18"/>
                <w:szCs w:val="20"/>
              </w:rPr>
              <w:t> </w:t>
            </w:r>
          </w:p>
        </w:tc>
        <w:tc>
          <w:tcPr>
            <w:tcW w:w="7034" w:type="dxa"/>
            <w:tcBorders>
              <w:top w:val="single" w:sz="4" w:space="0" w:color="auto"/>
            </w:tcBorders>
            <w:hideMark/>
          </w:tcPr>
          <w:p w14:paraId="206934C3" w14:textId="77777777" w:rsidR="00BE69E0" w:rsidRPr="00F41B4F" w:rsidRDefault="00000000" w:rsidP="00D65B63">
            <w:pPr>
              <w:spacing w:after="0"/>
              <w:ind w:left="360"/>
              <w:rPr>
                <w:sz w:val="18"/>
                <w:szCs w:val="20"/>
              </w:rPr>
            </w:pPr>
            <w:sdt>
              <w:sdtPr>
                <w:rPr>
                  <w:sz w:val="18"/>
                  <w:szCs w:val="20"/>
                </w:rPr>
                <w:id w:val="-2021150368"/>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What is needed to embed the current changes? </w:t>
            </w:r>
          </w:p>
          <w:p w14:paraId="7F19D5A2" w14:textId="77777777" w:rsidR="00BE69E0" w:rsidRPr="00F41B4F" w:rsidRDefault="00000000" w:rsidP="00D65B63">
            <w:pPr>
              <w:spacing w:after="0"/>
              <w:ind w:left="360"/>
              <w:rPr>
                <w:sz w:val="18"/>
                <w:szCs w:val="20"/>
              </w:rPr>
            </w:pPr>
            <w:sdt>
              <w:sdtPr>
                <w:rPr>
                  <w:sz w:val="18"/>
                  <w:szCs w:val="20"/>
                </w:rPr>
                <w:id w:val="1563988478"/>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How will your track CCM reviews? </w:t>
            </w:r>
          </w:p>
          <w:p w14:paraId="1D259BEB" w14:textId="77777777" w:rsidR="00BE69E0" w:rsidRPr="00F41B4F" w:rsidRDefault="00000000" w:rsidP="00D65B63">
            <w:pPr>
              <w:spacing w:after="0"/>
              <w:ind w:left="360"/>
              <w:rPr>
                <w:sz w:val="18"/>
                <w:szCs w:val="20"/>
              </w:rPr>
            </w:pPr>
            <w:sdt>
              <w:sdtPr>
                <w:rPr>
                  <w:sz w:val="18"/>
                  <w:szCs w:val="20"/>
                </w:rPr>
                <w:id w:val="-110671561"/>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Update workflow documents, position descriptions and policy and procedures manuals </w:t>
            </w:r>
          </w:p>
          <w:p w14:paraId="46DB47C9" w14:textId="77777777" w:rsidR="00BE69E0" w:rsidRPr="00F41B4F" w:rsidRDefault="00000000" w:rsidP="00D65B63">
            <w:pPr>
              <w:spacing w:after="0"/>
              <w:ind w:left="360"/>
              <w:rPr>
                <w:sz w:val="18"/>
                <w:szCs w:val="20"/>
              </w:rPr>
            </w:pPr>
            <w:sdt>
              <w:sdtPr>
                <w:rPr>
                  <w:sz w:val="18"/>
                  <w:szCs w:val="20"/>
                </w:rPr>
                <w:id w:val="394868176"/>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Plan your next steps </w:t>
            </w:r>
          </w:p>
          <w:p w14:paraId="655DB373" w14:textId="77777777" w:rsidR="00BE69E0" w:rsidRPr="00F41B4F" w:rsidRDefault="00000000" w:rsidP="00D65B63">
            <w:pPr>
              <w:spacing w:after="0"/>
              <w:ind w:left="360"/>
              <w:rPr>
                <w:sz w:val="18"/>
                <w:szCs w:val="20"/>
              </w:rPr>
            </w:pPr>
            <w:sdt>
              <w:sdtPr>
                <w:rPr>
                  <w:sz w:val="18"/>
                  <w:szCs w:val="20"/>
                </w:rPr>
                <w:id w:val="1436013793"/>
                <w14:checkbox>
                  <w14:checked w14:val="0"/>
                  <w14:checkedState w14:val="2612" w14:font="MS Gothic"/>
                  <w14:uncheckedState w14:val="2610" w14:font="MS Gothic"/>
                </w14:checkbox>
              </w:sdtPr>
              <w:sdtContent>
                <w:r w:rsidR="00BE69E0">
                  <w:rPr>
                    <w:rFonts w:ascii="MS Gothic" w:eastAsia="MS Gothic" w:hAnsi="MS Gothic" w:hint="eastAsia"/>
                    <w:sz w:val="18"/>
                    <w:szCs w:val="20"/>
                  </w:rPr>
                  <w:t>☐</w:t>
                </w:r>
              </w:sdtContent>
            </w:sdt>
            <w:r w:rsidR="00BE69E0" w:rsidRPr="00F41B4F">
              <w:rPr>
                <w:sz w:val="18"/>
                <w:szCs w:val="20"/>
              </w:rPr>
              <w:t>How will you celebrate your successes? </w:t>
            </w:r>
          </w:p>
        </w:tc>
      </w:tr>
    </w:tbl>
    <w:p w14:paraId="7E11527D" w14:textId="5215A591" w:rsidR="00BE69E0" w:rsidRPr="00984371" w:rsidRDefault="00984371" w:rsidP="00984371">
      <w:pPr>
        <w:pStyle w:val="Heading3"/>
      </w:pPr>
      <w:bookmarkStart w:id="54" w:name="_5.1_Getting_Ready"/>
      <w:bookmarkStart w:id="55" w:name="_4.1.1_Preparing_for"/>
      <w:bookmarkEnd w:id="54"/>
      <w:bookmarkEnd w:id="55"/>
      <w:r>
        <w:rPr>
          <w:rStyle w:val="Heading4Char"/>
          <w:b/>
          <w:bCs/>
          <w:spacing w:val="-20"/>
        </w:rPr>
        <w:lastRenderedPageBreak/>
        <w:t>4.1.</w:t>
      </w:r>
      <w:r w:rsidR="003E4147">
        <w:rPr>
          <w:rStyle w:val="Heading4Char"/>
          <w:b/>
          <w:bCs/>
          <w:spacing w:val="-20"/>
        </w:rPr>
        <w:t xml:space="preserve">1 </w:t>
      </w:r>
      <w:r w:rsidR="00BE69E0" w:rsidRPr="00984371">
        <w:rPr>
          <w:rStyle w:val="Heading4Char"/>
          <w:b/>
          <w:bCs/>
          <w:spacing w:val="-20"/>
        </w:rPr>
        <w:t>Preparing for Chronic Conditions Management and MyMedicare patient registration</w:t>
      </w:r>
      <w:r w:rsidR="00BE69E0" w:rsidRPr="00984371">
        <w:t>:</w:t>
      </w:r>
    </w:p>
    <w:p w14:paraId="48CFFCF9" w14:textId="01DF1DCC" w:rsidR="00C82D55" w:rsidRPr="00C82D55" w:rsidRDefault="00C82D55" w:rsidP="003E4147">
      <w:bookmarkStart w:id="56" w:name="_Hlk200464437"/>
      <w:r>
        <w:t xml:space="preserve">The below steps assist your practice </w:t>
      </w:r>
      <w:r w:rsidR="00E9603B">
        <w:t xml:space="preserve">to </w:t>
      </w:r>
      <w:r>
        <w:t>prepare for the Chronic Conditions</w:t>
      </w:r>
      <w:r w:rsidR="00202BC3">
        <w:t xml:space="preserve"> Management changes, follow the steps below as a practice team </w:t>
      </w:r>
      <w:r w:rsidR="00E9603B">
        <w:t xml:space="preserve">– these steps may prompt your team to plan for other activities. </w:t>
      </w:r>
    </w:p>
    <w:bookmarkEnd w:id="56"/>
    <w:p w14:paraId="79967B7E" w14:textId="353A0D58" w:rsidR="00BE69E0" w:rsidRDefault="00D2291F" w:rsidP="00BE69E0">
      <w:pPr>
        <w:rPr>
          <w:noProof/>
          <w14:ligatures w14:val="standardContextual"/>
        </w:rPr>
      </w:pPr>
      <w:r w:rsidRPr="00D2291F">
        <w:rPr>
          <w:rFonts w:ascii="Arial" w:eastAsia="Arial" w:hAnsi="Arial" w:cs="Times New Roman"/>
          <w:noProof/>
          <w:color w:val="auto"/>
          <w14:ligatures w14:val="standardContextual"/>
        </w:rPr>
        <w:drawing>
          <wp:anchor distT="0" distB="0" distL="114300" distR="114300" simplePos="0" relativeHeight="251658240" behindDoc="0" locked="0" layoutInCell="1" allowOverlap="1" wp14:anchorId="3B8C2604" wp14:editId="1CC497B5">
            <wp:simplePos x="0" y="0"/>
            <wp:positionH relativeFrom="margin">
              <wp:align>left</wp:align>
            </wp:positionH>
            <wp:positionV relativeFrom="paragraph">
              <wp:posOffset>12700</wp:posOffset>
            </wp:positionV>
            <wp:extent cx="6317615" cy="7800661"/>
            <wp:effectExtent l="0" t="0" r="6985" b="0"/>
            <wp:wrapNone/>
            <wp:docPr id="1995289096" name="Picture 6" descr="A screenshot of a cell pho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5289096" name="Picture 6" descr="A screenshot of a cell phone&#10;&#10;AI-generated content may be incorrect."/>
                    <pic:cNvPicPr/>
                  </pic:nvPicPr>
                  <pic:blipFill>
                    <a:blip r:embed="rId101">
                      <a:extLst>
                        <a:ext uri="{28A0092B-C50C-407E-A947-70E740481C1C}">
                          <a14:useLocalDpi xmlns:a14="http://schemas.microsoft.com/office/drawing/2010/main" val="0"/>
                        </a:ext>
                      </a:extLst>
                    </a:blip>
                    <a:stretch>
                      <a:fillRect/>
                    </a:stretch>
                  </pic:blipFill>
                  <pic:spPr>
                    <a:xfrm>
                      <a:off x="0" y="0"/>
                      <a:ext cx="6317615" cy="7800661"/>
                    </a:xfrm>
                    <a:prstGeom prst="rect">
                      <a:avLst/>
                    </a:prstGeom>
                  </pic:spPr>
                </pic:pic>
              </a:graphicData>
            </a:graphic>
            <wp14:sizeRelH relativeFrom="margin">
              <wp14:pctWidth>0</wp14:pctWidth>
            </wp14:sizeRelH>
            <wp14:sizeRelV relativeFrom="margin">
              <wp14:pctHeight>0</wp14:pctHeight>
            </wp14:sizeRelV>
          </wp:anchor>
        </w:drawing>
      </w:r>
      <w:r w:rsidR="00D75432">
        <w:rPr>
          <w:noProof/>
          <w14:ligatures w14:val="standardContextual"/>
        </w:rPr>
        <mc:AlternateContent>
          <mc:Choice Requires="wps">
            <w:drawing>
              <wp:anchor distT="0" distB="0" distL="114300" distR="114300" simplePos="0" relativeHeight="251658321" behindDoc="0" locked="0" layoutInCell="1" allowOverlap="1" wp14:anchorId="39C8AE6F" wp14:editId="578D63A3">
                <wp:simplePos x="0" y="0"/>
                <wp:positionH relativeFrom="column">
                  <wp:posOffset>2204085</wp:posOffset>
                </wp:positionH>
                <wp:positionV relativeFrom="paragraph">
                  <wp:posOffset>2157094</wp:posOffset>
                </wp:positionV>
                <wp:extent cx="3022600" cy="542925"/>
                <wp:effectExtent l="0" t="0" r="0" b="0"/>
                <wp:wrapNone/>
                <wp:docPr id="1924985438" name="Text Box 8"/>
                <wp:cNvGraphicFramePr/>
                <a:graphic xmlns:a="http://schemas.openxmlformats.org/drawingml/2006/main">
                  <a:graphicData uri="http://schemas.microsoft.com/office/word/2010/wordprocessingShape">
                    <wps:wsp>
                      <wps:cNvSpPr txBox="1"/>
                      <wps:spPr>
                        <a:xfrm>
                          <a:off x="0" y="0"/>
                          <a:ext cx="3022600" cy="542925"/>
                        </a:xfrm>
                        <a:prstGeom prst="rect">
                          <a:avLst/>
                        </a:prstGeom>
                        <a:noFill/>
                        <a:ln w="6350">
                          <a:noFill/>
                        </a:ln>
                      </wps:spPr>
                      <wps:txbx>
                        <w:txbxContent>
                          <w:p w14:paraId="7E0CA503" w14:textId="6C2A579C" w:rsidR="00BE69E0" w:rsidRDefault="00BE69E0" w:rsidP="00BE69E0">
                            <w:pPr>
                              <w:rPr>
                                <w:sz w:val="18"/>
                                <w:szCs w:val="20"/>
                              </w:rPr>
                            </w:pPr>
                            <w:r w:rsidRPr="007837E6">
                              <w:rPr>
                                <w:sz w:val="18"/>
                                <w:szCs w:val="20"/>
                              </w:rPr>
                              <w:t xml:space="preserve">your patients with a chronic condition or existing </w:t>
                            </w:r>
                            <w:r w:rsidR="00287631">
                              <w:rPr>
                                <w:sz w:val="18"/>
                                <w:szCs w:val="20"/>
                              </w:rPr>
                              <w:t>management</w:t>
                            </w:r>
                            <w:r w:rsidRPr="007837E6">
                              <w:rPr>
                                <w:sz w:val="18"/>
                                <w:szCs w:val="20"/>
                              </w:rPr>
                              <w:t xml:space="preserve"> plan to register with MyMedicare</w:t>
                            </w:r>
                            <w:r>
                              <w:rPr>
                                <w:sz w:val="18"/>
                                <w:szCs w:val="20"/>
                              </w:rPr>
                              <w:t xml:space="preserve">. </w:t>
                            </w:r>
                          </w:p>
                          <w:p w14:paraId="46234F50" w14:textId="77777777" w:rsidR="00BE69E0" w:rsidRPr="009A1CA8" w:rsidRDefault="00BE69E0" w:rsidP="00BE69E0">
                            <w:pPr>
                              <w:rPr>
                                <w:sz w:val="18"/>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C8AE6F" id="Text Box 8" o:spid="_x0000_s1079" type="#_x0000_t202" style="position:absolute;margin-left:173.55pt;margin-top:169.85pt;width:238pt;height:42.75pt;z-index:25165832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fyXHAIAADQEAAAOAAAAZHJzL2Uyb0RvYy54bWysU8tu2zAQvBfoPxC815IV220Ey4GbwEWB&#10;IAngFDnTFGkRoLgsSVtyv75Lyi+kPRW9ULvc1T5mhvO7vtVkL5xXYCo6HuWUCMOhVmZb0R+vq09f&#10;KPGBmZppMKKiB+Hp3eLjh3lnS1FAA7oWjmAR48vOVrQJwZZZ5nkjWuZHYIXBoATXsoCu22a1Yx1W&#10;b3VW5Pks68DV1gEX3uPtwxCki1RfSsHDs5ReBKIrirOFdLp0buKZLeas3DpmG8WPY7B/mKJlymDT&#10;c6kHFhjZOfVHqVZxBx5kGHFoM5BScZF2wG3G+btt1g2zIu2C4Hh7hsn/v7L8ab+2L46E/iv0SGAE&#10;pLO+9HgZ9+mla+MXJyUYRwgPZ9hEHwjHy5u8KGY5hjjGppPitpjGMtnlb+t8+CagJdGoqENaElps&#10;/+jDkHpKic0MrJTWiRptSFfR2c00Tz+cI1hcG+xxmTVaod/0RNUVncxOi2ygPuB+DgbqveUrhUM8&#10;Mh9emEOucW7Ub3jGQ2rAZnC0KGnA/frbfcxHCjBKSYfaqaj/uWNOUKK/GyTndjyZRLElZzL9XKDj&#10;riOb64jZtfeA8hzjS7E8mTE/6JMpHbRvKPNl7IohZjj2rmg4mfdhUDQ+Ey6Wy5SE8rIsPJq15bF0&#10;hDVC/Nq/MWePPARk8AlOKmPlOzqG3IGQ5S6AVImrCPSA6hF/lGZi+/iMovav/ZR1eeyL3wAAAP//&#10;AwBQSwMEFAAGAAgAAAAhAO9O3d7iAAAACwEAAA8AAABkcnMvZG93bnJldi54bWxMjz1PwzAQhnck&#10;/oN1SGzUqdPSEOJUVaQKCcHQ0oXNid0kwj6H2G0Dv55jgu0+Hr33XLGenGVnM4beo4T5LAFmsPG6&#10;x1bC4W17lwELUaFW1qOR8GUCrMvrq0Ll2l9wZ8772DIKwZArCV2MQ855aDrjVJj5wSDtjn50KlI7&#10;tlyP6kLhznKRJPfcqR7pQqcGU3Wm+difnITnavuqdrVw2betnl6Om+Hz8L6U8vZm2jwCi2aKfzD8&#10;6pM6lORU+xPqwKyEdLGaE0pF+rACRkQmUprUEhZiKYCXBf//Q/kDAAD//wMAUEsBAi0AFAAGAAgA&#10;AAAhALaDOJL+AAAA4QEAABMAAAAAAAAAAAAAAAAAAAAAAFtDb250ZW50X1R5cGVzXS54bWxQSwEC&#10;LQAUAAYACAAAACEAOP0h/9YAAACUAQAACwAAAAAAAAAAAAAAAAAvAQAAX3JlbHMvLnJlbHNQSwEC&#10;LQAUAAYACAAAACEAdBX8lxwCAAA0BAAADgAAAAAAAAAAAAAAAAAuAgAAZHJzL2Uyb0RvYy54bWxQ&#10;SwECLQAUAAYACAAAACEA707d3uIAAAALAQAADwAAAAAAAAAAAAAAAAB2BAAAZHJzL2Rvd25yZXYu&#10;eG1sUEsFBgAAAAAEAAQA8wAAAIUFAAAAAA==&#10;" filled="f" stroked="f" strokeweight=".5pt">
                <v:textbox>
                  <w:txbxContent>
                    <w:p w14:paraId="7E0CA503" w14:textId="6C2A579C" w:rsidR="00BE69E0" w:rsidRDefault="00BE69E0" w:rsidP="00BE69E0">
                      <w:pPr>
                        <w:rPr>
                          <w:sz w:val="18"/>
                          <w:szCs w:val="20"/>
                        </w:rPr>
                      </w:pPr>
                      <w:r w:rsidRPr="007837E6">
                        <w:rPr>
                          <w:sz w:val="18"/>
                          <w:szCs w:val="20"/>
                        </w:rPr>
                        <w:t xml:space="preserve">your patients with a chronic condition or existing </w:t>
                      </w:r>
                      <w:r w:rsidR="00287631">
                        <w:rPr>
                          <w:sz w:val="18"/>
                          <w:szCs w:val="20"/>
                        </w:rPr>
                        <w:t>management</w:t>
                      </w:r>
                      <w:r w:rsidRPr="007837E6">
                        <w:rPr>
                          <w:sz w:val="18"/>
                          <w:szCs w:val="20"/>
                        </w:rPr>
                        <w:t xml:space="preserve"> plan to register with MyMedicare</w:t>
                      </w:r>
                      <w:r>
                        <w:rPr>
                          <w:sz w:val="18"/>
                          <w:szCs w:val="20"/>
                        </w:rPr>
                        <w:t xml:space="preserve">. </w:t>
                      </w:r>
                    </w:p>
                    <w:p w14:paraId="46234F50" w14:textId="77777777" w:rsidR="00BE69E0" w:rsidRPr="009A1CA8" w:rsidRDefault="00BE69E0" w:rsidP="00BE69E0">
                      <w:pPr>
                        <w:rPr>
                          <w:sz w:val="18"/>
                          <w:szCs w:val="20"/>
                        </w:rPr>
                      </w:pPr>
                    </w:p>
                  </w:txbxContent>
                </v:textbox>
              </v:shape>
            </w:pict>
          </mc:Fallback>
        </mc:AlternateContent>
      </w:r>
      <w:r w:rsidR="00D75432">
        <w:rPr>
          <w:noProof/>
          <w14:ligatures w14:val="standardContextual"/>
        </w:rPr>
        <mc:AlternateContent>
          <mc:Choice Requires="wps">
            <w:drawing>
              <wp:anchor distT="0" distB="0" distL="114300" distR="114300" simplePos="0" relativeHeight="251658320" behindDoc="0" locked="0" layoutInCell="1" allowOverlap="1" wp14:anchorId="0A9CD3BD" wp14:editId="2E07CA06">
                <wp:simplePos x="0" y="0"/>
                <wp:positionH relativeFrom="column">
                  <wp:posOffset>2205990</wp:posOffset>
                </wp:positionH>
                <wp:positionV relativeFrom="paragraph">
                  <wp:posOffset>1332230</wp:posOffset>
                </wp:positionV>
                <wp:extent cx="3022600" cy="666750"/>
                <wp:effectExtent l="0" t="0" r="0" b="0"/>
                <wp:wrapNone/>
                <wp:docPr id="1135177521" name="Text Box 8"/>
                <wp:cNvGraphicFramePr/>
                <a:graphic xmlns:a="http://schemas.openxmlformats.org/drawingml/2006/main">
                  <a:graphicData uri="http://schemas.microsoft.com/office/word/2010/wordprocessingShape">
                    <wps:wsp>
                      <wps:cNvSpPr txBox="1"/>
                      <wps:spPr>
                        <a:xfrm>
                          <a:off x="0" y="0"/>
                          <a:ext cx="3022600" cy="666750"/>
                        </a:xfrm>
                        <a:prstGeom prst="rect">
                          <a:avLst/>
                        </a:prstGeom>
                        <a:noFill/>
                        <a:ln w="6350">
                          <a:noFill/>
                        </a:ln>
                      </wps:spPr>
                      <wps:txbx>
                        <w:txbxContent>
                          <w:p w14:paraId="113A2A3F" w14:textId="77777777" w:rsidR="00BE69E0" w:rsidRPr="009A1CA8" w:rsidRDefault="00BE69E0" w:rsidP="00BE69E0">
                            <w:pPr>
                              <w:rPr>
                                <w:sz w:val="18"/>
                                <w:szCs w:val="20"/>
                              </w:rPr>
                            </w:pPr>
                            <w:r w:rsidRPr="003C34D4">
                              <w:rPr>
                                <w:sz w:val="18"/>
                                <w:szCs w:val="20"/>
                              </w:rPr>
                              <w:t>your practice for MyMedicare if you have not done so already.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A9CD3BD" id="_x0000_s1080" type="#_x0000_t202" style="position:absolute;margin-left:173.7pt;margin-top:104.9pt;width:238pt;height:52.5pt;z-index:251658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d/bGgIAADQEAAAOAAAAZHJzL2Uyb0RvYy54bWysU01vGyEQvVfqf0Dc6107jp2uvI7cRK4q&#10;WUkkp8oZs+BFYhkK2Lvur+/A+qtpT1UvMDDDfLz3mN13jSZ74bwCU9LhIKdEGA6VMtuSfn9dfrqj&#10;xAdmKqbBiJIehKf3848fZq0txAhq0JVwBJMYX7S2pHUItsgyz2vRMD8AKww6JbiGBTy6bVY51mL2&#10;RmejPJ9kLbjKOuDCe7x97J10nvJLKXh4ltKLQHRJsbeQVpfWTVyz+YwVW8dsrfixDfYPXTRMGSx6&#10;TvXIAiM7p/5I1SjuwIMMAw5NBlIqLtIMOM0wfzfNumZWpFkQHG/PMPn/l5Y/7df2xZHQfYEOCYyA&#10;tNYXHi/jPJ10TdyxU4J+hPBwhk10gXC8vMlHo0mOLo6+yWQyvU24ZpfX1vnwVUBDolFSh7QktNh+&#10;5QNWxNBTSCxmYKm0TtRoQ1pMeoMpf/PgC23w4aXXaIVu0xFVlXQ8PQ2ygeqA8znoqfeWLxU2sWI+&#10;vDCHXGPfqN/wjIvUgMXgaFFSg/v5t/sYjxSgl5IWtVNS/2PHnKBEfzNIzufheBzFlg7j2+kID+7a&#10;s7n2mF3zACjPIf4Uy5MZ44M+mdJB84YyX8Sq6GKGY+2ShpP5EHpF4zfhYrFIQSgvy8LKrC2PqSN4&#10;EeLX7o05e+QhIINPcFIZK97R0cf2sC92AaRKXEWge1SP+KM0E4XHbxS1f31OUZfPPv8FAAD//wMA&#10;UEsDBBQABgAIAAAAIQCUYt8Q4gAAAAsBAAAPAAAAZHJzL2Rvd25yZXYueG1sTI/BTsMwEETvSPyD&#10;tUjcqNM0QAhxqipShYTg0NILt028TSJiO8RuG/r1XU5w3Jmn2Zl8OZleHGn0nbMK5rMIBNna6c42&#10;CnYf67sUhA9oNfbOkoIf8rAsrq9yzLQ72Q0dt6ERHGJ9hgraEIZMSl+3ZNDP3ECWvb0bDQY+x0bq&#10;EU8cbnoZR9GDNNhZ/tDiQGVL9df2YBS8lut33FSxSc99+fK2Xw3fu897pW5vptUziEBT+IPhtz5X&#10;h4I7Ve5gtRe9gkXymDCqII6eeAMTabxgpWJrnqQgi1z+31BcAAAA//8DAFBLAQItABQABgAIAAAA&#10;IQC2gziS/gAAAOEBAAATAAAAAAAAAAAAAAAAAAAAAABbQ29udGVudF9UeXBlc10ueG1sUEsBAi0A&#10;FAAGAAgAAAAhADj9If/WAAAAlAEAAAsAAAAAAAAAAAAAAAAALwEAAF9yZWxzLy5yZWxzUEsBAi0A&#10;FAAGAAgAAAAhAAuh39saAgAANAQAAA4AAAAAAAAAAAAAAAAALgIAAGRycy9lMm9Eb2MueG1sUEsB&#10;Ai0AFAAGAAgAAAAhAJRi3xDiAAAACwEAAA8AAAAAAAAAAAAAAAAAdAQAAGRycy9kb3ducmV2Lnht&#10;bFBLBQYAAAAABAAEAPMAAACDBQAAAAA=&#10;" filled="f" stroked="f" strokeweight=".5pt">
                <v:textbox>
                  <w:txbxContent>
                    <w:p w14:paraId="113A2A3F" w14:textId="77777777" w:rsidR="00BE69E0" w:rsidRPr="009A1CA8" w:rsidRDefault="00BE69E0" w:rsidP="00BE69E0">
                      <w:pPr>
                        <w:rPr>
                          <w:sz w:val="18"/>
                          <w:szCs w:val="20"/>
                        </w:rPr>
                      </w:pPr>
                      <w:r w:rsidRPr="003C34D4">
                        <w:rPr>
                          <w:sz w:val="18"/>
                          <w:szCs w:val="20"/>
                        </w:rPr>
                        <w:t>your practice for MyMedicare if you have not done so already.</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27" behindDoc="0" locked="0" layoutInCell="1" allowOverlap="1" wp14:anchorId="2AA2D030" wp14:editId="43197EBB">
                <wp:simplePos x="0" y="0"/>
                <wp:positionH relativeFrom="column">
                  <wp:posOffset>2174240</wp:posOffset>
                </wp:positionH>
                <wp:positionV relativeFrom="paragraph">
                  <wp:posOffset>7158355</wp:posOffset>
                </wp:positionV>
                <wp:extent cx="3022600" cy="666750"/>
                <wp:effectExtent l="0" t="0" r="0" b="0"/>
                <wp:wrapNone/>
                <wp:docPr id="1604617732" name="Text Box 8"/>
                <wp:cNvGraphicFramePr/>
                <a:graphic xmlns:a="http://schemas.openxmlformats.org/drawingml/2006/main">
                  <a:graphicData uri="http://schemas.microsoft.com/office/word/2010/wordprocessingShape">
                    <wps:wsp>
                      <wps:cNvSpPr txBox="1"/>
                      <wps:spPr>
                        <a:xfrm>
                          <a:off x="0" y="0"/>
                          <a:ext cx="3022600" cy="666750"/>
                        </a:xfrm>
                        <a:prstGeom prst="rect">
                          <a:avLst/>
                        </a:prstGeom>
                        <a:noFill/>
                        <a:ln w="6350">
                          <a:noFill/>
                        </a:ln>
                      </wps:spPr>
                      <wps:txbx>
                        <w:txbxContent>
                          <w:p w14:paraId="53A68734" w14:textId="0A4F46D1" w:rsidR="00BE69E0" w:rsidRPr="009A1CA8" w:rsidRDefault="00BE69E0" w:rsidP="00BE69E0">
                            <w:pPr>
                              <w:rPr>
                                <w:sz w:val="18"/>
                                <w:szCs w:val="20"/>
                              </w:rPr>
                            </w:pPr>
                            <w:r w:rsidRPr="00CD138E">
                              <w:rPr>
                                <w:sz w:val="18"/>
                                <w:szCs w:val="20"/>
                              </w:rPr>
                              <w:t xml:space="preserve">information about MyMedicare </w:t>
                            </w:r>
                            <w:r w:rsidR="00E9603B">
                              <w:rPr>
                                <w:sz w:val="18"/>
                                <w:szCs w:val="20"/>
                              </w:rPr>
                              <w:t>o</w:t>
                            </w:r>
                            <w:r w:rsidRPr="00CD138E">
                              <w:rPr>
                                <w:sz w:val="18"/>
                                <w:szCs w:val="20"/>
                              </w:rPr>
                              <w:t>n your practice social media page using Social Media Tiles.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AA2D030" id="_x0000_s1081" type="#_x0000_t202" style="position:absolute;margin-left:171.2pt;margin-top:563.65pt;width:238pt;height:52.5pt;z-index:25165832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OGqAGgIAADQEAAAOAAAAZHJzL2Uyb0RvYy54bWysU01vGyEQvVfqf0Dc4107jpOuvI7cRK4q&#10;WUkkp8oZs+BFYhkK2Lvur+/A+qtpT1UuMDDDfLz3mN53jSY74bwCU9LhIKdEGA6VMpuS/nhdXN1R&#10;4gMzFdNgREn3wtP72edP09YWYgQ16Eo4gkmML1pb0joEW2SZ57VomB+AFQadElzDAh7dJqscazF7&#10;o7NRnk+yFlxlHXDhPd4+9k46S/mlFDw8S+lFILqk2FtIq0vrOq7ZbMqKjWO2VvzQBvuPLhqmDBY9&#10;pXpkgZGtU3+lahR34EGGAYcmAykVF2kGnGaYv5tmVTMr0iwIjrcnmPzHpeVPu5V9cSR0X6FDAiMg&#10;rfWFx8s4TyddE3fslKAfIdyfYBNdIBwvr/PRaJKji6NvMpnc3iRcs/Nr63z4JqAh0SipQ1oSWmy3&#10;9AErYugxJBYzsFBaJ2q0IS0mvcaUf3jwhTb48NxrtEK37oiqSjq+Ow6yhmqP8znoqfeWLxQ2sWQ+&#10;vDCHXGPfqN/wjIvUgMXgYFFSg/v1r/sYjxSgl5IWtVNS/3PLnKBEfzdIzpfheBzFlg7jm9sRHtyl&#10;Z33pMdvmAVCeQ/wpliczxgd9NKWD5g1lPo9V0cUMx9olDUfzIfSKxm/CxXyeglBeloWlWVkeU0fw&#10;IsSv3Rtz9sBDQAaf4KgyVryjo4/tYZ9vA0iVuIpA96ge8EdpJgoP3yhq//Kcos6fffYbAAD//wMA&#10;UEsDBBQABgAIAAAAIQC3rtJO4gAAAA0BAAAPAAAAZHJzL2Rvd25yZXYueG1sTI/BTsMwEETvSPyD&#10;tUjcqBOnQBTiVFWkCgnBoaUXbk7sJhH2OsRuG/h6llM57szT7Ey5mp1lJzOFwaOEdJEAM9h6PWAn&#10;Yf++ucuBhahQK+vRSPg2AVbV9VWpCu3PuDWnXewYhWAolIQ+xrHgPLS9cSos/GiQvIOfnIp0Th3X&#10;kzpTuLNcJMkDd2pA+tCr0dS9aT93Ryfhpd68qW0jXP5j6+fXw3r82n/cS3l7M6+fgEUzxwsMf/Wp&#10;OlTUqfFH1IFZCdlSLAklIxWPGTBC8jQnqSFJZCIDXpX8/4rqFwAA//8DAFBLAQItABQABgAIAAAA&#10;IQC2gziS/gAAAOEBAAATAAAAAAAAAAAAAAAAAAAAAABbQ29udGVudF9UeXBlc10ueG1sUEsBAi0A&#10;FAAGAAgAAAAhADj9If/WAAAAlAEAAAsAAAAAAAAAAAAAAAAALwEAAF9yZWxzLy5yZWxzUEsBAi0A&#10;FAAGAAgAAAAhAAg4aoAaAgAANAQAAA4AAAAAAAAAAAAAAAAALgIAAGRycy9lMm9Eb2MueG1sUEsB&#10;Ai0AFAAGAAgAAAAhALeu0k7iAAAADQEAAA8AAAAAAAAAAAAAAAAAdAQAAGRycy9kb3ducmV2Lnht&#10;bFBLBQYAAAAABAAEAPMAAACDBQAAAAA=&#10;" filled="f" stroked="f" strokeweight=".5pt">
                <v:textbox>
                  <w:txbxContent>
                    <w:p w14:paraId="53A68734" w14:textId="0A4F46D1" w:rsidR="00BE69E0" w:rsidRPr="009A1CA8" w:rsidRDefault="00BE69E0" w:rsidP="00BE69E0">
                      <w:pPr>
                        <w:rPr>
                          <w:sz w:val="18"/>
                          <w:szCs w:val="20"/>
                        </w:rPr>
                      </w:pPr>
                      <w:r w:rsidRPr="00CD138E">
                        <w:rPr>
                          <w:sz w:val="18"/>
                          <w:szCs w:val="20"/>
                        </w:rPr>
                        <w:t xml:space="preserve">information about MyMedicare </w:t>
                      </w:r>
                      <w:r w:rsidR="00E9603B">
                        <w:rPr>
                          <w:sz w:val="18"/>
                          <w:szCs w:val="20"/>
                        </w:rPr>
                        <w:t>o</w:t>
                      </w:r>
                      <w:r w:rsidRPr="00CD138E">
                        <w:rPr>
                          <w:sz w:val="18"/>
                          <w:szCs w:val="20"/>
                        </w:rPr>
                        <w:t>n your practice social media page using Social Media Tiles.</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26" behindDoc="0" locked="0" layoutInCell="1" allowOverlap="1" wp14:anchorId="441F95BD" wp14:editId="0AC04A48">
                <wp:simplePos x="0" y="0"/>
                <wp:positionH relativeFrom="column">
                  <wp:posOffset>2256790</wp:posOffset>
                </wp:positionH>
                <wp:positionV relativeFrom="paragraph">
                  <wp:posOffset>6339205</wp:posOffset>
                </wp:positionV>
                <wp:extent cx="3022600" cy="666750"/>
                <wp:effectExtent l="0" t="0" r="0" b="0"/>
                <wp:wrapNone/>
                <wp:docPr id="2038058828" name="Text Box 8"/>
                <wp:cNvGraphicFramePr/>
                <a:graphic xmlns:a="http://schemas.openxmlformats.org/drawingml/2006/main">
                  <a:graphicData uri="http://schemas.microsoft.com/office/word/2010/wordprocessingShape">
                    <wps:wsp>
                      <wps:cNvSpPr txBox="1"/>
                      <wps:spPr>
                        <a:xfrm>
                          <a:off x="0" y="0"/>
                          <a:ext cx="3022600" cy="666750"/>
                        </a:xfrm>
                        <a:prstGeom prst="rect">
                          <a:avLst/>
                        </a:prstGeom>
                        <a:noFill/>
                        <a:ln w="6350">
                          <a:noFill/>
                        </a:ln>
                      </wps:spPr>
                      <wps:txbx>
                        <w:txbxContent>
                          <w:p w14:paraId="369DB93F" w14:textId="77777777" w:rsidR="00BE69E0" w:rsidRPr="00CD138E" w:rsidRDefault="00BE69E0" w:rsidP="00BE69E0">
                            <w:pPr>
                              <w:rPr>
                                <w:color w:val="F2F2F2" w:themeColor="background1" w:themeShade="F2"/>
                                <w:sz w:val="18"/>
                                <w:szCs w:val="20"/>
                              </w:rPr>
                            </w:pPr>
                            <w:r w:rsidRPr="00CD138E">
                              <w:rPr>
                                <w:color w:val="F2F2F2" w:themeColor="background1" w:themeShade="F2"/>
                                <w:sz w:val="18"/>
                                <w:szCs w:val="20"/>
                              </w:rPr>
                              <w:t>MyMedicare posters and brochures in your practice waiting room/reception and display MyMedicare Patient videos in your waiting room screens.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1F95BD" id="_x0000_s1082" type="#_x0000_t202" style="position:absolute;margin-left:177.7pt;margin-top:499.15pt;width:238pt;height:52.5pt;z-index:25165832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iiVVGgIAADQEAAAOAAAAZHJzL2Uyb0RvYy54bWysU01vGyEQvVfqf0Dc4107jtOsvI7cRK4q&#10;WUkkp8oZs+BFYhkK2Lvur+/A+qtpT1UuMDDDfLz3mN53jSY74bwCU9LhIKdEGA6VMpuS/nhdXH2h&#10;xAdmKqbBiJLuhaf3s8+fpq0txAhq0JVwBJMYX7S2pHUItsgyz2vRMD8AKww6JbiGBTy6TVY51mL2&#10;RmejPJ9kLbjKOuDCe7x97J10lvJLKXh4ltKLQHRJsbeQVpfWdVyz2ZQVG8dsrfihDfYfXTRMGSx6&#10;SvXIAiNbp/5K1SjuwIMMAw5NBlIqLtIMOM0wfzfNqmZWpFkQHG9PMPmPS8ufdiv74kjovkKHBEZA&#10;WusLj5dxnk66Ju7YKUE/Qrg/wSa6QDheXuej0SRHF0ffZDK5vUm4ZufX1vnwTUBDolFSh7QktNhu&#10;6QNWxNBjSCxmYKG0TtRoQ1pMeo0p//DgC23w4bnXaIVu3RFVlXR8dxxkDdUe53PQU+8tXyhsYsl8&#10;eGEOuca+Ub/hGRepAYvBwaKkBvfrX/cxHilALyUtaqek/ueWOUGJ/m6QnLvheBzFlg7jm9sRHtyl&#10;Z33pMdvmAVCeQ/wpliczxgd9NKWD5g1lPo9V0cUMx9olDUfzIfSKxm/CxXyeglBeloWlWVkeU0fw&#10;IsSv3Rtz9sBDQAaf4KgyVryjo4/tYZ9vA0iVuIpA96ge8EdpJgoP3yhq//Kcos6fffYbAAD//wMA&#10;UEsDBBQABgAIAAAAIQAaoX2s4wAAAAwBAAAPAAAAZHJzL2Rvd25yZXYueG1sTI/LTsMwEEX3SPyD&#10;NUjsqJOaoDTEqapIFRKCRUs37Jx4mkT4EWK3DXw9wwqWM3N059xyPVvDzjiFwTsJ6SIBhq71enCd&#10;hMPb9i4HFqJyWhnvUMIXBlhX11elKrS/uB2e97FjFOJCoST0MY4F56Ht0aqw8CM6uh39ZFWkceq4&#10;ntSFwq3hyyR54FYNjj70asS6x/Zjf7ISnuvtq9o1S5t/m/rp5bgZPw/vmZS3N/PmEVjEOf7B8KtP&#10;6lCRU+NPTgdmJIgsuydUwmqVC2BE5CKlTUNomggBvCr5/xLVDwAAAP//AwBQSwECLQAUAAYACAAA&#10;ACEAtoM4kv4AAADhAQAAEwAAAAAAAAAAAAAAAAAAAAAAW0NvbnRlbnRfVHlwZXNdLnhtbFBLAQIt&#10;ABQABgAIAAAAIQA4/SH/1gAAAJQBAAALAAAAAAAAAAAAAAAAAC8BAABfcmVscy8ucmVsc1BLAQIt&#10;ABQABgAIAAAAIQB3iiVVGgIAADQEAAAOAAAAAAAAAAAAAAAAAC4CAABkcnMvZTJvRG9jLnhtbFBL&#10;AQItABQABgAIAAAAIQAaoX2s4wAAAAwBAAAPAAAAAAAAAAAAAAAAAHQEAABkcnMvZG93bnJldi54&#10;bWxQSwUGAAAAAAQABADzAAAAhAUAAAAA&#10;" filled="f" stroked="f" strokeweight=".5pt">
                <v:textbox>
                  <w:txbxContent>
                    <w:p w14:paraId="369DB93F" w14:textId="77777777" w:rsidR="00BE69E0" w:rsidRPr="00CD138E" w:rsidRDefault="00BE69E0" w:rsidP="00BE69E0">
                      <w:pPr>
                        <w:rPr>
                          <w:color w:val="F2F2F2" w:themeColor="background1" w:themeShade="F2"/>
                          <w:sz w:val="18"/>
                          <w:szCs w:val="20"/>
                        </w:rPr>
                      </w:pPr>
                      <w:r w:rsidRPr="00CD138E">
                        <w:rPr>
                          <w:color w:val="F2F2F2" w:themeColor="background1" w:themeShade="F2"/>
                          <w:sz w:val="18"/>
                          <w:szCs w:val="20"/>
                        </w:rPr>
                        <w:t>MyMedicare posters and brochures in your practice waiting room/reception and display MyMedicare Patient videos in your waiting room screens.</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25" behindDoc="0" locked="0" layoutInCell="1" allowOverlap="1" wp14:anchorId="0DEE5EBC" wp14:editId="0CB51D14">
                <wp:simplePos x="0" y="0"/>
                <wp:positionH relativeFrom="column">
                  <wp:posOffset>2148840</wp:posOffset>
                </wp:positionH>
                <wp:positionV relativeFrom="paragraph">
                  <wp:posOffset>5526405</wp:posOffset>
                </wp:positionV>
                <wp:extent cx="3022600" cy="666750"/>
                <wp:effectExtent l="0" t="0" r="0" b="0"/>
                <wp:wrapNone/>
                <wp:docPr id="1736475900" name="Text Box 8"/>
                <wp:cNvGraphicFramePr/>
                <a:graphic xmlns:a="http://schemas.openxmlformats.org/drawingml/2006/main">
                  <a:graphicData uri="http://schemas.microsoft.com/office/word/2010/wordprocessingShape">
                    <wps:wsp>
                      <wps:cNvSpPr txBox="1"/>
                      <wps:spPr>
                        <a:xfrm>
                          <a:off x="0" y="0"/>
                          <a:ext cx="3022600" cy="666750"/>
                        </a:xfrm>
                        <a:prstGeom prst="rect">
                          <a:avLst/>
                        </a:prstGeom>
                        <a:noFill/>
                        <a:ln w="6350">
                          <a:noFill/>
                        </a:ln>
                      </wps:spPr>
                      <wps:txbx>
                        <w:txbxContent>
                          <w:p w14:paraId="5BD87A2E" w14:textId="77777777" w:rsidR="00BE69E0" w:rsidRPr="009A1CA8" w:rsidRDefault="00BE69E0" w:rsidP="00BE69E0">
                            <w:pPr>
                              <w:rPr>
                                <w:sz w:val="18"/>
                                <w:szCs w:val="20"/>
                              </w:rPr>
                            </w:pPr>
                            <w:r w:rsidRPr="00CD138E">
                              <w:rPr>
                                <w:sz w:val="18"/>
                                <w:szCs w:val="20"/>
                              </w:rPr>
                              <w:t>your practice website to include links to MyMedicare patient registration information.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DEE5EBC" id="_x0000_s1083" type="#_x0000_t202" style="position:absolute;margin-left:169.2pt;margin-top:435.15pt;width:238pt;height:52.5pt;z-index:25165832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81cGQIAADQEAAAOAAAAZHJzL2Uyb0RvYy54bWysU8tu2zAQvBfoPxC815Idx0kFy4GbwEUB&#10;IwngBDnTFGkRoLgsSVtyv75Lyq8mPRW9UMvd1T5mhtO7rtFkJ5xXYEo6HOSUCMOhUmZT0teXxZdb&#10;SnxgpmIajCjpXnh6N/v8adraQoygBl0JR7CI8UVrS1qHYIss87wWDfMDsMJgUIJrWMCr22SVYy1W&#10;b3Q2yvNJ1oKrrAMuvEfvQx+ks1RfSsHDk5ReBKJLirOFdLp0ruOZzaas2Dhma8UPY7B/mKJhymDT&#10;U6kHFhjZOvWhVKO4Aw8yDDg0GUipuEg74DbD/N02q5pZkXZBcLw9weT/X1n+uFvZZ0dC9w06JDAC&#10;0lpfeHTGfTrpmvjFSQnGEcL9CTbRBcLReZWPRpMcQxxjk8nk5jrhmp3/ts6H7wIaEo2SOqQlocV2&#10;Sx+wI6YeU2IzAwuldaJGG9Ji0Sss+UcE/9AGfzzPGq3QrTuiqpL2E0TXGqo97uegp95bvlA4xJL5&#10;8Mwcco1zo37DEx5SAzaDg0VJDe7X3/wxHynAKCUtaqek/ueWOUGJ/mGQnK/D8TiKLV3G1zcjvLjL&#10;yPoyYrbNPaA8h/hSLE9mzA/6aEoHzRvKfB67YogZjr1LGo7mfegVjc+Ei/k8JaG8LAtLs7I8lo7g&#10;RYhfujfm7IGHgAw+wlFlrHhHR5/bwz7fBpAqcXVG9YA/SjNReHhGUfuX95R1fuyz3wAAAP//AwBQ&#10;SwMEFAAGAAgAAAAhAJ3h7PHjAAAACwEAAA8AAABkcnMvZG93bnJldi54bWxMj8FOwzAMhu9IvENk&#10;JG4s3bqx0DWdpkoTEoLDxi7c0iZrqyVOabKt8PSYExxtf/r9/fl6dJZdzBA6jxKmkwSYwdrrDhsJ&#10;h/ftgwAWokKtrEcj4csEWBe3N7nKtL/izlz2sWEUgiFTEtoY+4zzULfGqTDxvUG6Hf3gVKRxaLge&#10;1JXCneWzJHnkTnVIH1rVm7I19Wl/dhJeyu2b2lUzJ75t+fx63PSfh4+FlPd342YFLJox/sHwq0/q&#10;UJBT5c+oA7MS0lTMCZUglkkKjAgxndOmkvC0XKTAi5z/71D8AAAA//8DAFBLAQItABQABgAIAAAA&#10;IQC2gziS/gAAAOEBAAATAAAAAAAAAAAAAAAAAAAAAABbQ29udGVudF9UeXBlc10ueG1sUEsBAi0A&#10;FAAGAAgAAAAhADj9If/WAAAAlAEAAAsAAAAAAAAAAAAAAAAALwEAAF9yZWxzLy5yZWxzUEsBAi0A&#10;FAAGAAgAAAAhAKqXzVwZAgAANAQAAA4AAAAAAAAAAAAAAAAALgIAAGRycy9lMm9Eb2MueG1sUEsB&#10;Ai0AFAAGAAgAAAAhAJ3h7PHjAAAACwEAAA8AAAAAAAAAAAAAAAAAcwQAAGRycy9kb3ducmV2Lnht&#10;bFBLBQYAAAAABAAEAPMAAACDBQAAAAA=&#10;" filled="f" stroked="f" strokeweight=".5pt">
                <v:textbox>
                  <w:txbxContent>
                    <w:p w14:paraId="5BD87A2E" w14:textId="77777777" w:rsidR="00BE69E0" w:rsidRPr="009A1CA8" w:rsidRDefault="00BE69E0" w:rsidP="00BE69E0">
                      <w:pPr>
                        <w:rPr>
                          <w:sz w:val="18"/>
                          <w:szCs w:val="20"/>
                        </w:rPr>
                      </w:pPr>
                      <w:r w:rsidRPr="00CD138E">
                        <w:rPr>
                          <w:sz w:val="18"/>
                          <w:szCs w:val="20"/>
                        </w:rPr>
                        <w:t>your practice website to include links to MyMedicare patient registration information.</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24" behindDoc="0" locked="0" layoutInCell="1" allowOverlap="1" wp14:anchorId="1B294662" wp14:editId="197DE755">
                <wp:simplePos x="0" y="0"/>
                <wp:positionH relativeFrom="column">
                  <wp:posOffset>2161540</wp:posOffset>
                </wp:positionH>
                <wp:positionV relativeFrom="paragraph">
                  <wp:posOffset>4592955</wp:posOffset>
                </wp:positionV>
                <wp:extent cx="3022600" cy="666750"/>
                <wp:effectExtent l="0" t="0" r="0" b="0"/>
                <wp:wrapNone/>
                <wp:docPr id="1968239326" name="Text Box 8"/>
                <wp:cNvGraphicFramePr/>
                <a:graphic xmlns:a="http://schemas.openxmlformats.org/drawingml/2006/main">
                  <a:graphicData uri="http://schemas.microsoft.com/office/word/2010/wordprocessingShape">
                    <wps:wsp>
                      <wps:cNvSpPr txBox="1"/>
                      <wps:spPr>
                        <a:xfrm>
                          <a:off x="0" y="0"/>
                          <a:ext cx="3022600" cy="666750"/>
                        </a:xfrm>
                        <a:prstGeom prst="rect">
                          <a:avLst/>
                        </a:prstGeom>
                        <a:noFill/>
                        <a:ln w="6350">
                          <a:noFill/>
                        </a:ln>
                      </wps:spPr>
                      <wps:txbx>
                        <w:txbxContent>
                          <w:p w14:paraId="1AD41DD1" w14:textId="77777777" w:rsidR="00BE69E0" w:rsidRPr="009A1CA8" w:rsidRDefault="00BE69E0" w:rsidP="00BE69E0">
                            <w:pPr>
                              <w:rPr>
                                <w:sz w:val="18"/>
                                <w:szCs w:val="20"/>
                              </w:rPr>
                            </w:pPr>
                            <w:r w:rsidRPr="00CD138E">
                              <w:rPr>
                                <w:sz w:val="18"/>
                                <w:szCs w:val="20"/>
                              </w:rPr>
                              <w:t>the MyMedicare Registration form and brochure with your patient consent form</w:t>
                            </w:r>
                            <w:r>
                              <w:rPr>
                                <w:sz w:val="18"/>
                                <w:szCs w:val="20"/>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294662" id="_x0000_s1084" type="#_x0000_t202" style="position:absolute;margin-left:170.2pt;margin-top:361.65pt;width:238pt;height:52.5pt;z-index:2516583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JYKJGQIAADQEAAAOAAAAZHJzL2Uyb0RvYy54bWysU01vGyEQvVfqf0Dc6107tpOuvI7cRK4q&#10;WUkkp8oZs+BdCRgK2Lvur+/A+qtpT1UvMDDDfLz3mN13WpG9cL4BU9LhIKdEGA5VY7Yl/f66/HRH&#10;iQ/MVEyBESU9CE/v5x8/zFpbiBHUoCrhCCYxvmhtSesQbJFlntdCMz8AKww6JTjNAh7dNqscazG7&#10;Vtkoz6dZC66yDrjwHm8feyedp/xSCh6epfQiEFVS7C2k1aV1E9dsPmPF1jFbN/zYBvuHLjRrDBY9&#10;p3pkgZGda/5IpRvuwIMMAw46AykbLtIMOM0wfzfNumZWpFkQHG/PMPn/l5Y/7df2xZHQfYEOCYyA&#10;tNYXHi/jPJ10Ou7YKUE/Qng4wya6QDhe3uSj0TRHF0ffdDq9nSRcs8tr63z4KkCTaJTUIS0JLbZf&#10;+YAVMfQUEosZWDZKJWqUIS0mvcGUv3nwhTL48NJrtEK36UhTlXRyHmQD1QHnc9BT7y1fNtjEivnw&#10;whxyjX2jfsMzLlIBFoOjRUkN7uff7mM8UoBeSlrUTkn9jx1zghL1zSA5n4fjcRRbOowntyM8uGvP&#10;5tpjdvoBUJ5D/CmWJzPGB3UypQP9hjJfxKroYoZj7ZKGk/kQekXjN+FisUhBKC/LwsqsLY+pI3gR&#10;4tfujTl75CEgg09wUhkr3tHRx/awL3YBZJO4ikD3qB7xR2kmCo/fKGr/+pyiLp99/gsAAP//AwBQ&#10;SwMEFAAGAAgAAAAhAKA2/DTiAAAACwEAAA8AAABkcnMvZG93bnJldi54bWxMj01Pg0AQhu8m/ofN&#10;mHizS6FWgixNQ9KYmHpo7cXbwk6ByM4iu22xv97xpLf5ePLOM/lqsr044+g7RwrmswgEUu1MR42C&#10;w/vmIQXhgyaje0eo4Bs9rIrbm1xnxl1oh+d9aASHkM+0gjaEIZPS1y1a7WduQOLd0Y1WB27HRppR&#10;Xzjc9jKOoqW0uiO+0OoByxbrz/3JKngtN296V8U2vfbly/a4Hr4OH49K3d9N62cQAafwB8OvPqtD&#10;wU6VO5HxoleQLKIFowqe4iQBwUQ6X/Kk4iJOE5BFLv//UPwAAAD//wMAUEsBAi0AFAAGAAgAAAAh&#10;ALaDOJL+AAAA4QEAABMAAAAAAAAAAAAAAAAAAAAAAFtDb250ZW50X1R5cGVzXS54bWxQSwECLQAU&#10;AAYACAAAACEAOP0h/9YAAACUAQAACwAAAAAAAAAAAAAAAAAvAQAAX3JlbHMvLnJlbHNQSwECLQAU&#10;AAYACAAAACEA1SWCiRkCAAA0BAAADgAAAAAAAAAAAAAAAAAuAgAAZHJzL2Uyb0RvYy54bWxQSwEC&#10;LQAUAAYACAAAACEAoDb8NOIAAAALAQAADwAAAAAAAAAAAAAAAABzBAAAZHJzL2Rvd25yZXYueG1s&#10;UEsFBgAAAAAEAAQA8wAAAIIFAAAAAA==&#10;" filled="f" stroked="f" strokeweight=".5pt">
                <v:textbox>
                  <w:txbxContent>
                    <w:p w14:paraId="1AD41DD1" w14:textId="77777777" w:rsidR="00BE69E0" w:rsidRPr="009A1CA8" w:rsidRDefault="00BE69E0" w:rsidP="00BE69E0">
                      <w:pPr>
                        <w:rPr>
                          <w:sz w:val="18"/>
                          <w:szCs w:val="20"/>
                        </w:rPr>
                      </w:pPr>
                      <w:r w:rsidRPr="00CD138E">
                        <w:rPr>
                          <w:sz w:val="18"/>
                          <w:szCs w:val="20"/>
                        </w:rPr>
                        <w:t>the MyMedicare Registration form and brochure with your patient consent form</w:t>
                      </w:r>
                      <w:r>
                        <w:rPr>
                          <w:sz w:val="18"/>
                          <w:szCs w:val="20"/>
                        </w:rPr>
                        <w:t xml:space="preserve">. </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23" behindDoc="0" locked="0" layoutInCell="1" allowOverlap="1" wp14:anchorId="0E207788" wp14:editId="0E96531B">
                <wp:simplePos x="0" y="0"/>
                <wp:positionH relativeFrom="column">
                  <wp:posOffset>2180590</wp:posOffset>
                </wp:positionH>
                <wp:positionV relativeFrom="paragraph">
                  <wp:posOffset>3024505</wp:posOffset>
                </wp:positionV>
                <wp:extent cx="3022600" cy="666750"/>
                <wp:effectExtent l="0" t="0" r="0" b="0"/>
                <wp:wrapNone/>
                <wp:docPr id="1259157535" name="Text Box 8"/>
                <wp:cNvGraphicFramePr/>
                <a:graphic xmlns:a="http://schemas.openxmlformats.org/drawingml/2006/main">
                  <a:graphicData uri="http://schemas.microsoft.com/office/word/2010/wordprocessingShape">
                    <wps:wsp>
                      <wps:cNvSpPr txBox="1"/>
                      <wps:spPr>
                        <a:xfrm>
                          <a:off x="0" y="0"/>
                          <a:ext cx="3022600" cy="666750"/>
                        </a:xfrm>
                        <a:prstGeom prst="rect">
                          <a:avLst/>
                        </a:prstGeom>
                        <a:noFill/>
                        <a:ln w="6350">
                          <a:noFill/>
                        </a:ln>
                      </wps:spPr>
                      <wps:txbx>
                        <w:txbxContent>
                          <w:p w14:paraId="56888C01" w14:textId="77777777" w:rsidR="00BE69E0" w:rsidRPr="00ED7D93" w:rsidRDefault="00BE69E0" w:rsidP="00BE69E0">
                            <w:pPr>
                              <w:rPr>
                                <w:color w:val="F2F2F2" w:themeColor="background1" w:themeShade="F2"/>
                                <w:sz w:val="18"/>
                                <w:szCs w:val="20"/>
                              </w:rPr>
                            </w:pPr>
                            <w:r w:rsidRPr="00ED7D93">
                              <w:rPr>
                                <w:color w:val="F2F2F2" w:themeColor="background1" w:themeShade="F2"/>
                                <w:sz w:val="18"/>
                                <w:szCs w:val="20"/>
                              </w:rPr>
                              <w:t>your practice team to speak with patients about MyMedicare.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E207788" id="_x0000_s1085" type="#_x0000_t202" style="position:absolute;margin-left:171.7pt;margin-top:238.15pt;width:238pt;height:52.5pt;z-index:25165832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SMtGwIAADQEAAAOAAAAZHJzL2Uyb0RvYy54bWysU11v2yAUfZ+0/4B4X+y4SdpZcaqsVaZJ&#10;UVspnfpMMMSWMJcBiZ39+l2w87FuT9Ne4MK93I9zDvP7rlHkIKyrQRd0PEopEZpDWetdQb+/rj7d&#10;UeI80yVToEVBj8LR+8XHD/PW5CKDClQpLMEk2uWtKWjlvcmTxPFKNMyNwAiNTgm2YR6PdpeUlrWY&#10;vVFJlqazpAVbGgtcOIe3j72TLmJ+KQX3z1I64YkqKPbm42rjug1rspizfGeZqWo+tMH+oYuG1RqL&#10;nlM9Ms/I3tZ/pGpqbsGB9CMOTQJS1lzEGXCacfpumk3FjIizIDjOnGFy/y8tfzpszIslvvsCHRIY&#10;AGmNyx1ehnk6aZuwY6cE/Qjh8Qyb6DzheHmTZtksRRdH32w2u51GXJPLa2Od/yqgIcEoqEVaIlrs&#10;sHYeK2LoKSQU07CqlYrUKE1aTHqDKX/z4Aul8eGl12D5btuRuizoNDsNsoXyiPNZ6Kl3hq9qbGLN&#10;nH9hFrnGvlG//hkXqQCLwWBRUoH9+bf7EI8UoJeSFrVTUPdjz6ygRH3TSM7n8WQSxBYPk+lthgd7&#10;7dlee/S+eQCU5xh/iuHRDPFenUxpoXlDmS9DVXQxzbF2Qf3JfPC9ovGbcLFcxiCUl2F+rTeGh9QB&#10;vADxa/fGrBl48MjgE5xUxvJ3dPSxPezLvQdZR64C0D2qA/4ozUjh8I2C9q/PMery2Re/AAAA//8D&#10;AFBLAwQUAAYACAAAACEAQkDVS+MAAAALAQAADwAAAGRycy9kb3ducmV2LnhtbEyPTU+DQBCG7yb+&#10;h82YeLMLhVZKWZqGpDExemjtxdvCToG4H8huW/TXO570ODNP3nneYjMZzS44+t5ZAfEsAoa2caq3&#10;rYDj2+4hA+aDtEpqZ1HAF3rYlLc3hcyVu9o9Xg6hZRRifS4FdCEMOee+6dBIP3MDWrqd3GhkoHFs&#10;uRrllcKN5vMoWnIje0sfOjlg1WHzcTgbAc/V7lXu67nJvnX19HLaDp/H94UQ93fTdg0s4BT+YPjV&#10;J3Uoyal2Z6s80wKSNEkJFZA+LhNgRGTxija1gEUWJ8DLgv/vUP4AAAD//wMAUEsBAi0AFAAGAAgA&#10;AAAhALaDOJL+AAAA4QEAABMAAAAAAAAAAAAAAAAAAAAAAFtDb250ZW50X1R5cGVzXS54bWxQSwEC&#10;LQAUAAYACAAAACEAOP0h/9YAAACUAQAACwAAAAAAAAAAAAAAAAAvAQAAX3JlbHMvLnJlbHNQSwEC&#10;LQAUAAYACAAAACEAFfUjLRsCAAA0BAAADgAAAAAAAAAAAAAAAAAuAgAAZHJzL2Uyb0RvYy54bWxQ&#10;SwECLQAUAAYACAAAACEAQkDVS+MAAAALAQAADwAAAAAAAAAAAAAAAAB1BAAAZHJzL2Rvd25yZXYu&#10;eG1sUEsFBgAAAAAEAAQA8wAAAIUFAAAAAA==&#10;" filled="f" stroked="f" strokeweight=".5pt">
                <v:textbox>
                  <w:txbxContent>
                    <w:p w14:paraId="56888C01" w14:textId="77777777" w:rsidR="00BE69E0" w:rsidRPr="00ED7D93" w:rsidRDefault="00BE69E0" w:rsidP="00BE69E0">
                      <w:pPr>
                        <w:rPr>
                          <w:color w:val="F2F2F2" w:themeColor="background1" w:themeShade="F2"/>
                          <w:sz w:val="18"/>
                          <w:szCs w:val="20"/>
                        </w:rPr>
                      </w:pPr>
                      <w:r w:rsidRPr="00ED7D93">
                        <w:rPr>
                          <w:color w:val="F2F2F2" w:themeColor="background1" w:themeShade="F2"/>
                          <w:sz w:val="18"/>
                          <w:szCs w:val="20"/>
                        </w:rPr>
                        <w:t>your practice team to speak with patients about MyMedicare.</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22" behindDoc="0" locked="0" layoutInCell="1" allowOverlap="1" wp14:anchorId="37FEFD37" wp14:editId="195AC28F">
                <wp:simplePos x="0" y="0"/>
                <wp:positionH relativeFrom="column">
                  <wp:posOffset>2174240</wp:posOffset>
                </wp:positionH>
                <wp:positionV relativeFrom="paragraph">
                  <wp:posOffset>3659505</wp:posOffset>
                </wp:positionV>
                <wp:extent cx="3022600" cy="666750"/>
                <wp:effectExtent l="0" t="0" r="0" b="0"/>
                <wp:wrapNone/>
                <wp:docPr id="1956182192" name="Text Box 8"/>
                <wp:cNvGraphicFramePr/>
                <a:graphic xmlns:a="http://schemas.openxmlformats.org/drawingml/2006/main">
                  <a:graphicData uri="http://schemas.microsoft.com/office/word/2010/wordprocessingShape">
                    <wps:wsp>
                      <wps:cNvSpPr txBox="1"/>
                      <wps:spPr>
                        <a:xfrm>
                          <a:off x="0" y="0"/>
                          <a:ext cx="3022600" cy="666750"/>
                        </a:xfrm>
                        <a:prstGeom prst="rect">
                          <a:avLst/>
                        </a:prstGeom>
                        <a:noFill/>
                        <a:ln w="6350">
                          <a:noFill/>
                        </a:ln>
                      </wps:spPr>
                      <wps:txbx>
                        <w:txbxContent>
                          <w:p w14:paraId="4F6FDB3A" w14:textId="77777777" w:rsidR="00BE69E0" w:rsidRPr="00ED7D93" w:rsidRDefault="00BE69E0" w:rsidP="00BE69E0">
                            <w:pPr>
                              <w:rPr>
                                <w:sz w:val="18"/>
                                <w:szCs w:val="20"/>
                              </w:rPr>
                            </w:pPr>
                            <w:r w:rsidRPr="00ED7D93">
                              <w:rPr>
                                <w:sz w:val="18"/>
                                <w:szCs w:val="20"/>
                              </w:rPr>
                              <w:t>MyMedicare at a practice meeting and print copies of MyMedicare brochures and MyMedicare patient registration frequently asked questions to use in conversations with patients.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FEFD37" id="_x0000_s1086" type="#_x0000_t202" style="position:absolute;margin-left:171.2pt;margin-top:288.15pt;width:238pt;height:52.5pt;z-index:25165832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2z4GgIAADQEAAAOAAAAZHJzL2Uyb0RvYy54bWysU01vGyEQvVfqf0Dc611/Jl15HbmJXFWy&#10;kkhOlTNmwYvEMhSwd91f34G1YzftqeoFBmaYj/ce87uu0eQgnFdgSjoc5JQIw6FSZlfS7y+rT7eU&#10;+MBMxTQYUdKj8PRu8fHDvLWFGEENuhKOYBLji9aWtA7BFlnmeS0a5gdghUGnBNewgEe3yyrHWsze&#10;6GyU57OsBVdZB1x4j7cPvZMuUn4pBQ9PUnoRiC4p9hbS6tK6jWu2mLNi55itFT+1wf6hi4Ypg0Xf&#10;Uj2wwMjeqT9SNYo78CDDgEOTgZSKizQDTjPM302zqZkVaRYEx9s3mPz/S8sfDxv77EjovkCHBEZA&#10;WusLj5dxnk66Ju7YKUE/Qnh8g010gXC8HOej0SxHF0ffbDa7mSZcs8tr63z4KqAh0SipQ1oSWuyw&#10;9gErYug5JBYzsFJaJ2q0IS0mHWPK3zz4Qht8eOk1WqHbdkRVJZ2Oz4NsoTrifA566r3lK4VNrJkP&#10;z8wh19g36jc84SI1YDE4WZTU4H7+7T7GIwXopaRF7ZTU/9gzJyjR3wyS83k4mUSxpcNkejPCg7v2&#10;bK89Zt/cA8pziD/F8mTG+KDPpnTQvKLMl7EqupjhWLuk4Wzeh17R+E24WC5TEMrLsrA2G8tj6ghe&#10;hPile2XOnngIyOAjnFXGind09LE97Mt9AKkSVxHoHtUT/ijNROHpG0XtX59T1OWzL34BAAD//wMA&#10;UEsDBBQABgAIAAAAIQAErZfX4wAAAAsBAAAPAAAAZHJzL2Rvd25yZXYueG1sTI/LTsMwEEX3SPyD&#10;NUjsqPNogxUyqapIFRKCRUs37JzYTSLicYjdNvD1mFVZzszRnXOL9WwGdtaT6y0hxIsImKbGqp5a&#10;hMP79kEAc16SkoMljfCtHazL25tC5speaKfPe9+yEEIulwid92POuWs6baRb2FFTuB3tZKQP49Ry&#10;NclLCDcDT6Io40b2FD50ctRVp5vP/ckgvFTbN7mrEyN+hur59bgZvw4fK8T7u3nzBMzr2V9h+NMP&#10;6lAGp9qeSDk2IKTLZBlQhNVjlgILhIhF2NQImYhT4GXB/3cofwEAAP//AwBQSwECLQAUAAYACAAA&#10;ACEAtoM4kv4AAADhAQAAEwAAAAAAAAAAAAAAAAAAAAAAW0NvbnRlbnRfVHlwZXNdLnhtbFBLAQIt&#10;ABQABgAIAAAAIQA4/SH/1gAAAJQBAAALAAAAAAAAAAAAAAAAAC8BAABfcmVscy8ucmVsc1BLAQIt&#10;ABQABgAIAAAAIQBqR2z4GgIAADQEAAAOAAAAAAAAAAAAAAAAAC4CAABkcnMvZTJvRG9jLnhtbFBL&#10;AQItABQABgAIAAAAIQAErZfX4wAAAAsBAAAPAAAAAAAAAAAAAAAAAHQEAABkcnMvZG93bnJldi54&#10;bWxQSwUGAAAAAAQABADzAAAAhAUAAAAA&#10;" filled="f" stroked="f" strokeweight=".5pt">
                <v:textbox>
                  <w:txbxContent>
                    <w:p w14:paraId="4F6FDB3A" w14:textId="77777777" w:rsidR="00BE69E0" w:rsidRPr="00ED7D93" w:rsidRDefault="00BE69E0" w:rsidP="00BE69E0">
                      <w:pPr>
                        <w:rPr>
                          <w:sz w:val="18"/>
                          <w:szCs w:val="20"/>
                        </w:rPr>
                      </w:pPr>
                      <w:r w:rsidRPr="00ED7D93">
                        <w:rPr>
                          <w:sz w:val="18"/>
                          <w:szCs w:val="20"/>
                        </w:rPr>
                        <w:t>MyMedicare at a practice meeting and print copies of MyMedicare brochures and MyMedicare patient registration frequently asked questions to use in conversations with patients.</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9" behindDoc="0" locked="0" layoutInCell="1" allowOverlap="1" wp14:anchorId="17F71E36" wp14:editId="7E4EBBF4">
                <wp:simplePos x="0" y="0"/>
                <wp:positionH relativeFrom="column">
                  <wp:posOffset>2250440</wp:posOffset>
                </wp:positionH>
                <wp:positionV relativeFrom="paragraph">
                  <wp:posOffset>370205</wp:posOffset>
                </wp:positionV>
                <wp:extent cx="3022600" cy="666750"/>
                <wp:effectExtent l="0" t="0" r="0" b="0"/>
                <wp:wrapNone/>
                <wp:docPr id="294856015" name="Text Box 8"/>
                <wp:cNvGraphicFramePr/>
                <a:graphic xmlns:a="http://schemas.openxmlformats.org/drawingml/2006/main">
                  <a:graphicData uri="http://schemas.microsoft.com/office/word/2010/wordprocessingShape">
                    <wps:wsp>
                      <wps:cNvSpPr txBox="1"/>
                      <wps:spPr>
                        <a:xfrm>
                          <a:off x="0" y="0"/>
                          <a:ext cx="3022600" cy="666750"/>
                        </a:xfrm>
                        <a:prstGeom prst="rect">
                          <a:avLst/>
                        </a:prstGeom>
                        <a:noFill/>
                        <a:ln w="6350">
                          <a:noFill/>
                        </a:ln>
                      </wps:spPr>
                      <wps:txbx>
                        <w:txbxContent>
                          <w:p w14:paraId="7F73751F" w14:textId="6032922B" w:rsidR="00BE69E0" w:rsidRPr="009A1CA8" w:rsidRDefault="000D658A" w:rsidP="00BE69E0">
                            <w:pPr>
                              <w:rPr>
                                <w:sz w:val="18"/>
                                <w:szCs w:val="20"/>
                              </w:rPr>
                            </w:pPr>
                            <w:r>
                              <w:rPr>
                                <w:sz w:val="18"/>
                                <w:szCs w:val="20"/>
                              </w:rPr>
                              <w:t>w</w:t>
                            </w:r>
                            <w:r w:rsidR="00BE69E0" w:rsidRPr="009A1CA8">
                              <w:rPr>
                                <w:sz w:val="18"/>
                                <w:szCs w:val="20"/>
                              </w:rPr>
                              <w:t>hat these changes mean with your practice team. Identify any processes you need to review or update (e.g. incorporate MyMedicare registration in your chronic disease management workflows).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7F71E36" id="_x0000_s1087" type="#_x0000_t202" style="position:absolute;margin-left:177.2pt;margin-top:29.15pt;width:238pt;height:52.5pt;z-index:25165831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hG/GgIAADQEAAAOAAAAZHJzL2Uyb0RvYy54bWysU01vGyEQvVfqf0Dc6107tpOuvI7cRK4q&#10;WUkkp8oZs+BFYhkK2Lvur+/A+qtpT1UvMDDDfLz3mN13jSZ74bwCU9LhIKdEGA6VMtuSfn9dfrqj&#10;xAdmKqbBiJIehKf3848fZq0txAhq0JVwBJMYX7S2pHUItsgyz2vRMD8AKww6JbiGBTy6bVY51mL2&#10;RmejPJ9mLbjKOuDCe7x97J10nvJLKXh4ltKLQHRJsbeQVpfWTVyz+YwVW8dsrfixDfYPXTRMGSx6&#10;TvXIAiM7p/5I1SjuwIMMAw5NBlIqLtIMOM0wfzfNumZWpFkQHG/PMPn/l5Y/7df2xZHQfYEOCYyA&#10;tNYXHi/jPJ10TdyxU4J+hPBwhk10gXC8vMlHo2mOLo6+6XR6O0m4ZpfX1vnwVUBDolFSh7QktNh+&#10;5QNWxNBTSCxmYKm0TtRoQ1pMeoMpf/PgC23w4aXXaIVu0xFVlXQyPg2ygeqA8znoqfeWLxU2sWI+&#10;vDCHXGPfqN/wjIvUgMXgaFFSg/v5t/sYjxSgl5IWtVNS/2PHnKBEfzNIzufheBzFlg7jye0ID+7a&#10;s7n2mF3zACjPIf4Uy5MZ44M+mdJB84YyX8Sq6GKGY+2ShpP5EHpF4zfhYrFIQSgvy8LKrC2PqSN4&#10;EeLX7o05e+QhIINPcFIZK97R0cf2sC92AaRKXEWge1SP+KM0E4XHbxS1f31OUZfPPv8FAAD//wMA&#10;UEsDBBQABgAIAAAAIQD25sCD4QAAAAoBAAAPAAAAZHJzL2Rvd25yZXYueG1sTI9NS8NAEIbvgv9h&#10;mYI3u2m3KSFmU0qgCKKH1l68TbLbJLgfMbtto7/e8WSPM/PwzvMWm8kadtFj6L2TsJgnwLRrvOpd&#10;K+H4vnvMgIWITqHxTkv41gE25f1dgbnyV7fXl0NsGYW4kKOELsYh5zw0nbYY5n7Qjm4nP1qMNI4t&#10;VyNeKdwavkySNbfYO/rQ4aCrTjefh7OV8FLt3nBfL232Y6rn19N2+Dp+pFI+zKbtE7Cop/gPw58+&#10;qUNJTrU/OxWYkSDS1YpQCWkmgBGQiYQWNZFrIYCXBb+tUP4CAAD//wMAUEsBAi0AFAAGAAgAAAAh&#10;ALaDOJL+AAAA4QEAABMAAAAAAAAAAAAAAAAAAAAAAFtDb250ZW50X1R5cGVzXS54bWxQSwECLQAU&#10;AAYACAAAACEAOP0h/9YAAACUAQAACwAAAAAAAAAAAAAAAAAvAQAAX3JlbHMvLnJlbHNQSwECLQAU&#10;AAYACAAAACEA1FIRvxoCAAA0BAAADgAAAAAAAAAAAAAAAAAuAgAAZHJzL2Uyb0RvYy54bWxQSwEC&#10;LQAUAAYACAAAACEA9ubAg+EAAAAKAQAADwAAAAAAAAAAAAAAAAB0BAAAZHJzL2Rvd25yZXYueG1s&#10;UEsFBgAAAAAEAAQA8wAAAIIFAAAAAA==&#10;" filled="f" stroked="f" strokeweight=".5pt">
                <v:textbox>
                  <w:txbxContent>
                    <w:p w14:paraId="7F73751F" w14:textId="6032922B" w:rsidR="00BE69E0" w:rsidRPr="009A1CA8" w:rsidRDefault="000D658A" w:rsidP="00BE69E0">
                      <w:pPr>
                        <w:rPr>
                          <w:sz w:val="18"/>
                          <w:szCs w:val="20"/>
                        </w:rPr>
                      </w:pPr>
                      <w:r>
                        <w:rPr>
                          <w:sz w:val="18"/>
                          <w:szCs w:val="20"/>
                        </w:rPr>
                        <w:t>w</w:t>
                      </w:r>
                      <w:r w:rsidR="00BE69E0" w:rsidRPr="009A1CA8">
                        <w:rPr>
                          <w:sz w:val="18"/>
                          <w:szCs w:val="20"/>
                        </w:rPr>
                        <w:t>hat these changes mean with your practice team. Identify any processes you need to review or update (e.g. incorporate MyMedicare registration in your chronic disease management workflows).</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2" behindDoc="0" locked="0" layoutInCell="1" allowOverlap="1" wp14:anchorId="2D8D84A4" wp14:editId="29264AF1">
                <wp:simplePos x="0" y="0"/>
                <wp:positionH relativeFrom="column">
                  <wp:posOffset>1247140</wp:posOffset>
                </wp:positionH>
                <wp:positionV relativeFrom="paragraph">
                  <wp:posOffset>2205355</wp:posOffset>
                </wp:positionV>
                <wp:extent cx="996950" cy="476250"/>
                <wp:effectExtent l="0" t="0" r="0" b="0"/>
                <wp:wrapNone/>
                <wp:docPr id="105184897" name="Text Box 7"/>
                <wp:cNvGraphicFramePr/>
                <a:graphic xmlns:a="http://schemas.openxmlformats.org/drawingml/2006/main">
                  <a:graphicData uri="http://schemas.microsoft.com/office/word/2010/wordprocessingShape">
                    <wps:wsp>
                      <wps:cNvSpPr txBox="1"/>
                      <wps:spPr>
                        <a:xfrm>
                          <a:off x="0" y="0"/>
                          <a:ext cx="996950" cy="476250"/>
                        </a:xfrm>
                        <a:prstGeom prst="rect">
                          <a:avLst/>
                        </a:prstGeom>
                        <a:noFill/>
                        <a:ln w="6350">
                          <a:noFill/>
                        </a:ln>
                      </wps:spPr>
                      <wps:txbx>
                        <w:txbxContent>
                          <w:p w14:paraId="0B6115FC" w14:textId="77777777" w:rsidR="00BE69E0" w:rsidRPr="00A77CF7" w:rsidRDefault="00BE69E0" w:rsidP="00BE69E0">
                            <w:pPr>
                              <w:rPr>
                                <w:b/>
                                <w:bCs/>
                                <w:color w:val="032C4F" w:themeColor="text1"/>
                                <w:sz w:val="24"/>
                                <w:szCs w:val="28"/>
                              </w:rPr>
                            </w:pPr>
                            <w:r>
                              <w:rPr>
                                <w:b/>
                                <w:bCs/>
                                <w:color w:val="032C4F" w:themeColor="text1"/>
                                <w:sz w:val="24"/>
                                <w:szCs w:val="28"/>
                              </w:rPr>
                              <w:t>Encourage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D8D84A4" id="_x0000_s1088" type="#_x0000_t202" style="position:absolute;margin-left:98.2pt;margin-top:173.65pt;width:78.5pt;height:37.5pt;z-index:25165831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2PReGgIAADMEAAAOAAAAZHJzL2Uyb0RvYy54bWysU01v2zAMvQ/YfxB0X5xkSdoYcYqsRYYB&#10;QVsgHXpWZCk2IImapMTOfv0oOV9rexp2kUmRfiTfo2Z3rVZkL5yvwRR00OtTIgyHsjbbgv58WX65&#10;pcQHZkqmwIiCHoSnd/PPn2aNzcUQKlClcARBjM8bW9AqBJtnmeeV0Mz3wAqDQQlOs4Cu22alYw2i&#10;a5UN+/1J1oArrQMuvMfbhy5I5wlfSsHDk5ReBKIKir2FdLp0buKZzWcs3zpmq5of22D/0IVmtcGi&#10;Z6gHFhjZufodlK65Aw8y9DjoDKSsuUgz4DSD/ptp1hWzIs2C5Hh7psn/P1j+uF/bZ0dC+w1aFDAS&#10;0life7yM87TS6fjFTgnGkcLDmTbRBsLxcjqdTMcY4Rga3UyGaCNKdvnZOh++C9AkGgV1qEoii+1X&#10;PnSpp5RYy8CyViopowxpCjr5ipB/RRBcGaxxaTVaod20pC4LOh6f5thAecDxHHTKe8uXNTaxYj48&#10;M4dSY9+4vuEJD6kAi8HRoqQC9/uj+5iPCmCUkgZXp6D+1445QYn6YVCb6WA0iruWnNH4ZoiOu45s&#10;riNmp+8Bt3OAD8XyZMb8oE6mdKBfccsXsSqGmOFYu6DhZN6HbqHxlXCxWKQk3C7LwsqsLY/QkbxI&#10;8Uv7ypw96hBQwEc4LRnL38jR5Xa0L3YBZJ20ikR3rB75x81Mah9fUVz9az9lXd76/A8AAAD//wMA&#10;UEsDBBQABgAIAAAAIQDmsK5E4gAAAAsBAAAPAAAAZHJzL2Rvd25yZXYueG1sTI/BTsMwDIbvSLxD&#10;ZCRuLKXpxihNp6nShITYYWMXbmmTtRWJU5psKzw95gTH3/70+3OxmpxlZzOG3qOE+1kCzGDjdY+t&#10;hMPb5m4JLESFWlmPRsKXCbAqr68KlWt/wZ0572PLqARDriR0MQ4556HpjFNh5geDtDv60alIcWy5&#10;HtWFyp3laZIsuFM90oVODabqTPOxPzkJL9Vmq3Z16pbftnp+Pa6Hz8P7XMrbm2n9BCyaKf7B8KtP&#10;6lCSU+1PqAOzlB8XGaESRPYggBEh5oImtYQsTQXwsuD/fyh/AAAA//8DAFBLAQItABQABgAIAAAA&#10;IQC2gziS/gAAAOEBAAATAAAAAAAAAAAAAAAAAAAAAABbQ29udGVudF9UeXBlc10ueG1sUEsBAi0A&#10;FAAGAAgAAAAhADj9If/WAAAAlAEAAAsAAAAAAAAAAAAAAAAALwEAAF9yZWxzLy5yZWxzUEsBAi0A&#10;FAAGAAgAAAAhAEzY9F4aAgAAMwQAAA4AAAAAAAAAAAAAAAAALgIAAGRycy9lMm9Eb2MueG1sUEsB&#10;Ai0AFAAGAAgAAAAhAOawrkTiAAAACwEAAA8AAAAAAAAAAAAAAAAAdAQAAGRycy9kb3ducmV2Lnht&#10;bFBLBQYAAAAABAAEAPMAAACDBQAAAAA=&#10;" filled="f" stroked="f" strokeweight=".5pt">
                <v:textbox>
                  <w:txbxContent>
                    <w:p w14:paraId="0B6115FC" w14:textId="77777777" w:rsidR="00BE69E0" w:rsidRPr="00A77CF7" w:rsidRDefault="00BE69E0" w:rsidP="00BE69E0">
                      <w:pPr>
                        <w:rPr>
                          <w:b/>
                          <w:bCs/>
                          <w:color w:val="032C4F" w:themeColor="text1"/>
                          <w:sz w:val="24"/>
                          <w:szCs w:val="28"/>
                        </w:rPr>
                      </w:pPr>
                      <w:r>
                        <w:rPr>
                          <w:b/>
                          <w:bCs/>
                          <w:color w:val="032C4F" w:themeColor="text1"/>
                          <w:sz w:val="24"/>
                          <w:szCs w:val="28"/>
                        </w:rPr>
                        <w:t>Encourage</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8" behindDoc="0" locked="0" layoutInCell="1" allowOverlap="1" wp14:anchorId="3D15BE57" wp14:editId="0633F1B1">
                <wp:simplePos x="0" y="0"/>
                <wp:positionH relativeFrom="column">
                  <wp:posOffset>1247140</wp:posOffset>
                </wp:positionH>
                <wp:positionV relativeFrom="paragraph">
                  <wp:posOffset>7177405</wp:posOffset>
                </wp:positionV>
                <wp:extent cx="825500" cy="476250"/>
                <wp:effectExtent l="0" t="0" r="0" b="0"/>
                <wp:wrapNone/>
                <wp:docPr id="195879403" name="Text Box 7"/>
                <wp:cNvGraphicFramePr/>
                <a:graphic xmlns:a="http://schemas.openxmlformats.org/drawingml/2006/main">
                  <a:graphicData uri="http://schemas.microsoft.com/office/word/2010/wordprocessingShape">
                    <wps:wsp>
                      <wps:cNvSpPr txBox="1"/>
                      <wps:spPr>
                        <a:xfrm>
                          <a:off x="0" y="0"/>
                          <a:ext cx="825500" cy="476250"/>
                        </a:xfrm>
                        <a:prstGeom prst="rect">
                          <a:avLst/>
                        </a:prstGeom>
                        <a:noFill/>
                        <a:ln w="6350">
                          <a:noFill/>
                        </a:ln>
                      </wps:spPr>
                      <wps:txbx>
                        <w:txbxContent>
                          <w:p w14:paraId="2695116E" w14:textId="627C8D41" w:rsidR="00BE69E0" w:rsidRPr="00A77CF7" w:rsidRDefault="00BE69E0" w:rsidP="00BE69E0">
                            <w:pPr>
                              <w:rPr>
                                <w:b/>
                                <w:bCs/>
                                <w:color w:val="032C4F" w:themeColor="text1"/>
                                <w:sz w:val="24"/>
                                <w:szCs w:val="28"/>
                              </w:rPr>
                            </w:pPr>
                            <w:r>
                              <w:rPr>
                                <w:b/>
                                <w:bCs/>
                                <w:color w:val="032C4F" w:themeColor="text1"/>
                                <w:sz w:val="24"/>
                                <w:szCs w:val="28"/>
                              </w:rPr>
                              <w:t>P</w:t>
                            </w:r>
                            <w:r w:rsidR="00202BC3">
                              <w:rPr>
                                <w:b/>
                                <w:bCs/>
                                <w:color w:val="032C4F" w:themeColor="text1"/>
                                <w:sz w:val="24"/>
                                <w:szCs w:val="28"/>
                              </w:rPr>
                              <w:t>o</w:t>
                            </w:r>
                            <w:r>
                              <w:rPr>
                                <w:b/>
                                <w:bCs/>
                                <w:color w:val="032C4F" w:themeColor="text1"/>
                                <w:sz w:val="24"/>
                                <w:szCs w:val="28"/>
                              </w:rPr>
                              <w:t>st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3D15BE57" id="_x0000_s1089" type="#_x0000_t202" style="position:absolute;margin-left:98.2pt;margin-top:565.15pt;width:65pt;height:37.5pt;z-index:25165831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DqMiGgIAADMEAAAOAAAAZHJzL2Uyb0RvYy54bWysU01vGyEQvVfqf0Dc6127tpOsvI7cRK4q&#10;WUkkp8oZs+BFYhkK2Lvur+/A+qtpT1UvMDDDfLz3mN13jSZ74bwCU9LhIKdEGA6VMtuSfn9dfrql&#10;xAdmKqbBiJIehKf3848fZq0txAhq0JVwBJMYX7S2pHUItsgyz2vRMD8AKww6JbiGBTy6bVY51mL2&#10;RmejPJ9mLbjKOuDCe7x97J10nvJLKXh4ltKLQHRJsbeQVpfWTVyz+YwVW8dsrfixDfYPXTRMGSx6&#10;TvXIAiM7p/5I1SjuwIMMAw5NBlIqLtIMOM0wfzfNumZWpFkQHG/PMPn/l5Y/7df2xZHQfYEOCYyA&#10;tNYXHi/jPJ10TdyxU4J+hPBwhk10gXC8vB1NJjl6OLrGN9PRJMGaXR5b58NXAQ2JRkkdspLAYvuV&#10;D1gQQ08hsZaBpdI6MaMNaUs6/Ywpf/PgC23w4aXVaIVu0xFVlXQyPc2xgeqA4znomfeWLxU2sWI+&#10;vDCHVGPfKN/wjIvUgMXgaFFSg/v5t/sYjwygl5IWpVNS/2PHnKBEfzPIzd1wPI5aS4fx5GaEB3ft&#10;2Vx7zK55AFTnED+K5cmM8UGfTOmgeUOVL2JVdDHDsXZJw8l8CL2g8ZdwsVikIFSXZWFl1pbH1BG8&#10;CPFr98acPfIQkMAnOImMFe/o6GN72Be7AFIlriLQPapH/FGZicLjL4rSvz6nqMtfn/8CAAD//wMA&#10;UEsDBBQABgAIAAAAIQAnhCLd4wAAAA0BAAAPAAAAZHJzL2Rvd25yZXYueG1sTI/BbsIwEETvlfoP&#10;1lbqrdgkBdEQB6FIqFLVHqBcenNik0TY6zQ2kPbru5zobWd2NPs2X43OsrMZQudRwnQigBmsve6w&#10;kbD/3DwtgIWoUCvr0Uj4MQFWxf1drjLtL7g1511sGJVgyJSENsY+4zzUrXEqTHxvkHYHPzgVSQ4N&#10;14O6ULmzPBFizp3qkC60qjdla+rj7uQkvJWbD7WtErf4teXr+2Hdf++/ZlI+PozrJbBoxngLwxWf&#10;0KEgpsqfUAdmSb/MnylKwzQVKTCKpMnVqshKxCwFXuT8/xfFHwAAAP//AwBQSwECLQAUAAYACAAA&#10;ACEAtoM4kv4AAADhAQAAEwAAAAAAAAAAAAAAAAAAAAAAW0NvbnRlbnRfVHlwZXNdLnhtbFBLAQIt&#10;ABQABgAIAAAAIQA4/SH/1gAAAJQBAAALAAAAAAAAAAAAAAAAAC8BAABfcmVscy8ucmVsc1BLAQIt&#10;ABQABgAIAAAAIQDHDqMiGgIAADMEAAAOAAAAAAAAAAAAAAAAAC4CAABkcnMvZTJvRG9jLnhtbFBL&#10;AQItABQABgAIAAAAIQAnhCLd4wAAAA0BAAAPAAAAAAAAAAAAAAAAAHQEAABkcnMvZG93bnJldi54&#10;bWxQSwUGAAAAAAQABADzAAAAhAUAAAAA&#10;" filled="f" stroked="f" strokeweight=".5pt">
                <v:textbox>
                  <w:txbxContent>
                    <w:p w14:paraId="2695116E" w14:textId="627C8D41" w:rsidR="00BE69E0" w:rsidRPr="00A77CF7" w:rsidRDefault="00BE69E0" w:rsidP="00BE69E0">
                      <w:pPr>
                        <w:rPr>
                          <w:b/>
                          <w:bCs/>
                          <w:color w:val="032C4F" w:themeColor="text1"/>
                          <w:sz w:val="24"/>
                          <w:szCs w:val="28"/>
                        </w:rPr>
                      </w:pPr>
                      <w:r>
                        <w:rPr>
                          <w:b/>
                          <w:bCs/>
                          <w:color w:val="032C4F" w:themeColor="text1"/>
                          <w:sz w:val="24"/>
                          <w:szCs w:val="28"/>
                        </w:rPr>
                        <w:t>P</w:t>
                      </w:r>
                      <w:r w:rsidR="00202BC3">
                        <w:rPr>
                          <w:b/>
                          <w:bCs/>
                          <w:color w:val="032C4F" w:themeColor="text1"/>
                          <w:sz w:val="24"/>
                          <w:szCs w:val="28"/>
                        </w:rPr>
                        <w:t>o</w:t>
                      </w:r>
                      <w:r>
                        <w:rPr>
                          <w:b/>
                          <w:bCs/>
                          <w:color w:val="032C4F" w:themeColor="text1"/>
                          <w:sz w:val="24"/>
                          <w:szCs w:val="28"/>
                        </w:rPr>
                        <w:t>st</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7" behindDoc="0" locked="0" layoutInCell="1" allowOverlap="1" wp14:anchorId="11CBBDDD" wp14:editId="503F815B">
                <wp:simplePos x="0" y="0"/>
                <wp:positionH relativeFrom="column">
                  <wp:posOffset>1247140</wp:posOffset>
                </wp:positionH>
                <wp:positionV relativeFrom="paragraph">
                  <wp:posOffset>6409055</wp:posOffset>
                </wp:positionV>
                <wp:extent cx="825500" cy="476250"/>
                <wp:effectExtent l="0" t="0" r="0" b="0"/>
                <wp:wrapNone/>
                <wp:docPr id="1391960546" name="Text Box 7"/>
                <wp:cNvGraphicFramePr/>
                <a:graphic xmlns:a="http://schemas.openxmlformats.org/drawingml/2006/main">
                  <a:graphicData uri="http://schemas.microsoft.com/office/word/2010/wordprocessingShape">
                    <wps:wsp>
                      <wps:cNvSpPr txBox="1"/>
                      <wps:spPr>
                        <a:xfrm>
                          <a:off x="0" y="0"/>
                          <a:ext cx="825500" cy="476250"/>
                        </a:xfrm>
                        <a:prstGeom prst="rect">
                          <a:avLst/>
                        </a:prstGeom>
                        <a:noFill/>
                        <a:ln w="6350">
                          <a:noFill/>
                        </a:ln>
                      </wps:spPr>
                      <wps:txbx>
                        <w:txbxContent>
                          <w:p w14:paraId="3FCA7B3C" w14:textId="77777777" w:rsidR="00BE69E0" w:rsidRPr="00A77CF7" w:rsidRDefault="00BE69E0" w:rsidP="00BE69E0">
                            <w:pPr>
                              <w:rPr>
                                <w:b/>
                                <w:bCs/>
                                <w:color w:val="032C4F" w:themeColor="text1"/>
                                <w:sz w:val="24"/>
                                <w:szCs w:val="28"/>
                              </w:rPr>
                            </w:pPr>
                            <w:r>
                              <w:rPr>
                                <w:b/>
                                <w:bCs/>
                                <w:color w:val="032C4F" w:themeColor="text1"/>
                                <w:sz w:val="24"/>
                                <w:szCs w:val="28"/>
                              </w:rPr>
                              <w:t>Place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1CBBDDD" id="_x0000_s1090" type="#_x0000_t202" style="position:absolute;margin-left:98.2pt;margin-top:504.65pt;width:65pt;height:37.5pt;z-index:25165831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vOz3GgIAADMEAAAOAAAAZHJzL2Uyb0RvYy54bWysU9tuGyEQfa/Uf0C812u7viQrryM3katK&#10;VhLJqfKMWfAisQwF7F336zuwvjXJU9UXGJhhLuccZndtrcleOK/AFHTQ61MiDIdSmW1Bf74sv9xQ&#10;4gMzJdNgREEPwtO7+edPs8bmYggV6FI4gkmMzxtb0CoEm2eZ55Wome+BFQadElzNAh7dNisdazB7&#10;rbNhvz/JGnCldcCF93j70DnpPOWXUvDwJKUXgeiCYm8hrS6tm7hm8xnLt47ZSvFjG+wfuqiZMlj0&#10;nOqBBUZ2Tr1LVSvuwIMMPQ51BlIqLtIMOM2g/2aadcWsSLMgON6eYfL/Ly1/3K/tsyOh/QYtEhgB&#10;aazPPV7GeVrp6rhjpwT9COHhDJtoA+F4eTMcj/vo4egaTSfDcYI1uzy2zofvAmoSjYI6ZCWBxfYr&#10;H7Aghp5CYi0DS6V1YkYb0hR08hVT/uXBF9rgw0ur0QrtpiWqLOh4eppjA+UBx3PQMe8tXypsYsV8&#10;eGYOqca+Ub7hCRepAYvB0aKkAvf7o/sYjwygl5IGpVNQ/2vHnKBE/zDIze1gNIpaS4fReDrEg7v2&#10;bK49ZlffA6pzgB/F8mTG+KBPpnRQv6LKF7EqupjhWLug4WTeh07Q+Eu4WCxSEKrLsrAya8tj6ghe&#10;hPilfWXOHnkISOAjnETG8jd0dLEd7ItdAKkSVxHoDtUj/qjMROHxF0XpX59T1OWvz/8AAAD//wMA&#10;UEsDBBQABgAIAAAAIQCcAx4m4gAAAA0BAAAPAAAAZHJzL2Rvd25yZXYueG1sTI/BTsMwEETvSPyD&#10;tUjcqN2kVGmIU1WRKiQEh5ZeuG1iN4ka2yF228DXszmV287saPZtth5Nxy568K2zEuYzAUzbyqnW&#10;1hIOn9unBJgPaBV2zmoJP9rDOr+/yzBV7mp3+rIPNaMS61OU0ITQp5z7qtEG/cz12tLu6AaDgeRQ&#10;czXglcpNxyMhltxga+lCg70uGl2d9mcj4a3YfuCujEzy2xWv78dN/334epby8WHcvAALegy3MEz4&#10;hA45MZXubJVnHenVckFRGoRYxcAoEkeTVU5WsoiB5xn//0X+BwAA//8DAFBLAQItABQABgAIAAAA&#10;IQC2gziS/gAAAOEBAAATAAAAAAAAAAAAAAAAAAAAAABbQ29udGVudF9UeXBlc10ueG1sUEsBAi0A&#10;FAAGAAgAAAAhADj9If/WAAAAlAEAAAsAAAAAAAAAAAAAAAAALwEAAF9yZWxzLy5yZWxzUEsBAi0A&#10;FAAGAAgAAAAhALi87PcaAgAAMwQAAA4AAAAAAAAAAAAAAAAALgIAAGRycy9lMm9Eb2MueG1sUEsB&#10;Ai0AFAAGAAgAAAAhAJwDHibiAAAADQEAAA8AAAAAAAAAAAAAAAAAdAQAAGRycy9kb3ducmV2Lnht&#10;bFBLBQYAAAAABAAEAPMAAACDBQAAAAA=&#10;" filled="f" stroked="f" strokeweight=".5pt">
                <v:textbox>
                  <w:txbxContent>
                    <w:p w14:paraId="3FCA7B3C" w14:textId="77777777" w:rsidR="00BE69E0" w:rsidRPr="00A77CF7" w:rsidRDefault="00BE69E0" w:rsidP="00BE69E0">
                      <w:pPr>
                        <w:rPr>
                          <w:b/>
                          <w:bCs/>
                          <w:color w:val="032C4F" w:themeColor="text1"/>
                          <w:sz w:val="24"/>
                          <w:szCs w:val="28"/>
                        </w:rPr>
                      </w:pPr>
                      <w:r>
                        <w:rPr>
                          <w:b/>
                          <w:bCs/>
                          <w:color w:val="032C4F" w:themeColor="text1"/>
                          <w:sz w:val="24"/>
                          <w:szCs w:val="28"/>
                        </w:rPr>
                        <w:t>Place</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6" behindDoc="0" locked="0" layoutInCell="1" allowOverlap="1" wp14:anchorId="2F525122" wp14:editId="03FF4D5D">
                <wp:simplePos x="0" y="0"/>
                <wp:positionH relativeFrom="column">
                  <wp:posOffset>1253490</wp:posOffset>
                </wp:positionH>
                <wp:positionV relativeFrom="paragraph">
                  <wp:posOffset>5551805</wp:posOffset>
                </wp:positionV>
                <wp:extent cx="825500" cy="476250"/>
                <wp:effectExtent l="0" t="0" r="0" b="0"/>
                <wp:wrapNone/>
                <wp:docPr id="1674839778" name="Text Box 7"/>
                <wp:cNvGraphicFramePr/>
                <a:graphic xmlns:a="http://schemas.openxmlformats.org/drawingml/2006/main">
                  <a:graphicData uri="http://schemas.microsoft.com/office/word/2010/wordprocessingShape">
                    <wps:wsp>
                      <wps:cNvSpPr txBox="1"/>
                      <wps:spPr>
                        <a:xfrm>
                          <a:off x="0" y="0"/>
                          <a:ext cx="825500" cy="476250"/>
                        </a:xfrm>
                        <a:prstGeom prst="rect">
                          <a:avLst/>
                        </a:prstGeom>
                        <a:noFill/>
                        <a:ln w="6350">
                          <a:noFill/>
                        </a:ln>
                      </wps:spPr>
                      <wps:txbx>
                        <w:txbxContent>
                          <w:p w14:paraId="55E67135" w14:textId="77777777" w:rsidR="00BE69E0" w:rsidRPr="00A77CF7" w:rsidRDefault="00BE69E0" w:rsidP="00BE69E0">
                            <w:pPr>
                              <w:rPr>
                                <w:b/>
                                <w:bCs/>
                                <w:color w:val="032C4F" w:themeColor="text1"/>
                                <w:sz w:val="24"/>
                                <w:szCs w:val="28"/>
                              </w:rPr>
                            </w:pPr>
                            <w:r>
                              <w:rPr>
                                <w:b/>
                                <w:bCs/>
                                <w:color w:val="032C4F" w:themeColor="text1"/>
                                <w:sz w:val="24"/>
                                <w:szCs w:val="28"/>
                              </w:rPr>
                              <w:t>Update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F525122" id="_x0000_s1091" type="#_x0000_t202" style="position:absolute;margin-left:98.7pt;margin-top:437.15pt;width:65pt;height:37.5pt;z-index:25165831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JVmsGgIAADMEAAAOAAAAZHJzL2Uyb0RvYy54bWysU01vGyEQvVfqf0Dc67Vd23FWXkduIleV&#10;rCSSU+WMWfCuBAwF7F3313dg/dUkp6oXGJhhPt57zO5archeOF+DKeig16dEGA5lbbYF/fmy/DKl&#10;xAdmSqbAiIIehKd388+fZo3NxRAqUKVwBJMYnze2oFUINs8yzyuhme+BFQadEpxmAY9um5WONZhd&#10;q2zY70+yBlxpHXDhPd4+dE46T/mlFDw8SelFIKqg2FtIq0vrJq7ZfMbyrWO2qvmxDfYPXWhWGyx6&#10;TvXAAiM7V79LpWvuwIMMPQ46AylrLtIMOM2g/2aadcWsSLMgON6eYfL/Ly1/3K/tsyOh/QYtEhgB&#10;aazPPV7GeVrpdNyxU4J+hPBwhk20gXC8nA7H4z56OLpGN5PhOMGaXR5b58N3AZpEo6AOWUlgsf3K&#10;ByyIoaeQWMvAslYqMaMMaQo6+Yop//LgC2Xw4aXVaIV205K6LOh4eppjA+UBx3PQMe8tX9bYxIr5&#10;8MwcUo19o3zDEy5SARaDo0VJBe73R/cxHhlALyUNSqeg/teOOUGJ+mGQm9vBaBS1lg6j8c0QD+7a&#10;s7n2mJ2+B1TnAD+K5cmM8UGdTOlAv6LKF7EqupjhWLug4WTeh07Q+Eu4WCxSEKrLsrAya8tj6ghe&#10;hPilfWXOHnkISOAjnETG8jd0dLEd7ItdAFknriLQHapH/FGZicLjL4rSvz6nqMtfn/8BAAD//wMA&#10;UEsDBBQABgAIAAAAIQD/EqI34QAAAAsBAAAPAAAAZHJzL2Rvd25yZXYueG1sTI9NT4NAEIbvJv6H&#10;zZh4s4uAFpClaUgaE6OH1l68LewUiPuB7LZFf73Tkx7fmSfvPFOuZqPZCSc/OCvgfhEBQ9s6NdhO&#10;wP59c5cB80FaJbWzKOAbPayq66tSFsqd7RZPu9AxKrG+kAL6EMaCc9/2aKRfuBEt7Q5uMjJQnDqu&#10;JnmmcqN5HEWP3MjB0oVejlj32H7ujkbAS715k9smNtmPrp9fD+vxa//xIMTtzbx+AhZwDn8wXPRJ&#10;HSpyatzRKs805XyZEiogW6YJMCKS+DJpBORpngCvSv7/h+oXAAD//wMAUEsBAi0AFAAGAAgAAAAh&#10;ALaDOJL+AAAA4QEAABMAAAAAAAAAAAAAAAAAAAAAAFtDb250ZW50X1R5cGVzXS54bWxQSwECLQAU&#10;AAYACAAAACEAOP0h/9YAAACUAQAACwAAAAAAAAAAAAAAAAAvAQAAX3JlbHMvLnJlbHNQSwECLQAU&#10;AAYACAAAACEAuyVZrBoCAAAzBAAADgAAAAAAAAAAAAAAAAAuAgAAZHJzL2Uyb0RvYy54bWxQSwEC&#10;LQAUAAYACAAAACEA/xKiN+EAAAALAQAADwAAAAAAAAAAAAAAAAB0BAAAZHJzL2Rvd25yZXYueG1s&#10;UEsFBgAAAAAEAAQA8wAAAIIFAAAAAA==&#10;" filled="f" stroked="f" strokeweight=".5pt">
                <v:textbox>
                  <w:txbxContent>
                    <w:p w14:paraId="55E67135" w14:textId="77777777" w:rsidR="00BE69E0" w:rsidRPr="00A77CF7" w:rsidRDefault="00BE69E0" w:rsidP="00BE69E0">
                      <w:pPr>
                        <w:rPr>
                          <w:b/>
                          <w:bCs/>
                          <w:color w:val="032C4F" w:themeColor="text1"/>
                          <w:sz w:val="24"/>
                          <w:szCs w:val="28"/>
                        </w:rPr>
                      </w:pPr>
                      <w:r>
                        <w:rPr>
                          <w:b/>
                          <w:bCs/>
                          <w:color w:val="032C4F" w:themeColor="text1"/>
                          <w:sz w:val="24"/>
                          <w:szCs w:val="28"/>
                        </w:rPr>
                        <w:t>Update</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5" behindDoc="0" locked="0" layoutInCell="1" allowOverlap="1" wp14:anchorId="74478B40" wp14:editId="77B6055E">
                <wp:simplePos x="0" y="0"/>
                <wp:positionH relativeFrom="column">
                  <wp:posOffset>1221740</wp:posOffset>
                </wp:positionH>
                <wp:positionV relativeFrom="paragraph">
                  <wp:posOffset>4643755</wp:posOffset>
                </wp:positionV>
                <wp:extent cx="825500" cy="476250"/>
                <wp:effectExtent l="0" t="0" r="0" b="0"/>
                <wp:wrapNone/>
                <wp:docPr id="968791332" name="Text Box 7"/>
                <wp:cNvGraphicFramePr/>
                <a:graphic xmlns:a="http://schemas.openxmlformats.org/drawingml/2006/main">
                  <a:graphicData uri="http://schemas.microsoft.com/office/word/2010/wordprocessingShape">
                    <wps:wsp>
                      <wps:cNvSpPr txBox="1"/>
                      <wps:spPr>
                        <a:xfrm>
                          <a:off x="0" y="0"/>
                          <a:ext cx="825500" cy="476250"/>
                        </a:xfrm>
                        <a:prstGeom prst="rect">
                          <a:avLst/>
                        </a:prstGeom>
                        <a:noFill/>
                        <a:ln w="6350">
                          <a:noFill/>
                        </a:ln>
                      </wps:spPr>
                      <wps:txbx>
                        <w:txbxContent>
                          <w:p w14:paraId="0491D1E1" w14:textId="77777777" w:rsidR="00BE69E0" w:rsidRPr="00A77CF7" w:rsidRDefault="00BE69E0" w:rsidP="00BE69E0">
                            <w:pPr>
                              <w:rPr>
                                <w:b/>
                                <w:bCs/>
                                <w:color w:val="032C4F" w:themeColor="text1"/>
                                <w:sz w:val="24"/>
                                <w:szCs w:val="28"/>
                              </w:rPr>
                            </w:pPr>
                            <w:r>
                              <w:rPr>
                                <w:b/>
                                <w:bCs/>
                                <w:color w:val="032C4F" w:themeColor="text1"/>
                                <w:sz w:val="24"/>
                                <w:szCs w:val="28"/>
                              </w:rPr>
                              <w:t>Include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74478B40" id="_x0000_s1092" type="#_x0000_t202" style="position:absolute;margin-left:96.2pt;margin-top:365.65pt;width:65pt;height:37.5pt;z-index:25165831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xZ5GwIAADMEAAAOAAAAZHJzL2Uyb0RvYy54bWysU01vGyEQvVfqf0Dc67Vd20lWXkduIleV&#10;rCSSU+WMWfCuBAwF7F3313dg1x9Ne6p6gYEZ5uO9x/y+1YochPM1mIKOBkNKhOFQ1mZX0O+vq0+3&#10;lPjATMkUGFHQo/D0fvHxw7yxuRhDBaoUjmAS4/PGFrQKweZZ5nklNPMDsMKgU4LTLODR7bLSsQaz&#10;a5WNh8NZ1oArrQMuvMfbx85JFym/lIKHZym9CEQVFHsLaXVp3cY1W8xZvnPMVjXv22D/0IVmtcGi&#10;51SPLDCyd/UfqXTNHXiQYcBBZyBlzUWaAacZDd9Ns6mYFWkWBMfbM0z+/6XlT4eNfXEktF+gRQIj&#10;II31ucfLOE8rnY47dkrQjxAez7CJNhCOl7fj6XSIHo6uyc1sPE2wZpfH1vnwVYAm0SioQ1YSWOyw&#10;9gELYugpJNYysKqVSswoQ5qCzj5jyt88+EIZfHhpNVqh3bakLgs6vTvNsYXyiOM56Jj3lq9qbGLN&#10;fHhhDqnGvlG+4RkXqQCLQW9RUoH7+bf7GI8MoJeSBqVTUP9jz5ygRH0zyM3daDKJWkuHyfRmjAd3&#10;7dlee8xePwCqc4QfxfJkxvigTqZ0oN9Q5ctYFV3McKxd0HAyH0InaPwlXCyXKQjVZVlYm43lMXUE&#10;L0L82r4xZ3seAhL4BCeRsfwdHV1sB/tyH0DWiasIdIdqjz8qM1HY/6Io/etzirr89cUvAAAA//8D&#10;AFBLAwQUAAYACAAAACEABMNK2uEAAAALAQAADwAAAGRycy9kb3ducmV2LnhtbEyPwU7DMAyG70i8&#10;Q2QkbixdC6OUptNUaUJC7LCxCze38dqKJilNthWeHu8Ex9/+9PtzvpxML040+s5ZBfNZBIJs7XRn&#10;GwX79/VdCsIHtBp7Z0nBN3lYFtdXOWbane2WTrvQCC6xPkMFbQhDJqWvWzLoZ24gy7uDGw0GjmMj&#10;9YhnLje9jKNoIQ12li+0OFDZUv25OxoFr+V6g9sqNulPX768HVbD1/7jQanbm2n1DCLQFP5guOiz&#10;OhTsVLmj1V70nJ/ie0YVPCbzBAQTSXyZVArSaJGALHL5/4fiFwAA//8DAFBLAQItABQABgAIAAAA&#10;IQC2gziS/gAAAOEBAAATAAAAAAAAAAAAAAAAAAAAAABbQ29udGVudF9UeXBlc10ueG1sUEsBAi0A&#10;FAAGAAgAAAAhADj9If/WAAAAlAEAAAsAAAAAAAAAAAAAAAAALwEAAF9yZWxzLy5yZWxzUEsBAi0A&#10;FAAGAAgAAAAhAMSXFnkbAgAAMwQAAA4AAAAAAAAAAAAAAAAALgIAAGRycy9lMm9Eb2MueG1sUEsB&#10;Ai0AFAAGAAgAAAAhAATDStrhAAAACwEAAA8AAAAAAAAAAAAAAAAAdQQAAGRycy9kb3ducmV2Lnht&#10;bFBLBQYAAAAABAAEAPMAAACDBQAAAAA=&#10;" filled="f" stroked="f" strokeweight=".5pt">
                <v:textbox>
                  <w:txbxContent>
                    <w:p w14:paraId="0491D1E1" w14:textId="77777777" w:rsidR="00BE69E0" w:rsidRPr="00A77CF7" w:rsidRDefault="00BE69E0" w:rsidP="00BE69E0">
                      <w:pPr>
                        <w:rPr>
                          <w:b/>
                          <w:bCs/>
                          <w:color w:val="032C4F" w:themeColor="text1"/>
                          <w:sz w:val="24"/>
                          <w:szCs w:val="28"/>
                        </w:rPr>
                      </w:pPr>
                      <w:r>
                        <w:rPr>
                          <w:b/>
                          <w:bCs/>
                          <w:color w:val="032C4F" w:themeColor="text1"/>
                          <w:sz w:val="24"/>
                          <w:szCs w:val="28"/>
                        </w:rPr>
                        <w:t>Include</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4" behindDoc="0" locked="0" layoutInCell="1" allowOverlap="1" wp14:anchorId="1CF8CF60" wp14:editId="103862D4">
                <wp:simplePos x="0" y="0"/>
                <wp:positionH relativeFrom="column">
                  <wp:posOffset>1234440</wp:posOffset>
                </wp:positionH>
                <wp:positionV relativeFrom="paragraph">
                  <wp:posOffset>3869055</wp:posOffset>
                </wp:positionV>
                <wp:extent cx="825500" cy="476250"/>
                <wp:effectExtent l="0" t="0" r="0" b="0"/>
                <wp:wrapNone/>
                <wp:docPr id="778010055" name="Text Box 7"/>
                <wp:cNvGraphicFramePr/>
                <a:graphic xmlns:a="http://schemas.openxmlformats.org/drawingml/2006/main">
                  <a:graphicData uri="http://schemas.microsoft.com/office/word/2010/wordprocessingShape">
                    <wps:wsp>
                      <wps:cNvSpPr txBox="1"/>
                      <wps:spPr>
                        <a:xfrm>
                          <a:off x="0" y="0"/>
                          <a:ext cx="825500" cy="476250"/>
                        </a:xfrm>
                        <a:prstGeom prst="rect">
                          <a:avLst/>
                        </a:prstGeom>
                        <a:noFill/>
                        <a:ln w="6350">
                          <a:noFill/>
                        </a:ln>
                      </wps:spPr>
                      <wps:txbx>
                        <w:txbxContent>
                          <w:p w14:paraId="692D4D1F" w14:textId="77777777" w:rsidR="00BE69E0" w:rsidRPr="00A77CF7" w:rsidRDefault="00BE69E0" w:rsidP="00BE69E0">
                            <w:pPr>
                              <w:rPr>
                                <w:b/>
                                <w:bCs/>
                                <w:color w:val="032C4F" w:themeColor="text1"/>
                                <w:sz w:val="24"/>
                                <w:szCs w:val="28"/>
                              </w:rPr>
                            </w:pPr>
                            <w:r w:rsidRPr="00A77CF7">
                              <w:rPr>
                                <w:b/>
                                <w:bCs/>
                                <w:color w:val="032C4F" w:themeColor="text1"/>
                                <w:sz w:val="24"/>
                                <w:szCs w:val="28"/>
                              </w:rPr>
                              <w:t>Discuss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CF8CF60" id="_x0000_s1093" type="#_x0000_t202" style="position:absolute;margin-left:97.2pt;margin-top:304.65pt;width:65pt;height:37.5pt;z-index:25165831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ylErFwIAADMEAAAOAAAAZHJzL2Uyb0RvYy54bWysU01vGyEQvVfqf0Dc67Vd20lWXkduIleV&#10;rCSSU+WMWfAiAUMBe9f99R3wZ9Oeql5gYIb5eO8xve+MJjvhgwJb0UGvT4mwHGplNxX9/rr4dEtJ&#10;iMzWTIMVFd2LQO9nHz9MW1eKITSga+EJJrGhbF1FmxhdWRSBN8Kw0AMnLDoleMMiHv2mqD1rMbvR&#10;xbDfnxQt+Np54CIEvH08OOks55dS8PgsZRCR6IpibzGvPq/rtBazKSs3nrlG8WMb7B+6MExZLHpO&#10;9cgiI1uv/khlFPcQQMYeB1OAlIqLPANOM+i/m2bVMCfyLAhOcGeYwv9Ly592K/fiSey+QIcEJkBa&#10;F8qAl2meTnqTduyUoB8h3J9hE10kHC9vh+NxHz0cXaObyXCcYS0uj50P8asAQ5JRUY+sZLDYbhki&#10;FsTQU0iqZWGhtM7MaEvaik4+Y8rfPPhCW3x4aTVZsVt3RNX4IHeQrtZQ73E8Dwfmg+MLhU0sWYgv&#10;zCPV2DfKNz7jIjVgMThalDTgf/7tPsUjA+ilpEXpVDT82DIvKNHfLHJzNxiNktbyYTS+GeLBX3vW&#10;1x67NQ+A6hzgR3E8myk+6pMpPZg3VPk8VUUXsxxrVzSezId4EDT+Ei7m8xyE6nIsLu3K8ZQ6gZcg&#10;fu3emHdHHiIS+AQnkbHyHR2H2APs820EqTJXF1SP+KMyM4XHX5Skf33OUZe/PvsFAAD//wMAUEsD&#10;BBQABgAIAAAAIQDSWXwI4QAAAAsBAAAPAAAAZHJzL2Rvd25yZXYueG1sTI/NTsMwEITvSLyDtUjc&#10;qNMkVGmIU1WRKiQEh5ZeuG1iN4nqnxC7beDp2Z7KcWY/zc4Uq8lodlaj750VMJ9FwJRtnOxtK2D/&#10;uXnKgPmAVqJ2Vgn4UR5W5f1dgbl0F7tV511oGYVYn6OALoQh59w3nTLoZ25Qlm4HNxoMJMeWyxEv&#10;FG40j6NowQ32lj50OKiqU81xdzIC3qrNB27r2GS/unp9P6yH7/3XsxCPD9P6BVhQU7jBcK1P1aGk&#10;TrU7WemZJr1MU0IFLKJlAoyIJL46NTlZmgAvC/5/Q/kHAAD//wMAUEsBAi0AFAAGAAgAAAAhALaD&#10;OJL+AAAA4QEAABMAAAAAAAAAAAAAAAAAAAAAAFtDb250ZW50X1R5cGVzXS54bWxQSwECLQAUAAYA&#10;CAAAACEAOP0h/9YAAACUAQAACwAAAAAAAAAAAAAAAAAvAQAAX3JlbHMvLnJlbHNQSwECLQAUAAYA&#10;CAAAACEAZspRKxcCAAAzBAAADgAAAAAAAAAAAAAAAAAuAgAAZHJzL2Uyb0RvYy54bWxQSwECLQAU&#10;AAYACAAAACEA0ll8COEAAAALAQAADwAAAAAAAAAAAAAAAABxBAAAZHJzL2Rvd25yZXYueG1sUEsF&#10;BgAAAAAEAAQA8wAAAH8FAAAAAA==&#10;" filled="f" stroked="f" strokeweight=".5pt">
                <v:textbox>
                  <w:txbxContent>
                    <w:p w14:paraId="692D4D1F" w14:textId="77777777" w:rsidR="00BE69E0" w:rsidRPr="00A77CF7" w:rsidRDefault="00BE69E0" w:rsidP="00BE69E0">
                      <w:pPr>
                        <w:rPr>
                          <w:b/>
                          <w:bCs/>
                          <w:color w:val="032C4F" w:themeColor="text1"/>
                          <w:sz w:val="24"/>
                          <w:szCs w:val="28"/>
                        </w:rPr>
                      </w:pPr>
                      <w:r w:rsidRPr="00A77CF7">
                        <w:rPr>
                          <w:b/>
                          <w:bCs/>
                          <w:color w:val="032C4F" w:themeColor="text1"/>
                          <w:sz w:val="24"/>
                          <w:szCs w:val="28"/>
                        </w:rPr>
                        <w:t>Discuss</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3" behindDoc="0" locked="0" layoutInCell="1" allowOverlap="1" wp14:anchorId="5E342765" wp14:editId="11D8395E">
                <wp:simplePos x="0" y="0"/>
                <wp:positionH relativeFrom="column">
                  <wp:posOffset>1266190</wp:posOffset>
                </wp:positionH>
                <wp:positionV relativeFrom="paragraph">
                  <wp:posOffset>3037205</wp:posOffset>
                </wp:positionV>
                <wp:extent cx="825500" cy="476250"/>
                <wp:effectExtent l="0" t="0" r="0" b="0"/>
                <wp:wrapNone/>
                <wp:docPr id="133605525" name="Text Box 7"/>
                <wp:cNvGraphicFramePr/>
                <a:graphic xmlns:a="http://schemas.openxmlformats.org/drawingml/2006/main">
                  <a:graphicData uri="http://schemas.microsoft.com/office/word/2010/wordprocessingShape">
                    <wps:wsp>
                      <wps:cNvSpPr txBox="1"/>
                      <wps:spPr>
                        <a:xfrm>
                          <a:off x="0" y="0"/>
                          <a:ext cx="825500" cy="476250"/>
                        </a:xfrm>
                        <a:prstGeom prst="rect">
                          <a:avLst/>
                        </a:prstGeom>
                        <a:noFill/>
                        <a:ln w="6350">
                          <a:noFill/>
                        </a:ln>
                      </wps:spPr>
                      <wps:txbx>
                        <w:txbxContent>
                          <w:p w14:paraId="09F49ACC" w14:textId="77777777" w:rsidR="00BE69E0" w:rsidRPr="00A77CF7" w:rsidRDefault="00BE69E0" w:rsidP="00BE69E0">
                            <w:pPr>
                              <w:rPr>
                                <w:b/>
                                <w:bCs/>
                                <w:color w:val="032C4F" w:themeColor="text1"/>
                                <w:sz w:val="24"/>
                                <w:szCs w:val="28"/>
                              </w:rPr>
                            </w:pPr>
                            <w:r>
                              <w:rPr>
                                <w:b/>
                                <w:bCs/>
                                <w:color w:val="032C4F" w:themeColor="text1"/>
                                <w:sz w:val="24"/>
                                <w:szCs w:val="28"/>
                              </w:rPr>
                              <w:t>Prepare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5E342765" id="_x0000_s1094" type="#_x0000_t202" style="position:absolute;margin-left:99.7pt;margin-top:239.15pt;width:65pt;height:37.5pt;z-index:25165831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eB7+GQIAADMEAAAOAAAAZHJzL2Uyb0RvYy54bWysU01vGyEQvVfqf0Dc6127tpOsvI7cRK4q&#10;WUkkp8oZs+BFYhkK2Lvur+/A+qtpT1UvMDDDfLz3mN13jSZ74bwCU9LhIKdEGA6VMtuSfn9dfrql&#10;xAdmKqbBiJIehKf3848fZq0txAhq0JVwBJMYX7S2pHUItsgyz2vRMD8AKww6JbiGBTy6bVY51mL2&#10;RmejPJ9mLbjKOuDCe7x97J10nvJLKXh4ltKLQHRJsbeQVpfWTVyz+YwVW8dsrfixDfYPXTRMGSx6&#10;TvXIAiM7p/5I1SjuwIMMAw5NBlIqLtIMOM0wfzfNumZWpFkQHG/PMPn/l5Y/7df2xZHQfYEOCYyA&#10;tNYXHi/jPJ10TdyxU4J+hPBwhk10gXC8vB1NJjl6OLrGN9PRJMGaXR5b58NXAQ2JRkkdspLAYvuV&#10;D1gQQ08hsZaBpdI6MaMNaUs6/Ywpf/PgC23w4aXVaIVu0xFV4YPzHBuoDjieg555b/lSYRMr5sML&#10;c0g19o3yDc+4SA1YDI4WJTW4n3+7j/HIAHopaVE6JfU/dswJSvQ3g9zcDcfjqLV0GE9uRnhw157N&#10;tcfsmgdAdQ7xo1iezBgf9MmUDpo3VPkiVkUXMxxrlzSczIfQCxp/CReLRQpCdVkWVmZteUwdwYsQ&#10;v3ZvzNkjDwEJfIKTyFjxjo4+tod9sQsgVeIqAt2jesQflZkoPP6iKP3rc4q6/PX5LwAAAP//AwBQ&#10;SwMEFAAGAAgAAAAhACw+XDLiAAAACwEAAA8AAABkcnMvZG93bnJldi54bWxMj8FOwzAMhu9IvENk&#10;JG4spV2hK02nqdKEhOCwsQs3t8naisQpTbaVPf2yExx/+9Pvz8VyMpod1eh6SwIeZxEwRY2VPbUC&#10;dp/rhwyY80gStSUl4Fc5WJa3NwXm0p5oo45b37JQQi5HAZ33Q865azpl0M3soCjs9nY06EMcWy5H&#10;PIVyo3kcRU/cYE/hQoeDqjrVfG8PRsBbtf7ATR2b7Kyr1/f9avjZfaVC3N9NqxdgXk3+D4arflCH&#10;MjjV9kDSMR3yYjEPqID5c5YAC0QSXye1gDRNEuBlwf//UF4AAAD//wMAUEsBAi0AFAAGAAgAAAAh&#10;ALaDOJL+AAAA4QEAABMAAAAAAAAAAAAAAAAAAAAAAFtDb250ZW50X1R5cGVzXS54bWxQSwECLQAU&#10;AAYACAAAACEAOP0h/9YAAACUAQAACwAAAAAAAAAAAAAAAAAvAQAAX3JlbHMvLnJlbHNQSwECLQAU&#10;AAYACAAAACEAGXge/hkCAAAzBAAADgAAAAAAAAAAAAAAAAAuAgAAZHJzL2Uyb0RvYy54bWxQSwEC&#10;LQAUAAYACAAAACEALD5cMuIAAAALAQAADwAAAAAAAAAAAAAAAABzBAAAZHJzL2Rvd25yZXYueG1s&#10;UEsFBgAAAAAEAAQA8wAAAIIFAAAAAA==&#10;" filled="f" stroked="f" strokeweight=".5pt">
                <v:textbox>
                  <w:txbxContent>
                    <w:p w14:paraId="09F49ACC" w14:textId="77777777" w:rsidR="00BE69E0" w:rsidRPr="00A77CF7" w:rsidRDefault="00BE69E0" w:rsidP="00BE69E0">
                      <w:pPr>
                        <w:rPr>
                          <w:b/>
                          <w:bCs/>
                          <w:color w:val="032C4F" w:themeColor="text1"/>
                          <w:sz w:val="24"/>
                          <w:szCs w:val="28"/>
                        </w:rPr>
                      </w:pPr>
                      <w:r>
                        <w:rPr>
                          <w:b/>
                          <w:bCs/>
                          <w:color w:val="032C4F" w:themeColor="text1"/>
                          <w:sz w:val="24"/>
                          <w:szCs w:val="28"/>
                        </w:rPr>
                        <w:t>Prepare</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1" behindDoc="0" locked="0" layoutInCell="1" allowOverlap="1" wp14:anchorId="2F1D7F4D" wp14:editId="19A970A3">
                <wp:simplePos x="0" y="0"/>
                <wp:positionH relativeFrom="column">
                  <wp:posOffset>1285240</wp:posOffset>
                </wp:positionH>
                <wp:positionV relativeFrom="paragraph">
                  <wp:posOffset>1367155</wp:posOffset>
                </wp:positionV>
                <wp:extent cx="825500" cy="476250"/>
                <wp:effectExtent l="0" t="0" r="0" b="0"/>
                <wp:wrapNone/>
                <wp:docPr id="819620423" name="Text Box 7"/>
                <wp:cNvGraphicFramePr/>
                <a:graphic xmlns:a="http://schemas.openxmlformats.org/drawingml/2006/main">
                  <a:graphicData uri="http://schemas.microsoft.com/office/word/2010/wordprocessingShape">
                    <wps:wsp>
                      <wps:cNvSpPr txBox="1"/>
                      <wps:spPr>
                        <a:xfrm>
                          <a:off x="0" y="0"/>
                          <a:ext cx="825500" cy="476250"/>
                        </a:xfrm>
                        <a:prstGeom prst="rect">
                          <a:avLst/>
                        </a:prstGeom>
                        <a:noFill/>
                        <a:ln w="6350">
                          <a:noFill/>
                        </a:ln>
                      </wps:spPr>
                      <wps:txbx>
                        <w:txbxContent>
                          <w:p w14:paraId="07E3333E" w14:textId="77777777" w:rsidR="00BE69E0" w:rsidRPr="00A77CF7" w:rsidRDefault="00BE69E0" w:rsidP="00BE69E0">
                            <w:pPr>
                              <w:rPr>
                                <w:b/>
                                <w:bCs/>
                                <w:color w:val="032C4F" w:themeColor="text1"/>
                                <w:sz w:val="24"/>
                                <w:szCs w:val="28"/>
                              </w:rPr>
                            </w:pPr>
                            <w:r>
                              <w:rPr>
                                <w:b/>
                                <w:bCs/>
                                <w:color w:val="032C4F" w:themeColor="text1"/>
                                <w:sz w:val="24"/>
                                <w:szCs w:val="28"/>
                              </w:rPr>
                              <w:t>Register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F1D7F4D" id="_x0000_s1095" type="#_x0000_t202" style="position:absolute;margin-left:101.2pt;margin-top:107.65pt;width:65pt;height:37.5pt;z-index:25165831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qL9aGQIAADMEAAAOAAAAZHJzL2Uyb0RvYy54bWysU01vGyEQvVfqf0Dc67W3tpOsvI7cRK4q&#10;WUkkp8oZs+BFYhkK2Lvur+/A+qtpT1UvMDDDfLz3mN13jSZ74bwCU9LRYEiJMBwqZbYl/f66/HRL&#10;iQ/MVEyDESU9CE/v5x8/zFpbiBxq0JVwBJMYX7S2pHUItsgyz2vRMD8AKww6JbiGBTy6bVY51mL2&#10;Rmf5cDjNWnCVdcCF93j72DvpPOWXUvDwLKUXgeiSYm8hrS6tm7hm8xkrto7ZWvFjG+wfumiYMlj0&#10;nOqRBUZ2Tv2RqlHcgQcZBhyaDKRUXKQZcJrR8N0065pZkWZBcLw9w+T/X1r+tF/bF0dC9wU6JDAC&#10;0lpfeLyM83TSNXHHTgn6EcLDGTbRBcLx8jafTIbo4ega30zzSYI1uzy2zoevAhoSjZI6ZCWBxfYr&#10;H7Aghp5CYi0DS6V1YkYb0pZ0+hlT/ubBF9rgw0ur0QrdpiOqwgf5aY4NVAccz0HPvLd8qbCJFfPh&#10;hTmkGvtG+YZnXKQGLAZHi5Ia3M+/3cd4ZAC9lLQonZL6HzvmBCX6m0Fu7kbjcdRaOownNzke3LVn&#10;c+0xu+YBUJ0j/CiWJzPGB30ypYPmDVW+iFXRxQzH2iUNJ/Mh9ILGX8LFYpGCUF2WhZVZWx5TR/Ai&#10;xK/dG3P2yENAAp/gJDJWvKOjj+1hX+wCSJW4ikD3qB7xR2UmCo+/KEr/+pyiLn99/gsAAP//AwBQ&#10;SwMEFAAGAAgAAAAhADkYg7fhAAAACwEAAA8AAABkcnMvZG93bnJldi54bWxMj0FPwzAMhe9I/IfI&#10;SNxYspahUZpOU6UJCcFhYxdubpO1FY1Tmmwr/Hq8E9zs956eP+eryfXiZMfQedIwnykQlmpvOmo0&#10;7N83d0sQISIZ7D1ZDd82wKq4vsoxM/5MW3vaxUZwCYUMNbQxDpmUoW6twzDzgyX2Dn50GHkdG2lG&#10;PHO562Wi1IN02BFfaHGwZWvrz93RaXgpN2+4rRK3/OnL59fDevjafyy0vr2Z1k8gop3iXxgu+IwO&#10;BTNV/kgmiF5DopJ7jvIwX6QgOJGmF6Vi5VGlIItc/v+h+AUAAP//AwBQSwECLQAUAAYACAAAACEA&#10;toM4kv4AAADhAQAAEwAAAAAAAAAAAAAAAAAAAAAAW0NvbnRlbnRfVHlwZXNdLnhtbFBLAQItABQA&#10;BgAIAAAAIQA4/SH/1gAAAJQBAAALAAAAAAAAAAAAAAAAAC8BAABfcmVscy8ucmVsc1BLAQItABQA&#10;BgAIAAAAIQDZqL9aGQIAADMEAAAOAAAAAAAAAAAAAAAAAC4CAABkcnMvZTJvRG9jLnhtbFBLAQIt&#10;ABQABgAIAAAAIQA5GIO34QAAAAsBAAAPAAAAAAAAAAAAAAAAAHMEAABkcnMvZG93bnJldi54bWxQ&#10;SwUGAAAAAAQABADzAAAAgQUAAAAA&#10;" filled="f" stroked="f" strokeweight=".5pt">
                <v:textbox>
                  <w:txbxContent>
                    <w:p w14:paraId="07E3333E" w14:textId="77777777" w:rsidR="00BE69E0" w:rsidRPr="00A77CF7" w:rsidRDefault="00BE69E0" w:rsidP="00BE69E0">
                      <w:pPr>
                        <w:rPr>
                          <w:b/>
                          <w:bCs/>
                          <w:color w:val="032C4F" w:themeColor="text1"/>
                          <w:sz w:val="24"/>
                          <w:szCs w:val="28"/>
                        </w:rPr>
                      </w:pPr>
                      <w:r>
                        <w:rPr>
                          <w:b/>
                          <w:bCs/>
                          <w:color w:val="032C4F" w:themeColor="text1"/>
                          <w:sz w:val="24"/>
                          <w:szCs w:val="28"/>
                        </w:rPr>
                        <w:t>Register</w:t>
                      </w:r>
                    </w:p>
                  </w:txbxContent>
                </v:textbox>
              </v:shape>
            </w:pict>
          </mc:Fallback>
        </mc:AlternateContent>
      </w:r>
      <w:r w:rsidR="00BE69E0">
        <w:rPr>
          <w:noProof/>
          <w14:ligatures w14:val="standardContextual"/>
        </w:rPr>
        <mc:AlternateContent>
          <mc:Choice Requires="wps">
            <w:drawing>
              <wp:anchor distT="0" distB="0" distL="114300" distR="114300" simplePos="0" relativeHeight="251658310" behindDoc="0" locked="0" layoutInCell="1" allowOverlap="1" wp14:anchorId="1452D185" wp14:editId="483C868D">
                <wp:simplePos x="0" y="0"/>
                <wp:positionH relativeFrom="column">
                  <wp:posOffset>1285240</wp:posOffset>
                </wp:positionH>
                <wp:positionV relativeFrom="paragraph">
                  <wp:posOffset>478155</wp:posOffset>
                </wp:positionV>
                <wp:extent cx="825500" cy="476250"/>
                <wp:effectExtent l="0" t="0" r="0" b="0"/>
                <wp:wrapNone/>
                <wp:docPr id="1775658566" name="Text Box 7"/>
                <wp:cNvGraphicFramePr/>
                <a:graphic xmlns:a="http://schemas.openxmlformats.org/drawingml/2006/main">
                  <a:graphicData uri="http://schemas.microsoft.com/office/word/2010/wordprocessingShape">
                    <wps:wsp>
                      <wps:cNvSpPr txBox="1"/>
                      <wps:spPr>
                        <a:xfrm>
                          <a:off x="0" y="0"/>
                          <a:ext cx="825500" cy="476250"/>
                        </a:xfrm>
                        <a:prstGeom prst="rect">
                          <a:avLst/>
                        </a:prstGeom>
                        <a:noFill/>
                        <a:ln w="6350">
                          <a:noFill/>
                        </a:ln>
                      </wps:spPr>
                      <wps:txbx>
                        <w:txbxContent>
                          <w:p w14:paraId="32318EAB" w14:textId="77777777" w:rsidR="00BE69E0" w:rsidRPr="00A77CF7" w:rsidRDefault="00BE69E0" w:rsidP="00BE69E0">
                            <w:pPr>
                              <w:rPr>
                                <w:b/>
                                <w:bCs/>
                                <w:color w:val="032C4F" w:themeColor="text1"/>
                                <w:sz w:val="24"/>
                                <w:szCs w:val="28"/>
                              </w:rPr>
                            </w:pPr>
                            <w:bookmarkStart w:id="57" w:name="_Hlk198025006"/>
                            <w:bookmarkStart w:id="58" w:name="_Hlk198025007"/>
                            <w:r w:rsidRPr="00A77CF7">
                              <w:rPr>
                                <w:b/>
                                <w:bCs/>
                                <w:color w:val="032C4F" w:themeColor="text1"/>
                                <w:sz w:val="24"/>
                                <w:szCs w:val="28"/>
                              </w:rPr>
                              <w:t>Discuss</w:t>
                            </w:r>
                            <w:bookmarkEnd w:id="57"/>
                            <w:bookmarkEnd w:id="58"/>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452D185" id="_x0000_s1096" type="#_x0000_t202" style="position:absolute;margin-left:101.2pt;margin-top:37.65pt;width:65pt;height:37.5pt;z-index:25165831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GvCPGQIAADMEAAAOAAAAZHJzL2Uyb0RvYy54bWysU01vGyEQvVfqf0Dc6127tpOsvI7cRK4q&#10;WUkkp8oZs+BFYhkK2Lvur+/A+qtpT1UvMDDDfLz3mN13jSZ74bwCU9LhIKdEGA6VMtuSfn9dfrql&#10;xAdmKqbBiJIehKf3848fZq0txAhq0JVwBJMYX7S2pHUItsgyz2vRMD8AKww6JbiGBTy6bVY51mL2&#10;RmejPJ9mLbjKOuDCe7x97J10nvJLKXh4ltKLQHRJsbeQVpfWTVyz+YwVW8dsrfixDfYPXTRMGSx6&#10;TvXIAiM7p/5I1SjuwIMMAw5NBlIqLtIMOM0wfzfNumZWpFkQHG/PMPn/l5Y/7df2xZHQfYEOCYyA&#10;tNYXHi/jPJ10TdyxU4J+hPBwhk10gXC8vB1NJjl6OLrGN9PRJMGaXR5b58NXAQ2JRkkdspLAYvuV&#10;D1gQQ08hsZaBpdI6MaMNaUs6/Ywpf/PgC23w4aXVaIVu0xFVxQenOTZQHXA8Bz3z3vKlwiZWzIcX&#10;5pBq7BvlG55xkRqwGBwtSmpwP/92H+ORAfRS0qJ0Sup/7JgTlOhvBrm5G47HUWvpMJ7cjPDgrj2b&#10;a4/ZNQ+A6hziR7E8mTE+6JMpHTRvqPJFrIouZjjWLmk4mQ+hFzT+Ei4WixSE6rIsrMza8pg6ghch&#10;fu3emLNHHgIS+AQnkbHiHR19bA/7YhdAqsRVBLpH9Yg/KjNRePxFUfrX5xR1+evzXwAAAP//AwBQ&#10;SwMEFAAGAAgAAAAhAEaavfjhAAAACgEAAA8AAABkcnMvZG93bnJldi54bWxMj8FOwzAMhu9IvENk&#10;JG4soaUwdU2nqdKEhOCwsctuaZO1FYlTmmwrPD3eaRxtf/r9/cVycpadzBh6jxIeZwKYwcbrHlsJ&#10;u8/1wxxYiAq1sh6NhB8TYFne3hQq1/6MG3PaxpZRCIZcSehiHHLOQ9MZp8LMDwbpdvCjU5HGseV6&#10;VGcKd5YnQjxzp3qkD50aTNWZ5mt7dBLeqvWH2tSJm//a6vX9sBq+d/tMyvu7abUAFs0UrzBc9Ekd&#10;SnKq/RF1YFZCIpInQiW8ZCkwAtL0sqiJzEQKvCz4/wrlHwAAAP//AwBQSwECLQAUAAYACAAAACEA&#10;toM4kv4AAADhAQAAEwAAAAAAAAAAAAAAAAAAAAAAW0NvbnRlbnRfVHlwZXNdLnhtbFBLAQItABQA&#10;BgAIAAAAIQA4/SH/1gAAAJQBAAALAAAAAAAAAAAAAAAAAC8BAABfcmVscy8ucmVsc1BLAQItABQA&#10;BgAIAAAAIQCmGvCPGQIAADMEAAAOAAAAAAAAAAAAAAAAAC4CAABkcnMvZTJvRG9jLnhtbFBLAQIt&#10;ABQABgAIAAAAIQBGmr344QAAAAoBAAAPAAAAAAAAAAAAAAAAAHMEAABkcnMvZG93bnJldi54bWxQ&#10;SwUGAAAAAAQABADzAAAAgQUAAAAA&#10;" filled="f" stroked="f" strokeweight=".5pt">
                <v:textbox>
                  <w:txbxContent>
                    <w:p w14:paraId="32318EAB" w14:textId="77777777" w:rsidR="00BE69E0" w:rsidRPr="00A77CF7" w:rsidRDefault="00BE69E0" w:rsidP="00BE69E0">
                      <w:pPr>
                        <w:rPr>
                          <w:b/>
                          <w:bCs/>
                          <w:color w:val="032C4F" w:themeColor="text1"/>
                          <w:sz w:val="24"/>
                          <w:szCs w:val="28"/>
                        </w:rPr>
                      </w:pPr>
                      <w:bookmarkStart w:id="59" w:name="_Hlk198025006"/>
                      <w:bookmarkStart w:id="60" w:name="_Hlk198025007"/>
                      <w:r w:rsidRPr="00A77CF7">
                        <w:rPr>
                          <w:b/>
                          <w:bCs/>
                          <w:color w:val="032C4F" w:themeColor="text1"/>
                          <w:sz w:val="24"/>
                          <w:szCs w:val="28"/>
                        </w:rPr>
                        <w:t>Discuss</w:t>
                      </w:r>
                      <w:bookmarkEnd w:id="59"/>
                      <w:bookmarkEnd w:id="60"/>
                    </w:p>
                  </w:txbxContent>
                </v:textbox>
              </v:shape>
            </w:pict>
          </mc:Fallback>
        </mc:AlternateContent>
      </w:r>
    </w:p>
    <w:p w14:paraId="5924C616" w14:textId="09A2A51F" w:rsidR="00D2291F" w:rsidRDefault="00D2291F" w:rsidP="00BE69E0">
      <w:pPr>
        <w:rPr>
          <w:noProof/>
          <w14:ligatures w14:val="standardContextual"/>
        </w:rPr>
      </w:pPr>
    </w:p>
    <w:p w14:paraId="36A9409E" w14:textId="77777777" w:rsidR="00D2291F" w:rsidRDefault="00D2291F" w:rsidP="00BE69E0">
      <w:pPr>
        <w:rPr>
          <w:noProof/>
          <w14:ligatures w14:val="standardContextual"/>
        </w:rPr>
      </w:pPr>
    </w:p>
    <w:p w14:paraId="7FF8DE51" w14:textId="77777777" w:rsidR="00D2291F" w:rsidRDefault="00D2291F" w:rsidP="00BE69E0">
      <w:pPr>
        <w:rPr>
          <w:noProof/>
          <w14:ligatures w14:val="standardContextual"/>
        </w:rPr>
      </w:pPr>
    </w:p>
    <w:p w14:paraId="03C859A4" w14:textId="77777777" w:rsidR="00D2291F" w:rsidRDefault="00D2291F" w:rsidP="00BE69E0">
      <w:pPr>
        <w:rPr>
          <w:noProof/>
          <w14:ligatures w14:val="standardContextual"/>
        </w:rPr>
      </w:pPr>
    </w:p>
    <w:p w14:paraId="47AE07B3" w14:textId="77777777" w:rsidR="00D2291F" w:rsidRDefault="00D2291F" w:rsidP="00BE69E0">
      <w:pPr>
        <w:rPr>
          <w:noProof/>
          <w14:ligatures w14:val="standardContextual"/>
        </w:rPr>
      </w:pPr>
    </w:p>
    <w:p w14:paraId="58472D4F" w14:textId="77777777" w:rsidR="00D2291F" w:rsidRDefault="00D2291F" w:rsidP="00BE69E0">
      <w:pPr>
        <w:rPr>
          <w:noProof/>
          <w14:ligatures w14:val="standardContextual"/>
        </w:rPr>
      </w:pPr>
    </w:p>
    <w:p w14:paraId="10205919" w14:textId="77777777" w:rsidR="00D2291F" w:rsidRDefault="00D2291F" w:rsidP="00BE69E0">
      <w:pPr>
        <w:rPr>
          <w:noProof/>
          <w14:ligatures w14:val="standardContextual"/>
        </w:rPr>
      </w:pPr>
    </w:p>
    <w:p w14:paraId="514B1FD4" w14:textId="77777777" w:rsidR="00D2291F" w:rsidRDefault="00D2291F" w:rsidP="00BE69E0">
      <w:pPr>
        <w:rPr>
          <w:noProof/>
          <w14:ligatures w14:val="standardContextual"/>
        </w:rPr>
      </w:pPr>
    </w:p>
    <w:p w14:paraId="08307825" w14:textId="77777777" w:rsidR="00D2291F" w:rsidRDefault="00D2291F" w:rsidP="00BE69E0">
      <w:pPr>
        <w:rPr>
          <w:noProof/>
          <w14:ligatures w14:val="standardContextual"/>
        </w:rPr>
      </w:pPr>
    </w:p>
    <w:p w14:paraId="62DEDBBC" w14:textId="77777777" w:rsidR="00D2291F" w:rsidRDefault="00D2291F" w:rsidP="00BE69E0">
      <w:pPr>
        <w:rPr>
          <w:noProof/>
          <w14:ligatures w14:val="standardContextual"/>
        </w:rPr>
      </w:pPr>
    </w:p>
    <w:p w14:paraId="1E88E5C0" w14:textId="77777777" w:rsidR="00D2291F" w:rsidRDefault="00D2291F" w:rsidP="00BE69E0">
      <w:pPr>
        <w:rPr>
          <w:noProof/>
          <w14:ligatures w14:val="standardContextual"/>
        </w:rPr>
      </w:pPr>
    </w:p>
    <w:p w14:paraId="0880AF89" w14:textId="77777777" w:rsidR="00D2291F" w:rsidRDefault="00D2291F" w:rsidP="00BE69E0">
      <w:pPr>
        <w:rPr>
          <w:noProof/>
          <w14:ligatures w14:val="standardContextual"/>
        </w:rPr>
      </w:pPr>
    </w:p>
    <w:p w14:paraId="26493FFD" w14:textId="77777777" w:rsidR="00D2291F" w:rsidRDefault="00D2291F" w:rsidP="00BE69E0">
      <w:pPr>
        <w:rPr>
          <w:noProof/>
          <w14:ligatures w14:val="standardContextual"/>
        </w:rPr>
      </w:pPr>
    </w:p>
    <w:p w14:paraId="2725015C" w14:textId="77777777" w:rsidR="00D2291F" w:rsidRDefault="00D2291F" w:rsidP="00BE69E0">
      <w:pPr>
        <w:rPr>
          <w:noProof/>
          <w14:ligatures w14:val="standardContextual"/>
        </w:rPr>
      </w:pPr>
    </w:p>
    <w:p w14:paraId="301AD18E" w14:textId="77777777" w:rsidR="00D2291F" w:rsidRDefault="00D2291F" w:rsidP="00BE69E0">
      <w:pPr>
        <w:rPr>
          <w:noProof/>
          <w14:ligatures w14:val="standardContextual"/>
        </w:rPr>
      </w:pPr>
    </w:p>
    <w:p w14:paraId="04AAE0F8" w14:textId="77777777" w:rsidR="00D2291F" w:rsidRDefault="00D2291F" w:rsidP="00BE69E0">
      <w:pPr>
        <w:rPr>
          <w:noProof/>
          <w14:ligatures w14:val="standardContextual"/>
        </w:rPr>
      </w:pPr>
    </w:p>
    <w:p w14:paraId="528133C4" w14:textId="77777777" w:rsidR="00D2291F" w:rsidRDefault="00D2291F" w:rsidP="00BE69E0">
      <w:pPr>
        <w:rPr>
          <w:noProof/>
          <w14:ligatures w14:val="standardContextual"/>
        </w:rPr>
      </w:pPr>
    </w:p>
    <w:p w14:paraId="74C539BC" w14:textId="77777777" w:rsidR="00D2291F" w:rsidRDefault="00D2291F" w:rsidP="00BE69E0">
      <w:pPr>
        <w:rPr>
          <w:noProof/>
          <w14:ligatures w14:val="standardContextual"/>
        </w:rPr>
      </w:pPr>
    </w:p>
    <w:p w14:paraId="64DC90A5" w14:textId="77777777" w:rsidR="00D2291F" w:rsidRDefault="00D2291F" w:rsidP="00BE69E0">
      <w:pPr>
        <w:rPr>
          <w:noProof/>
          <w14:ligatures w14:val="standardContextual"/>
        </w:rPr>
      </w:pPr>
    </w:p>
    <w:p w14:paraId="04C10E94" w14:textId="77777777" w:rsidR="00D2291F" w:rsidRDefault="00D2291F" w:rsidP="00BE69E0">
      <w:pPr>
        <w:rPr>
          <w:noProof/>
          <w14:ligatures w14:val="standardContextual"/>
        </w:rPr>
      </w:pPr>
    </w:p>
    <w:p w14:paraId="5B733BC7" w14:textId="77777777" w:rsidR="00D2291F" w:rsidRDefault="00D2291F" w:rsidP="00BE69E0">
      <w:pPr>
        <w:rPr>
          <w:noProof/>
          <w14:ligatures w14:val="standardContextual"/>
        </w:rPr>
      </w:pPr>
    </w:p>
    <w:p w14:paraId="3564AA8A" w14:textId="77777777" w:rsidR="00D2291F" w:rsidRDefault="00D2291F" w:rsidP="00BE69E0">
      <w:pPr>
        <w:rPr>
          <w:noProof/>
          <w14:ligatures w14:val="standardContextual"/>
        </w:rPr>
      </w:pPr>
    </w:p>
    <w:p w14:paraId="03BC29B8" w14:textId="77777777" w:rsidR="00D2291F" w:rsidRDefault="00D2291F" w:rsidP="00BE69E0">
      <w:pPr>
        <w:rPr>
          <w:noProof/>
          <w14:ligatures w14:val="standardContextual"/>
        </w:rPr>
      </w:pPr>
    </w:p>
    <w:p w14:paraId="63EEB126" w14:textId="77777777" w:rsidR="00D2291F" w:rsidRDefault="00D2291F" w:rsidP="00BE69E0">
      <w:pPr>
        <w:rPr>
          <w:noProof/>
          <w14:ligatures w14:val="standardContextual"/>
        </w:rPr>
      </w:pPr>
    </w:p>
    <w:p w14:paraId="710FB2CC" w14:textId="77777777" w:rsidR="00D2291F" w:rsidRDefault="00D2291F" w:rsidP="00BE69E0">
      <w:pPr>
        <w:rPr>
          <w:noProof/>
          <w14:ligatures w14:val="standardContextual"/>
        </w:rPr>
      </w:pPr>
    </w:p>
    <w:p w14:paraId="1B781943" w14:textId="77777777" w:rsidR="00D2291F" w:rsidRDefault="00D2291F" w:rsidP="00BE69E0">
      <w:pPr>
        <w:rPr>
          <w:noProof/>
          <w14:ligatures w14:val="standardContextual"/>
        </w:rPr>
      </w:pPr>
    </w:p>
    <w:p w14:paraId="348E2C7E" w14:textId="77777777" w:rsidR="00D2291F" w:rsidRDefault="00D2291F" w:rsidP="00BE69E0">
      <w:pPr>
        <w:rPr>
          <w:noProof/>
          <w14:ligatures w14:val="standardContextual"/>
        </w:rPr>
      </w:pPr>
    </w:p>
    <w:p w14:paraId="358A81BF" w14:textId="77777777" w:rsidR="00D2291F" w:rsidRDefault="00D2291F" w:rsidP="00BE69E0">
      <w:pPr>
        <w:rPr>
          <w:noProof/>
          <w14:ligatures w14:val="standardContextual"/>
        </w:rPr>
      </w:pPr>
    </w:p>
    <w:p w14:paraId="2C6BF17C" w14:textId="77777777" w:rsidR="00D2291F" w:rsidRDefault="00D2291F" w:rsidP="00BE69E0">
      <w:pPr>
        <w:rPr>
          <w:noProof/>
          <w14:ligatures w14:val="standardContextual"/>
        </w:rPr>
      </w:pPr>
    </w:p>
    <w:p w14:paraId="7CA732A8" w14:textId="77777777" w:rsidR="00D2291F" w:rsidRPr="00707F7A" w:rsidRDefault="00D2291F" w:rsidP="00BE69E0"/>
    <w:p w14:paraId="1D0C9B2B" w14:textId="77777777" w:rsidR="00BE69E0" w:rsidRDefault="00BE69E0" w:rsidP="00BE69E0"/>
    <w:p w14:paraId="1976A129" w14:textId="77777777" w:rsidR="00CA39E9" w:rsidRDefault="00CA39E9" w:rsidP="00BE69E0">
      <w:pPr>
        <w:rPr>
          <w:b/>
          <w:bCs/>
        </w:rPr>
      </w:pPr>
    </w:p>
    <w:p w14:paraId="0DAC142B" w14:textId="0C224325" w:rsidR="00BE69E0" w:rsidRDefault="00BE69E0" w:rsidP="00BE69E0">
      <w:pPr>
        <w:rPr>
          <w:b/>
          <w:bCs/>
        </w:rPr>
      </w:pPr>
      <w:r>
        <w:rPr>
          <w:b/>
          <w:bCs/>
        </w:rPr>
        <w:lastRenderedPageBreak/>
        <w:t xml:space="preserve">Plan Do Study Act </w:t>
      </w:r>
    </w:p>
    <w:p w14:paraId="62140884" w14:textId="77777777" w:rsidR="001B4A23" w:rsidRDefault="0078384F" w:rsidP="00BE69E0">
      <w:pPr>
        <w:rPr>
          <w:bCs/>
        </w:rPr>
      </w:pPr>
      <w:r w:rsidRPr="0078384F">
        <w:rPr>
          <w:bCs/>
        </w:rPr>
        <w:t xml:space="preserve">The </w:t>
      </w:r>
      <w:r w:rsidR="007D4E0C">
        <w:rPr>
          <w:bCs/>
        </w:rPr>
        <w:t>following</w:t>
      </w:r>
      <w:r w:rsidRPr="0078384F">
        <w:rPr>
          <w:bCs/>
        </w:rPr>
        <w:t xml:space="preserve"> example MFI and PDSAs</w:t>
      </w:r>
      <w:r w:rsidR="00917CD2">
        <w:rPr>
          <w:bCs/>
        </w:rPr>
        <w:t xml:space="preserve"> demonstrate how to use your practice data, to </w:t>
      </w:r>
      <w:r w:rsidR="001D00D5">
        <w:rPr>
          <w:bCs/>
        </w:rPr>
        <w:t>plan and action Quality Improvement</w:t>
      </w:r>
      <w:r w:rsidR="00010530">
        <w:rPr>
          <w:bCs/>
        </w:rPr>
        <w:t xml:space="preserve"> related to CCM. </w:t>
      </w:r>
    </w:p>
    <w:p w14:paraId="5B275267" w14:textId="608B7BAA" w:rsidR="0078384F" w:rsidRPr="0078384F" w:rsidRDefault="0078384F" w:rsidP="00BE69E0">
      <w:pPr>
        <w:rPr>
          <w:bCs/>
        </w:rPr>
      </w:pPr>
      <w:r w:rsidRPr="0078384F">
        <w:rPr>
          <w:bCs/>
        </w:rPr>
        <w:t>These are also located in the Appendix section of this documen</w:t>
      </w:r>
      <w:r w:rsidR="00710DD8">
        <w:rPr>
          <w:bCs/>
        </w:rPr>
        <w:t>t</w:t>
      </w:r>
      <w:r w:rsidR="00710DD8" w:rsidRPr="00710DD8">
        <w:rPr>
          <w:b/>
          <w:bCs/>
        </w:rPr>
        <w:t xml:space="preserve"> – </w:t>
      </w:r>
      <w:hyperlink w:anchor="_Appendices" w:history="1">
        <w:r w:rsidR="00710DD8" w:rsidRPr="00710DD8">
          <w:rPr>
            <w:rStyle w:val="Hyperlink"/>
            <w:b/>
            <w:bCs/>
          </w:rPr>
          <w:t>Appendices</w:t>
        </w:r>
      </w:hyperlink>
      <w:r w:rsidR="00710DD8" w:rsidRPr="00710DD8">
        <w:rPr>
          <w:b/>
          <w:bCs/>
        </w:rPr>
        <w:t>.</w:t>
      </w:r>
    </w:p>
    <w:p w14:paraId="74114D16" w14:textId="32B62A5F" w:rsidR="00831D0D" w:rsidRDefault="00831D0D" w:rsidP="00E0712B">
      <w:pPr>
        <w:ind w:left="720"/>
        <w:rPr>
          <w:b/>
          <w:bCs/>
        </w:rPr>
      </w:pPr>
      <w:bookmarkStart w:id="61" w:name="_4.2_Planning_with"/>
      <w:bookmarkStart w:id="62" w:name="_Toc196832764"/>
      <w:bookmarkStart w:id="63" w:name="_Toc196832765"/>
      <w:bookmarkEnd w:id="61"/>
      <w:r>
        <w:rPr>
          <w:b/>
          <w:bCs/>
        </w:rPr>
        <w:t xml:space="preserve">3.1 </w:t>
      </w:r>
      <w:hyperlink w:anchor="_3.1._MFI_and" w:history="1">
        <w:r w:rsidRPr="00F059D0">
          <w:rPr>
            <w:rStyle w:val="Hyperlink"/>
          </w:rPr>
          <w:t>MFI and PDSA - Identifying Active Patients &amp; Linking to MyMedicare Program</w:t>
        </w:r>
      </w:hyperlink>
    </w:p>
    <w:p w14:paraId="56C7475E" w14:textId="4F3BC2EE" w:rsidR="00831D0D" w:rsidRDefault="00831D0D" w:rsidP="00E0712B">
      <w:pPr>
        <w:ind w:left="720"/>
        <w:rPr>
          <w:b/>
          <w:bCs/>
        </w:rPr>
      </w:pPr>
      <w:r>
        <w:rPr>
          <w:b/>
          <w:bCs/>
        </w:rPr>
        <w:t xml:space="preserve">3.2 </w:t>
      </w:r>
      <w:hyperlink w:anchor="_3.2_MFI_and" w:history="1">
        <w:r w:rsidRPr="00F059D0">
          <w:rPr>
            <w:rStyle w:val="Hyperlink"/>
          </w:rPr>
          <w:t>MFI and PDSA - Correcting Missing Demographic Information</w:t>
        </w:r>
      </w:hyperlink>
    </w:p>
    <w:p w14:paraId="3609BD16" w14:textId="69A06026" w:rsidR="00831D0D" w:rsidRDefault="00831D0D" w:rsidP="00E0712B">
      <w:pPr>
        <w:ind w:left="720"/>
        <w:rPr>
          <w:b/>
          <w:bCs/>
        </w:rPr>
      </w:pPr>
      <w:r>
        <w:rPr>
          <w:b/>
          <w:bCs/>
        </w:rPr>
        <w:t xml:space="preserve">3.3 </w:t>
      </w:r>
      <w:hyperlink w:anchor="_3.3_MFI_and" w:history="1">
        <w:r w:rsidRPr="006A26E0">
          <w:rPr>
            <w:rStyle w:val="Hyperlink"/>
          </w:rPr>
          <w:t>MFI and PDSA – Accurate Recording of Demographic Data and Lifestyle Risk Factor</w:t>
        </w:r>
      </w:hyperlink>
    </w:p>
    <w:p w14:paraId="61E7EFEA" w14:textId="118453C9" w:rsidR="00B251B3" w:rsidRPr="00710DD8" w:rsidRDefault="00E0712B" w:rsidP="00E0712B">
      <w:pPr>
        <w:ind w:left="720"/>
        <w:rPr>
          <w:rStyle w:val="Heading4Char"/>
          <w:rFonts w:cs="Karla"/>
          <w:noProof w:val="0"/>
          <w:spacing w:val="0"/>
        </w:rPr>
      </w:pPr>
      <w:r>
        <w:rPr>
          <w:noProof/>
          <w:szCs w:val="20"/>
        </w:rPr>
        <w:drawing>
          <wp:anchor distT="0" distB="0" distL="114300" distR="114300" simplePos="0" relativeHeight="251658336" behindDoc="0" locked="0" layoutInCell="1" allowOverlap="1" wp14:anchorId="59712742" wp14:editId="10954555">
            <wp:simplePos x="0" y="0"/>
            <wp:positionH relativeFrom="column">
              <wp:posOffset>5029200</wp:posOffset>
            </wp:positionH>
            <wp:positionV relativeFrom="paragraph">
              <wp:posOffset>7620</wp:posOffset>
            </wp:positionV>
            <wp:extent cx="1362075" cy="1229652"/>
            <wp:effectExtent l="0" t="0" r="0" b="8890"/>
            <wp:wrapNone/>
            <wp:docPr id="1081337467" name="Picture 11" descr="A diagram of a pla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1337467" name="Picture 11" descr="A diagram of a plan&#10;&#10;AI-generated content may be incorrect."/>
                    <pic:cNvPicPr>
                      <a:picLocks noChangeAspect="1" noChangeArrowheads="1"/>
                    </pic:cNvPicPr>
                  </pic:nvPicPr>
                  <pic:blipFill>
                    <a:blip r:embed="rId102">
                      <a:extLst>
                        <a:ext uri="{28A0092B-C50C-407E-A947-70E740481C1C}">
                          <a14:useLocalDpi xmlns:a14="http://schemas.microsoft.com/office/drawing/2010/main" val="0"/>
                        </a:ext>
                      </a:extLst>
                    </a:blip>
                    <a:srcRect/>
                    <a:stretch>
                      <a:fillRect/>
                    </a:stretch>
                  </pic:blipFill>
                  <pic:spPr bwMode="auto">
                    <a:xfrm>
                      <a:off x="0" y="0"/>
                      <a:ext cx="1362075" cy="1229652"/>
                    </a:xfrm>
                    <a:prstGeom prst="rect">
                      <a:avLst/>
                    </a:prstGeom>
                    <a:noFill/>
                  </pic:spPr>
                </pic:pic>
              </a:graphicData>
            </a:graphic>
            <wp14:sizeRelH relativeFrom="margin">
              <wp14:pctWidth>0</wp14:pctWidth>
            </wp14:sizeRelH>
            <wp14:sizeRelV relativeFrom="margin">
              <wp14:pctHeight>0</wp14:pctHeight>
            </wp14:sizeRelV>
          </wp:anchor>
        </w:drawing>
      </w:r>
      <w:r w:rsidR="00831D0D">
        <w:rPr>
          <w:b/>
          <w:bCs/>
        </w:rPr>
        <w:t xml:space="preserve">3.4 </w:t>
      </w:r>
      <w:hyperlink w:anchor="_3.4_MFI_and" w:history="1">
        <w:r w:rsidR="00831D0D" w:rsidRPr="00E11FEB">
          <w:rPr>
            <w:rStyle w:val="Hyperlink"/>
          </w:rPr>
          <w:t>MFI and PDSA – Data Coding Accuracy for Chronic Conditions</w:t>
        </w:r>
      </w:hyperlink>
    </w:p>
    <w:p w14:paraId="04B0E188" w14:textId="77777777" w:rsidR="00B251B3" w:rsidRDefault="00B251B3" w:rsidP="00010530">
      <w:pPr>
        <w:pStyle w:val="BodyText"/>
        <w:rPr>
          <w:rStyle w:val="Heading4Char"/>
          <w:b w:val="0"/>
          <w:sz w:val="28"/>
          <w:szCs w:val="38"/>
        </w:rPr>
      </w:pPr>
    </w:p>
    <w:p w14:paraId="02CCA0EA" w14:textId="77777777" w:rsidR="00B251B3" w:rsidRDefault="00B251B3" w:rsidP="00010530">
      <w:pPr>
        <w:pStyle w:val="BodyText"/>
        <w:rPr>
          <w:rStyle w:val="Heading4Char"/>
          <w:b w:val="0"/>
          <w:sz w:val="28"/>
          <w:szCs w:val="38"/>
        </w:rPr>
      </w:pPr>
    </w:p>
    <w:p w14:paraId="39CDDE87" w14:textId="77777777" w:rsidR="00B251B3" w:rsidRDefault="00B251B3" w:rsidP="00010530">
      <w:pPr>
        <w:pStyle w:val="BodyText"/>
        <w:rPr>
          <w:rStyle w:val="Heading4Char"/>
          <w:b w:val="0"/>
          <w:sz w:val="28"/>
          <w:szCs w:val="38"/>
        </w:rPr>
      </w:pPr>
    </w:p>
    <w:p w14:paraId="61B13664" w14:textId="77777777" w:rsidR="00B251B3" w:rsidRDefault="00B251B3" w:rsidP="00010530">
      <w:pPr>
        <w:pStyle w:val="BodyText"/>
        <w:rPr>
          <w:rStyle w:val="Heading4Char"/>
          <w:b w:val="0"/>
          <w:sz w:val="28"/>
          <w:szCs w:val="38"/>
        </w:rPr>
      </w:pPr>
    </w:p>
    <w:p w14:paraId="6C0903DB" w14:textId="77777777" w:rsidR="00B251B3" w:rsidRDefault="00B251B3" w:rsidP="00010530">
      <w:pPr>
        <w:pStyle w:val="BodyText"/>
        <w:rPr>
          <w:rStyle w:val="Heading4Char"/>
          <w:b w:val="0"/>
          <w:sz w:val="28"/>
          <w:szCs w:val="38"/>
        </w:rPr>
      </w:pPr>
    </w:p>
    <w:p w14:paraId="7C8FF012" w14:textId="77777777" w:rsidR="00B251B3" w:rsidRDefault="00B251B3" w:rsidP="00010530">
      <w:pPr>
        <w:pStyle w:val="BodyText"/>
        <w:rPr>
          <w:rStyle w:val="Heading4Char"/>
          <w:b w:val="0"/>
          <w:sz w:val="28"/>
          <w:szCs w:val="38"/>
        </w:rPr>
      </w:pPr>
    </w:p>
    <w:p w14:paraId="638B1B37" w14:textId="77777777" w:rsidR="00B251B3" w:rsidRDefault="00B251B3" w:rsidP="00010530">
      <w:pPr>
        <w:pStyle w:val="BodyText"/>
        <w:rPr>
          <w:rStyle w:val="Heading4Char"/>
          <w:b w:val="0"/>
          <w:sz w:val="28"/>
          <w:szCs w:val="38"/>
        </w:rPr>
      </w:pPr>
    </w:p>
    <w:p w14:paraId="18C7BA04" w14:textId="77777777" w:rsidR="00B251B3" w:rsidRDefault="00B251B3" w:rsidP="00010530">
      <w:pPr>
        <w:pStyle w:val="BodyText"/>
        <w:rPr>
          <w:rStyle w:val="Heading4Char"/>
          <w:b w:val="0"/>
          <w:sz w:val="28"/>
          <w:szCs w:val="38"/>
        </w:rPr>
      </w:pPr>
    </w:p>
    <w:p w14:paraId="1A80DED4" w14:textId="77777777" w:rsidR="00B251B3" w:rsidRDefault="00B251B3" w:rsidP="00010530">
      <w:pPr>
        <w:pStyle w:val="BodyText"/>
        <w:rPr>
          <w:rStyle w:val="Heading4Char"/>
          <w:b w:val="0"/>
          <w:sz w:val="28"/>
          <w:szCs w:val="38"/>
        </w:rPr>
      </w:pPr>
    </w:p>
    <w:p w14:paraId="2CFA0D9B" w14:textId="77777777" w:rsidR="00B251B3" w:rsidRDefault="00B251B3" w:rsidP="00010530">
      <w:pPr>
        <w:pStyle w:val="BodyText"/>
        <w:rPr>
          <w:rStyle w:val="Heading4Char"/>
          <w:b w:val="0"/>
          <w:sz w:val="28"/>
          <w:szCs w:val="38"/>
        </w:rPr>
      </w:pPr>
    </w:p>
    <w:p w14:paraId="6E9D78CC" w14:textId="77777777" w:rsidR="00B251B3" w:rsidRDefault="00B251B3" w:rsidP="00010530">
      <w:pPr>
        <w:pStyle w:val="BodyText"/>
        <w:rPr>
          <w:rStyle w:val="Heading4Char"/>
          <w:b w:val="0"/>
          <w:sz w:val="28"/>
          <w:szCs w:val="38"/>
        </w:rPr>
      </w:pPr>
    </w:p>
    <w:p w14:paraId="12085117" w14:textId="77777777" w:rsidR="00B251B3" w:rsidRDefault="00B251B3" w:rsidP="00010530">
      <w:pPr>
        <w:pStyle w:val="BodyText"/>
        <w:rPr>
          <w:rStyle w:val="Heading4Char"/>
          <w:b w:val="0"/>
          <w:sz w:val="28"/>
          <w:szCs w:val="38"/>
        </w:rPr>
      </w:pPr>
    </w:p>
    <w:p w14:paraId="116F6075" w14:textId="77777777" w:rsidR="00B251B3" w:rsidRDefault="00B251B3" w:rsidP="00010530">
      <w:pPr>
        <w:pStyle w:val="BodyText"/>
        <w:rPr>
          <w:rStyle w:val="Heading4Char"/>
          <w:b w:val="0"/>
          <w:sz w:val="28"/>
          <w:szCs w:val="38"/>
        </w:rPr>
      </w:pPr>
    </w:p>
    <w:p w14:paraId="7F307C19" w14:textId="77777777" w:rsidR="00B251B3" w:rsidRDefault="00B251B3" w:rsidP="00010530">
      <w:pPr>
        <w:pStyle w:val="BodyText"/>
        <w:rPr>
          <w:rStyle w:val="Heading4Char"/>
          <w:b w:val="0"/>
          <w:sz w:val="28"/>
          <w:szCs w:val="38"/>
        </w:rPr>
      </w:pPr>
    </w:p>
    <w:p w14:paraId="18DF845F" w14:textId="77777777" w:rsidR="00B251B3" w:rsidRDefault="00B251B3" w:rsidP="00010530">
      <w:pPr>
        <w:pStyle w:val="BodyText"/>
        <w:rPr>
          <w:rStyle w:val="Heading4Char"/>
          <w:b w:val="0"/>
          <w:sz w:val="28"/>
          <w:szCs w:val="38"/>
        </w:rPr>
      </w:pPr>
    </w:p>
    <w:p w14:paraId="7FB5380D" w14:textId="77777777" w:rsidR="00B251B3" w:rsidRDefault="00B251B3" w:rsidP="00010530">
      <w:pPr>
        <w:pStyle w:val="BodyText"/>
        <w:rPr>
          <w:rStyle w:val="Heading4Char"/>
          <w:b w:val="0"/>
          <w:sz w:val="28"/>
          <w:szCs w:val="38"/>
        </w:rPr>
      </w:pPr>
    </w:p>
    <w:p w14:paraId="7CEC51B5" w14:textId="77777777" w:rsidR="00B251B3" w:rsidRDefault="00B251B3" w:rsidP="00010530">
      <w:pPr>
        <w:pStyle w:val="BodyText"/>
        <w:rPr>
          <w:rStyle w:val="Heading4Char"/>
          <w:b w:val="0"/>
          <w:sz w:val="28"/>
          <w:szCs w:val="38"/>
        </w:rPr>
      </w:pPr>
    </w:p>
    <w:p w14:paraId="67BA9BB7" w14:textId="77777777" w:rsidR="00B251B3" w:rsidRDefault="00B251B3" w:rsidP="00010530">
      <w:pPr>
        <w:pStyle w:val="BodyText"/>
        <w:rPr>
          <w:rStyle w:val="Heading4Char"/>
          <w:b w:val="0"/>
          <w:sz w:val="28"/>
          <w:szCs w:val="38"/>
        </w:rPr>
      </w:pPr>
    </w:p>
    <w:p w14:paraId="50DAF490" w14:textId="77777777" w:rsidR="00B251B3" w:rsidRDefault="00B251B3" w:rsidP="00010530">
      <w:pPr>
        <w:pStyle w:val="BodyText"/>
        <w:rPr>
          <w:rStyle w:val="Heading4Char"/>
          <w:b w:val="0"/>
          <w:sz w:val="28"/>
          <w:szCs w:val="38"/>
        </w:rPr>
      </w:pPr>
    </w:p>
    <w:p w14:paraId="71E284A4" w14:textId="77777777" w:rsidR="005B4721" w:rsidRDefault="005B4721" w:rsidP="00010530">
      <w:pPr>
        <w:pStyle w:val="BodyText"/>
        <w:rPr>
          <w:rStyle w:val="Heading4Char"/>
          <w:b w:val="0"/>
          <w:sz w:val="28"/>
          <w:szCs w:val="38"/>
        </w:rPr>
      </w:pPr>
    </w:p>
    <w:p w14:paraId="420A276D" w14:textId="77777777" w:rsidR="00B251B3" w:rsidRDefault="00B251B3" w:rsidP="00010530">
      <w:pPr>
        <w:pStyle w:val="BodyText"/>
        <w:rPr>
          <w:rStyle w:val="Heading4Char"/>
          <w:b w:val="0"/>
          <w:sz w:val="28"/>
          <w:szCs w:val="38"/>
        </w:rPr>
      </w:pPr>
    </w:p>
    <w:p w14:paraId="399DE192" w14:textId="77777777" w:rsidR="00B251B3" w:rsidRDefault="00B251B3" w:rsidP="00010530">
      <w:pPr>
        <w:pStyle w:val="BodyText"/>
        <w:rPr>
          <w:rStyle w:val="Heading4Char"/>
          <w:b w:val="0"/>
          <w:sz w:val="28"/>
          <w:szCs w:val="38"/>
        </w:rPr>
      </w:pPr>
    </w:p>
    <w:p w14:paraId="1BB859A4" w14:textId="3C456002" w:rsidR="00BE69E0" w:rsidRPr="00710DD8" w:rsidRDefault="00E95E2C" w:rsidP="00710DD8">
      <w:pPr>
        <w:pStyle w:val="Heading3"/>
        <w:rPr>
          <w:rStyle w:val="Heading4Char"/>
          <w:b/>
          <w:bCs/>
          <w:spacing w:val="-20"/>
          <w:sz w:val="28"/>
          <w:szCs w:val="38"/>
        </w:rPr>
      </w:pPr>
      <w:r w:rsidRPr="00710DD8">
        <w:rPr>
          <w:rStyle w:val="Heading4Char"/>
          <w:b/>
          <w:bCs/>
          <w:spacing w:val="-20"/>
          <w:sz w:val="28"/>
          <w:szCs w:val="38"/>
        </w:rPr>
        <w:lastRenderedPageBreak/>
        <w:t>4.</w:t>
      </w:r>
      <w:r w:rsidR="00CB253B" w:rsidRPr="00710DD8">
        <w:rPr>
          <w:rStyle w:val="Heading4Char"/>
          <w:b/>
          <w:bCs/>
          <w:spacing w:val="-20"/>
          <w:sz w:val="28"/>
          <w:szCs w:val="38"/>
        </w:rPr>
        <w:t>2</w:t>
      </w:r>
      <w:r w:rsidR="00BE69E0" w:rsidRPr="00710DD8">
        <w:rPr>
          <w:rStyle w:val="Heading4Char"/>
          <w:b/>
          <w:bCs/>
          <w:spacing w:val="-20"/>
          <w:sz w:val="28"/>
          <w:szCs w:val="38"/>
        </w:rPr>
        <w:t xml:space="preserve"> Planning with your practice team</w:t>
      </w:r>
    </w:p>
    <w:p w14:paraId="1BC1E62B" w14:textId="77777777" w:rsidR="00DD0074" w:rsidRDefault="00BE69E0" w:rsidP="00BE69E0">
      <w:pPr>
        <w:jc w:val="both"/>
      </w:pPr>
      <w:r w:rsidRPr="00672B00">
        <w:t>This activity</w:t>
      </w:r>
      <w:r w:rsidR="002D77B1">
        <w:t xml:space="preserve"> </w:t>
      </w:r>
      <w:r w:rsidRPr="00672B00">
        <w:t xml:space="preserve">aims to raise awareness among your practice team of MyMedicare, Chronic Conditions Management changes, and support your team to explore their roles in both MyMedicare and Chronic Conditions Management. </w:t>
      </w:r>
    </w:p>
    <w:p w14:paraId="0A53ACB1" w14:textId="1934DAFD" w:rsidR="00BE69E0" w:rsidRPr="00672B00" w:rsidRDefault="00BE69E0" w:rsidP="00BE69E0">
      <w:pPr>
        <w:jc w:val="both"/>
      </w:pPr>
      <w:r w:rsidRPr="00672B00">
        <w:t xml:space="preserve">By exploring and defining these roles, your practice team can work collaboratively to prepare for change and develop processes, systems and skills needed to succeed. </w:t>
      </w:r>
    </w:p>
    <w:p w14:paraId="4714BA0C" w14:textId="77777777" w:rsidR="00BE69E0" w:rsidRPr="00672B00" w:rsidRDefault="00BE69E0" w:rsidP="00BE69E0">
      <w:pPr>
        <w:jc w:val="both"/>
      </w:pPr>
      <w:r w:rsidRPr="00672B00">
        <w:t>There are a range of ideas outlined below for you to use to tailor and modify to develop your own plan for change at your practice. We recommend you document your plan using a Plan-Do-Study-Act Template.</w:t>
      </w:r>
    </w:p>
    <w:p w14:paraId="01323D99" w14:textId="77777777" w:rsidR="00BE69E0" w:rsidRDefault="00BE69E0" w:rsidP="00BE69E0">
      <w:pPr>
        <w:jc w:val="both"/>
      </w:pPr>
      <w:r w:rsidRPr="00672B00">
        <w:rPr>
          <w:b/>
          <w:bCs/>
        </w:rPr>
        <w:t>Activity outcomes</w:t>
      </w:r>
      <w:r w:rsidRPr="00672B00">
        <w:t xml:space="preserve"> </w:t>
      </w:r>
    </w:p>
    <w:p w14:paraId="7F71C4E2" w14:textId="08ADD6FC" w:rsidR="00BE69E0" w:rsidRDefault="00BE69E0" w:rsidP="00C049BF">
      <w:pPr>
        <w:pStyle w:val="ListParagraph"/>
        <w:numPr>
          <w:ilvl w:val="0"/>
          <w:numId w:val="44"/>
        </w:numPr>
        <w:ind w:left="714" w:hanging="357"/>
        <w:contextualSpacing w:val="0"/>
        <w:jc w:val="both"/>
      </w:pPr>
      <w:r w:rsidRPr="00672B00">
        <w:t xml:space="preserve">Your practice team has a better understanding of MyMedicare (Voluntary Patient Registration) </w:t>
      </w:r>
    </w:p>
    <w:p w14:paraId="4A9B1C0C" w14:textId="4AE64EF2" w:rsidR="00BE69E0" w:rsidRPr="00672B00" w:rsidRDefault="00BE69E0" w:rsidP="00C049BF">
      <w:pPr>
        <w:pStyle w:val="ListParagraph"/>
        <w:numPr>
          <w:ilvl w:val="0"/>
          <w:numId w:val="44"/>
        </w:numPr>
        <w:ind w:left="714" w:hanging="357"/>
        <w:contextualSpacing w:val="0"/>
        <w:jc w:val="both"/>
      </w:pPr>
      <w:r w:rsidRPr="00672B00">
        <w:t xml:space="preserve">Your practice team has a better understanding of Chronic Conditions Management </w:t>
      </w:r>
    </w:p>
    <w:p w14:paraId="3B8FC6CF" w14:textId="600B82B0" w:rsidR="00BE69E0" w:rsidRDefault="00BE69E0" w:rsidP="00C049BF">
      <w:pPr>
        <w:pStyle w:val="ListParagraph"/>
        <w:numPr>
          <w:ilvl w:val="0"/>
          <w:numId w:val="44"/>
        </w:numPr>
        <w:ind w:left="714" w:hanging="357"/>
        <w:contextualSpacing w:val="0"/>
        <w:jc w:val="both"/>
      </w:pPr>
      <w:r w:rsidRPr="00672B00">
        <w:t>Your practice team roles in MyMedicare and Chronic Conditions Management are well defined, and each team member has a clear role and responsibilities</w:t>
      </w:r>
    </w:p>
    <w:p w14:paraId="65D5AC6B" w14:textId="41E20106" w:rsidR="00E0529C" w:rsidRPr="00672B00" w:rsidRDefault="00E0529C" w:rsidP="00BE69E0">
      <w:pPr>
        <w:jc w:val="both"/>
      </w:pPr>
      <w:r>
        <w:rPr>
          <w:noProof/>
          <w14:ligatures w14:val="standardContextual"/>
        </w:rPr>
        <mc:AlternateContent>
          <mc:Choice Requires="wps">
            <w:drawing>
              <wp:anchor distT="0" distB="0" distL="114300" distR="114300" simplePos="0" relativeHeight="251658328" behindDoc="0" locked="0" layoutInCell="1" allowOverlap="1" wp14:anchorId="1845C43D" wp14:editId="5AE3E384">
                <wp:simplePos x="0" y="0"/>
                <wp:positionH relativeFrom="margin">
                  <wp:posOffset>-33655</wp:posOffset>
                </wp:positionH>
                <wp:positionV relativeFrom="paragraph">
                  <wp:posOffset>51435</wp:posOffset>
                </wp:positionV>
                <wp:extent cx="381000" cy="457200"/>
                <wp:effectExtent l="0" t="0" r="0" b="0"/>
                <wp:wrapNone/>
                <wp:docPr id="1526332904" name="Freeform 2"/>
                <wp:cNvGraphicFramePr/>
                <a:graphic xmlns:a="http://schemas.openxmlformats.org/drawingml/2006/main">
                  <a:graphicData uri="http://schemas.microsoft.com/office/word/2010/wordprocessingShape">
                    <wps:wsp>
                      <wps:cNvSpPr/>
                      <wps:spPr>
                        <a:xfrm>
                          <a:off x="0" y="0"/>
                          <a:ext cx="381000" cy="457200"/>
                        </a:xfrm>
                        <a:custGeom>
                          <a:avLst/>
                          <a:gdLst/>
                          <a:ahLst/>
                          <a:cxnLst/>
                          <a:rect l="l" t="t" r="r" b="b"/>
                          <a:pathLst>
                            <a:path w="1769079" h="2406911">
                              <a:moveTo>
                                <a:pt x="0" y="0"/>
                              </a:moveTo>
                              <a:lnTo>
                                <a:pt x="1769079" y="0"/>
                              </a:lnTo>
                              <a:lnTo>
                                <a:pt x="1769079" y="2406911"/>
                              </a:lnTo>
                              <a:lnTo>
                                <a:pt x="0" y="2406911"/>
                              </a:lnTo>
                              <a:lnTo>
                                <a:pt x="0" y="0"/>
                              </a:lnTo>
                              <a:close/>
                            </a:path>
                          </a:pathLst>
                        </a:custGeom>
                        <a:blipFill>
                          <a:blip r:embed="rId103">
                            <a:extLst>
                              <a:ext uri="{96DAC541-7B7A-43D3-8B79-37D633B846F1}">
                                <asvg:svgBlip xmlns:asvg="http://schemas.microsoft.com/office/drawing/2016/SVG/main" r:embed="rId104"/>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7377E279">
              <v:shape id="Freeform 2" style="position:absolute;margin-left:-2.65pt;margin-top:4.05pt;width:30pt;height:36pt;z-index:25165832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coordsize="1769079,2406911" o:spid="_x0000_s1026" stroked="f" path="m,l1769079,r,2406911l,2406911,,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OtfcLAQIAAIYEAAAOAAAAZHJzL2Uyb0RvYy54bWysVMtu&#10;2zAQvBfoPxC815Kc1I4Fy7kYKQoUbdEkH0BRK0sAXyBpy/77LilTFtJDiyIXckUuh7MzS20fz1KQ&#10;E1jXa1XRYpFTAorrpleHir6+PH16oMR5phomtIKKXsDRx93HD9vBlLDUnRYNWIIgypWDqWjnvSmz&#10;zPEOJHMLbUDhZqutZB4/7SFrLBsQXYpsmeerbNC2MVZzcA5X9+Mm3UX8tgXuf7StA09ERZGbj6ON&#10;Yx3GbLdl5cEy0/X8SoP9BwvJeoWXTlB75hk52v4PKNlzq51u/YJrmem27TnEGrCaIn9TzXPHDMRa&#10;UBxnJpnc+8Hy76dn89OiDINxpcMwVHFurQwz8iPnKNZlEgvOnnBcvHso8hwl5bh1/3mNZgQxs9th&#10;fnT+C+gIxE7fnB+1blLEuhTxs0qhRceCVyJ65SlBrywl6FU9emWYD+cCuxCSAbtuvdrk6w0lXUWX&#10;9/lqUxTRC6lP8KJjpn9TBtK87Qo1z5rQUsmYmzLSbCLePDPdO0qQ8tI85qNYiPnvmUnQhMKFdjBe&#10;EEqPYk9yIMu54LXozVMvRKg+xNfeQTX//sLGrtxrfpSg/PjMLAjm8Y27rjcOXSlB1tCgN1+bYjTG&#10;eQueIytWtnjxLzRy5DptIMUbrezWbyGqdXOJbRjXsdljddeHGV7T/Bvj+e9j9xsAAP//AwBQSwME&#10;CgAAAAAAAAAhAHctgX4qAQEAKgEBABQAAABkcnMvbWVkaWEvaW1hZ2UxLnBuZ4lQTkcNChoKAAAA&#10;DUlIRFIAAAWIAAAHiAgGAAAAiEoxngAAAAFzUkdCAK7OHOkAAAAEZ0FNQQAAsY8L/GEFAAAACXBI&#10;WXMAADsOAAA7DgHMtqGDAAD/pUlEQVR4XuzdjXHbzLIuXFNOQCEoBIWgEByCQlAIzmCKTkAhTFEJ&#10;KASFoBAYwt41BOXXbsK2KJEEprFW1VPfd+89Z28Pf0BNo9Hz5QsAAAAAAAAAQFqlXn8p9fZrqd+u&#10;Sr2/KvVh9eOprEr93tL+776Uevel1Jv4vwoAAAAAQG9KvW4F4dX66fFqvdlerTf/e2deW/F4VzAG&#10;AAAAAKAjpd6t1pt6ZFH4j9kViwEAAAAAmLFSb1ox91SF4YOU+hD/KwEAAAAAmFKp12ctDP+eV6Mn&#10;AAAAAADmoBWHh3ESsZB73ugmBgAAAACYUKm3raP3oHh7oZhNDAAAAAAwhaE4fImREv/KS/ynAQAA&#10;AABwLqXeTNk5HNNGXMR/IgAAAAAApzbMHH6ORdrJYyYxAAAAAMB5rdZPjwfF2Znka6nf4r8XAAAA&#10;AIATaAXYWJSdWbbx3wwAAAAAwGeVet0OhBspys4qq1K/x386AAAAAACf0Gb8xmLsTLNth+jFfz8A&#10;AAAAAB8xdA9vR4qxs0ybkxyXAAAAAADAB3TUPfwzragd1wEAAAAAwJFW602NBdjZp9T7uA4AAAAA&#10;AI7R2XiJt7SidlwKAAAAAABH+Frqt1h87STbuBYAAAAAAI7Q5XiJfb6UehfXAwAAAADAO63Wm+dY&#10;eO0mpT7E9QAAAAAA8E5X683rQeG1k6xK/R7XAwAAAADAO/V4QN1bVuunx7geAAAAAADeo9SbWHTt&#10;KW1+clwSAAAAAADv0XmB+Gq9eYlLAgAAAADgPRSIAQAAAAAWSoEYAAAAAGChFIgBAAAAABZKgRgA&#10;AAAAYKEUiAEAAAAAFkqBGAAAAABgoRSIAQAAAAAWSoEYAAAAAGChFIgBAAAAABZKgRgAAAAAYKEU&#10;iAEAAAAAFkqBGAAAAABgoRSIAQAAAAAWSoEYAAAAAGChFIgBAAAAABZKgRgAAAAAYKEUiAEAAAAA&#10;FkqBGAAAAABgoRSIAQAAAAAWSoEYAAAAAGChFIgBAAAAABZKgRgAAAAAYKEUiAEAAAAAFkqBGAAA&#10;AABgoRSIAQAAAAAWSoEYAAAAAGChFIgBAAAAABZKgRgAAAAAYKEUiAEAAAAAFkqBGAAAAABgoRSI&#10;AQAAAAAWSoEYAAAAAGChFIgBAAAAWKRSr3eBJVMghr75LQMAAIC/GDbOd6tSv6/Wm+er9WY7UmBq&#10;eV2tN3X146lclXpvs81iKBBDP0q9uyr1Yfdbtd68/P037emx/c9+KfU2/scAAABAfq0oPGyg/7R5&#10;/mdawXhXLIbMFIhh3kq9bjc59wXh+Pl/d9pvYvu+x/94AAAAyGPfLfzZTfRYdhtryEiBGOap1Ntd&#10;F/AnbnSORaEYAACAnEq9PUdhOORFRzHpKBDDvLSO4U8+AfOeuPEJAABAGq1oe+6N9K9pHV1mFJOG&#10;AjHMx5megvlLXswoBgAAoF+ty2p4/DZueC+RV4/okoICMczCpW92/pZ2mB0AAAB0ZVcc3tSDTe5l&#10;s9V5RfcUiGFyrUA7WXF4n3YQXvx3AQAAwDzNozj8FkVi+qZADJPaF4fj53qamLMPAADA7E07VuJP&#10;aUVi4ybokwIxTGY/ViJ+pqeNIjEAAABz1h6BPdjMziCr9eY5/luhCwrEMI3huzfpWIk/xZMxAAAA&#10;zNNwuvssN9O7OOSHHikQw+UNo5KeRz7Pc8lr/CcDAADA5Ga+md5F1xXdUSCGi5vr0zC/xU1PAAAA&#10;5mRWh/j8Pbqu6IsCMVzWjEdLhJivDwAAwEyUet3JZnqIA37oiQIxXNRqvakjn+NZph0KG//9AAAA&#10;cHFfS/0WN60zzzauAWZLgRgupsvfs1Kv4zoAAADgonrqtnrL6sdTieuAWVIghssYnoZ5GfkMzzue&#10;igEAAGBS/cxqPIjZjXRBgRguoqNZ+jG+YwAAAEyn4w31/1rnc1wPzI4CMZxfb7P0Q9zwBAAAYDI9&#10;jpf4NW3eZFwTzIoCMZxdGzs08tntJn7LAAAAmMzVevMaN6qd5TWuCWZFgRjOq9TbnruHW1alfo/L&#10;AgAAgIuIm9Qu44Af5kyBGM5qtd48j3xuu4qRSQAAAExj6Lo62Kh2mG2bPxmXB7OgQAxn00YzjHxm&#10;e8w2rg0AAADOr9S7kU1ql1mtnx7j8mAWFIjhPIaD6V5GPrM9RoEYAACACSQqELc4BZ5ZUiCGs2hz&#10;e0c+r73GPH0AAAAmkGfExC5tDmVcIkxOgRhOb/hedX0wXYgCMQAAABNIViBuafMo4zJhUgrEcHKr&#10;H09l5LPacxSIAQAAmED/hauxmOPIvPT/PVMgZl6SjUfax/cMAACACQwH/MRNav8p9SEuFSajQAwn&#10;1cYJjXxOu85qvalxnQAAAHARGTfauy5iB9YxFwrEcDJtjNDIZ7T7tAP34loBAADgIhLOcdxltX56&#10;jGuFSSgQw2kMT728jnxGu4/5+QAAAEwmazdWSzuEL64XLk6BGE6iddmOfD4zpD31ch3XCwAAAJeR&#10;dQ7xEIUtpqdADJ83fI+2I5/P7mP+MAAAAJNr4xjihjVLPLbL5BSI4dP8TgEAAMA59V/A+lu2cblw&#10;Uf1/vxSImVapdyOfyyzx/QIAAGAe2iOuIxvXFHE6PJNSIIZPWa03zyOfyxwp9SGuFwAAAKZR6u3B&#10;xjVP2gFAN3HJcBEKxPBhrYA68pnMEofTAQAAMC+pu4gdAsRUFIjhY4ZDVFMeTLeL7mEAAABmp/9C&#10;1l/TuqTjkuHs+v9eKRAziTYeaOTzmCJtbIbuYQAAAGYp80nxV+vNa1wvnJ0CMRxv+N6k7R5uB+/F&#10;JQMAAMA8DI/0vsbNbJqUeh+XDGelQAxHM/IIAAAAJtSKqHFDmyjbuF44KwViOMrXUr+NfA6zpB1M&#10;Z9wRAAAA89eKQiMb2xRZ/Xgqcb1wNgrE8H7DUyx5f39K/R6XDAAAAPNU6l3c2GZKK9rFJcNZKBDD&#10;u12V+jDyGcySVwfTAQAA0BUzIOEEFIjhfYbu4bQH05mBDwAAQH+GzfrhJjdJ2pzLuGQ4OQVieJc2&#10;/mfk85ciq/XmOa4XAAAAutDmJcaNbqK8xvXCySkQw78NY43Sdg+39cUlAwAAQB+GLuLXuNlNE4/8&#10;cm4KxPBPrcN25LOXIqv102NcLwAAAHSljWKIG95E2TqwjrNSIIa/8hsDAAAAHWhFopGNb4ro7uKs&#10;FIjhz4anVPL+vpT6PS4ZAAAA+tR/keuv+VLqbVwynET/3x0FYs4m/Zz7Uq/jmgEAAKBbrdN2ZAOc&#10;Ik6Y52yGDsmDz1wv8d3gbIabJ2kPpjPjHgAAgHw6L3T9K20OZlwynELPRTAjWDiX5Dcda1wvAAAA&#10;pJD8ceBtXC+cQnvUfOTz1kVWP55KXA98Wql38bOWKW19cckAAACQRs/Frn/FgUKcQxvTED9r3cRj&#10;8pxB19+Jf8RNFQAAANJroxjihjhRtm0uZlwzfEYrGI181rqI0SucWrvpED9nidJ+QxxMBwAAQH6p&#10;u7/MjuTEOi6IKXZxWsMse0+hAAAAQPeG0+cPNsdZ8qXU27hk+LBOD3h0s4RTSz7H/tUNFQAAABYl&#10;8wn0V+vNS1wvfEaXXZOlPsR1wIcNNxa3B5+zJHEwHQAAAMszdEWm3ew7nItTasXWg8/YzGMeN6eU&#10;+aaibnsAAAAWq+PZqu/JNq4XPqyzMRMKXpzSAg43NZYIAACA5ery0fl3xoFDnFJP81cVvDil1Aeb&#10;/ngqcb0AAACwLKXexQ1zpnjMnpMZuohnf0NFwYtT6nG8yhFp3cMOpgMAAID2OPrIxjlFPGrPKXUw&#10;lqUVvNwU4TTyz6p3kCMAAADsdDZf9dg4nZ5TulpvXuJnbDZR8OKEehqrcmza2AzdwwAAAPCL9lh6&#10;3EAnymtcL3zYTEdNGC3BSZV6k7l72I1DAAAAiGZa9DpZSr2PS4YPK/X24DM2bV50Q3JKqQ+mM3oI&#10;AAAAxnUwX/Uz2cb1wqfM54BHxWFO6mup30Y+Z1nS5nTfxjUDAAAAe7Oer/rJrNZPj3G98CkTF4nN&#10;UeXkhqdJ8v4OlPo9LhkAAAD41fwenT9p2lzNuGT4lOE7c/GC2m7msOIwJ9YOOoyftUR59Z0BAACA&#10;d2jzGUc21imy67iEUyv1unWox8/bmbJtRbz4T4BPG7qH0x5MZxY9AAAAvNdQJDjcXCdJm68Zlwwn&#10;MXQTn+uwx+1uTIoueM6kdaWPfO5SxM1BAAAAOFKb0xg32InyGtcLp7Q/8PFUheLtftawg7U4n2Ge&#10;dtru4ba+uGQAAADgb4Yu4lMVuOYXjxpzCaXe7W+2HDujeFcU3o2SMDOVC9h93g4/hymym9cNAAAA&#10;HK+NYogb7UTZelSfiyr1evedKvW+FY3buIhWlGszv1sBa/d4/1AQvlMU5pJc6wEAAIA/+kDnYzfZ&#10;zXMFWLLhaZG81/lSv8clAwAAAMco9SZuuDPFXFdgydLPm9eNDwAAAJ/XOm1HNt4p4mR7YLGGG4Bp&#10;D6Yzax4AAABOZXgE+XDznSRt/mZcMkB2yW/+1bheAAAA4BPa4VlxA54o27hegNRKvRu5FmZJO5ju&#10;Li4ZAAAA+KQ2z3FkI54iDjIClqSN14nXwSxZ/Xgqcb0AAADACbRRDHEjniit4+wmrhkgm/RPhDiY&#10;DgAAAM6nzXUc2ZCniJmVQHrDTHlPgwAAAAAfNJx6f7Apz5Ivpd7GJQNk0Qqo8bqXKK+6hwEAAOAC&#10;Mp98vyswAGQ03ODbjlz3UsTBdAAAAHApyR9Rvir1Pi4ZoHeZb+4ZEQQAAAAX1oqocYOeKNu4XoCu&#10;lXo7cq3LknYwnfFAAAAAcGlX683LyEY9R3QRA4mk7h52MB0AAABMpNS7uFFPlJe4XIAu5Z493LqH&#10;HUwHAAAAU2lzH0c27CnikWUgg9ZhG69vaVLqQ1wvAAAAcEnDgXWHm/YEaY9kx+UC9CZr9/BqvXmO&#10;awUAAAAmkLg7zWF1QN8SH07XxhzF5QIAAABTGLqIX+PmPUPa7M64XIBetBEM8bqWIW28UVwrAAAA&#10;MKGvpX6LG/gUKfU+rhWgF0nnxLeD6cyIBwAAgLm5Wm9eRjbyXaeNz4jrBOhFxqc7XJcBAABgrkq9&#10;iRv53uMxZqBn8ZqWIK9trFFcJwAAADATq/XT48iGvtus1pvnuEaAXsRrWvcx9gcAAABmbjiw7nBT&#10;32kUiIFuuR4DAAAAU2jzIePGvtcoSADdSlYg/lLqXVwiAAAAMFOJDkZ6iWsD6EKiAvHqx1OJywMA&#10;AABm7Gup3+IGv8e0mcpxbQC9uFpvtvG61mG27RDUuDYAAABg5tp4hpGNflfRtQb0rD0FEa9rvaWN&#10;LYrrAgAAAHpQ6k3c6PeW1gkdlwXQi3aTK17XOstrG5UR1wUAAAB0oo1oGNnwdxOPNQM96/7Q0FLv&#10;45oAAACAngyHJPU6A/M1LgegK6XejlzbushqvalxOQAAAECHWgdY3Pj3EHMvgQzaza54fesg7WC6&#10;27gWAAAAoFM9FigUJ4AMepxD7IBQAAAAyKbUu1gAmHle4hIAujSM+onXuDmndQ87mA4AAACyafMk&#10;RwoB80ypD/HfD9Crrg4Mdf0FAACApDrpYlutN8/xnw7QtVJv4rVupnnVPQwAAACJdXBgXXu0+S7+&#10;uwF61w7eHLnmzSmuvwAAALAEcx414WAkILNZHxhqtAQAAAAsxDBq4uWgODB9XjzaDKQ20wND3ZwD&#10;AACApZnfPMw29/Im/jMB0plfkdjNOQAAAFiir6V+GykUTJE29/I2/vsAsnL9BQAAAGZhBofWbVuh&#10;JP67ALJrM39HromXTOscVhwGAACAxSv1doqZxKv15tlYCWDJpuokboeVGisBAAAA/Ga1fnqMRYRz&#10;ZXcgkuIEwO7g0HbDLF4nz5Rt61yO/wQAAACAnQs88vxqpATAoQtcf9tIibv43wsAAABw4AyFitdd&#10;15quYYC/OsP198X1FwAAAPiQdohdm1U5UnB4T7btf3fXMawwAXCUVtT9xOiJbRsbtDuEzvUXAAAA&#10;OIVW6F2V+r0VffdFi9d9tvtD7l52/2+lfleUADidX66/z79cf9u1t/1/99ffp8d9p7DrLwAAAADJ&#10;tQJYqTf7YthdK6C9pXW+7/Pwll1xreXHU/mZ9dPjLm//57f/mX1++d/f/ee9/efv5rgOaf/dN/Gf&#10;BgAAAADAMYaC7+0vRd6hsPuzkLvrmmydkm+dk/GR+jnkdd/hWX8WnodC8664vC8qKygDAAAAAAvz&#10;SwH4v8Lvz6LvXAu+Z83PYvK+W1kBGQAAAADo11AEvlMAPklaN/LQibzvQt4VkAEAAAAAJvVLN/Db&#10;wVmKwBfNUDwu9ft+dIWuYwAAAADgDEq9/jkWYr2pOoLnm7eO45/jKgAAAAAA3m0/IkJXcKq8/lI0&#10;vo1vOQAAAACwVPvu4N2MW53Bi8nbeApdxgAAAACwJKXeDqMinh73BeGD4qEsL7uC8Y+nsp9nfB0/&#10;NgAAAABAj0q9vir1fj87WHewvDevPwvGAAAAAEAnfpkhrENYTpVfRlKYYQwAAAAAszJ0CT84VE4u&#10;lK3uYgAAAACYii5hmVF0FwMAAADAub0VhYfD5XQJy1yz6y5WLAYAAACAz3orCv94KorC0mF2B90p&#10;FgMAAADAeykKS8687IvFN/EjDwAAAAD8VxR+HSmuiaRJO0xxP7NYsRgAAACABXPQnCw8P4vFAAAA&#10;ALAIpV5/LfWborDI71mtN7XdNIlfGQAAAADon7nCIu/N634ExXX8GgEAAABAP0q9vir1XrewyMfS&#10;uorbdyh+tQAAAABgvnQLi5w6r+075WA7AAAAAOZJt7DIRaKrGAAAAID5KPW6zUvVLSxy8bwoFAMA&#10;AAAwjVJvjZEQmUW2u/ETAAAAAHB2bb7wevOsMCwyv5hTDAAAAMDplXrdCsPmC4v0kTanWKEYAAAA&#10;gM/5b76wwrBIh9l1+5tTDAAAAMBRHDwnki0OtAMAAADgH/4rDL+OFJhEpP8oFAMAAAAQlHp9VeqD&#10;wrDIYqJQDAAAALB4pV5/LfWbwrDIMtNmFLdrQLw0AAAAAJBZqddfSr1z+JyItLRC8ZdSb+KlAgAA&#10;AIBsFIZF5A9ZrTdVoRgAAAAgI4VhEXlnVuunR4ViAAAAgAxKvW3FnlgAEhH5V1Y/nkq8pAAAAADQ&#10;g1KvW3Hnar3ZxqKPiMgR2V6Veh8vMQAAAADM1NdSv12tN68jhR4RkY/mpT2REK83AAAAZFPq9W5W&#10;aan3La3Q1P7P+1zH/3FgRswZFpEzx3ximLnhb/nb9jdB+zv+LbsnAdzkAQBgVKl3q1K/r9ab53c+&#10;ir5tp5y3/x0bRJiJ/8ZJxO+riMhZYj4xzMS+uePIv+df29/zxscAACxZqddXpT6cotNw94eoPy5h&#10;GuYMi8i0efU3AEyk/Q1Q6vdTjJTaPxlwF/8rAADI6LzFpBebRLigYZzEpzeFIiInSJtP7KkiuIQz&#10;/z1vDAUAQGaXm02qUAznZJyEiMw1pT7ESxZwIuctDP8WI2QAALKZrpikmwhOTdewiMw/OhDh1Kb5&#10;/d8aOwEAkEErDrcDKA7/4LtYdCDACczguywickz8/sMJtMPnhoPnDr5jF4snAwEAOja3gpI/LuFD&#10;2nfnEo+TioicIa2bWAciHOuC4yTeFeNjAAA6NLfi8H8xnxjeq9TbmX6PRUSOim5ieKf2N3yp32dT&#10;GP4l7d8V/7kAAMzYav30GP+om1Pav898YviDuXUNiYicJls3ieEvLneg9IfztdRv8Z8NAMAMtUfA&#10;4h9zc42OIghKvZ375lBmlXYToeWlzahsHeftuvozrQut/Sb8l/u3tE3+bqNf6t3b/3/Lr/8zb/97&#10;7T/nZ9p/7vrpcf/f1+ZitkOT3MyQd2d3kxj4T19PDLWD6zR5AADMWqk3HW7UdRTBfzd3evv+ynny&#10;VvTdFXzfiru7Wa6l3u4256Vex8/Q5Nq/afi37YrO7d/8X1H5ZzE5rlWWmVZkMpuYZev0iaF2PY9L&#10;AQBgRiY/5fhzaQfZ3MY1QXrznRku58tBAfiX4u/8Cr+nVurNbwXkfUeyAvLy4kkiFqnU6+4PoNXc&#10;AQAwT7vNdvzjrcOYT8yiDPMG+90gyr/yXyG4He7zVgTm79qolZ/F413h2Hckd9oNYr/7LEMHc4bf&#10;mW1cGgAAM9B59/BBdBWR2n+PlR589qXbbHdzef/rCF5GN/AF7buOH37pOI7vgfSc9r2BrHZzhud9&#10;iPTR0UUMADAzw8FWh3+49Z9Xf3ySTp7uoSVn6AweisFtNrCu4Km079OuaLwb06LTuPPsZpu6sUIm&#10;nc4Zfmde43IBAJhQuo6Ew3j8lP61TWKp35NuErNn6A7+b0yEAtZctcNa23iKoSDjRkyf2bZu8fjW&#10;Qm/2499Sz1b3XQUAmJHsf3y+ZTd2QmGGHjmIrre0gvDb3GCjIjrXChi/zDOO77XMNEZN0a0FPSnU&#10;fivj8gEAmELe8RJ/jjmF9MRBdL3kRUF4GXYF4+HJG9/L+ccTRPRjmecLOKwOAGAOWrF05I+1JeTF&#10;fGLmzkiJWWfXJWyG8MKVeqe7ePbZ7ka7wFzlnjP8z7ipCgAwAwuYP/zX7B5t013E3BgpMcv8MkdY&#10;lzCjfukuPvj8yLTZfXdhboanhBYx6u1PcQMHAGAGlv5H6VvMKmQ2hrEvvpfzyX+jI+AIisXzS7vJ&#10;E98nmER7+sCTB7u4eQMAMAMKUb9la+wEU2qfv6U+YjqzKApzUorFs0qbS+y7zTQWPk5iLJo0AABm&#10;QIF4NG3z6HE3LmeZB9PMLa+KwlyCYvE80t6H+N7A2ZR6vT/3Q2E4pF0P48sFAMCF+UP1z9n9wWo+&#10;Medm3vCU2e46lxSFmchQLPaY+VTRuchFDHOGX+LnT4YoEAMAzIAC8b9jA8nZOJxmkuwKcqU+OGiO&#10;2Sj1Zt9d6Hpw+bSnhlwLOL1Sb90A/nd2B0YDADAtBeJ3x3xiTsqjphfP1ggJemAExSTZujZwMuYM&#10;HxUdxAAAM+CRt6PjcBs+zbzhy0W3MN36b2apruILxVxiPmX4zrbDZn1nj0n7jQYAYFoKVR/Lfm6p&#10;+cQcZzdvWGfgBaJbmFR0FV8wilV8hDnDH44bMwAAM9CKKPEPNXl/dkUoeA+H0V0ir7qFSW0301Sh&#10;+Nzx2867lXrjO/m5aLgAAJiBdtc+/qEmR+fFfGL+qtRbj5yeL8ZIsET78RMH3wc5Tdp1Jb7m8JM5&#10;w6fKNr60AABMROHqZGnziXVB8LvhsVMbyNNnuyvgGCPBwplTfNa033U3nvjd8LvuO3eCtCer4ssL&#10;AMBEzCE+bXbzieG/wo3i8Gmz3Z14rjAMvxnmFG+eR74z8rlsXW/YMWf45GmvaXyZAQCYSqk38Q82&#10;OUGMnVg0j3+fPG8Hz+nmg78xp/gcaUVihaylMk7iXHmJLzUAABPzqNzZYj7x0uwOo1OcOWHeCsPG&#10;t8AxdoViB2OeNH7Pl0Vh+KxxGCQAwAw5rO682c1YU+DKb1ccVpA5Uba7cS2+N/A55qWeNu1ATPIz&#10;TuLcaV35nggCAJgjha3zx3zixBSHT5V2+Fy7oWLmJ5zQ/kawQvEJovMxsVLv/JZfIG60AADMWKnX&#10;B3/AyTmy9ZhqMorDp0grDD8rDMN5KRSfJm74JmOcxMWy+60HAGDeWldM/ENOzpYXxbAEhuLw88j7&#10;K++MwjBcXrtRqVD8ueyedqBvrTli+C4oDF8mDnwEAOiFYtdl0w40M2e1U6XeKLB8Ki+tmzG+rMDl&#10;tEe9R76b8s7ohuyYOcOXj9ESAAB98Qfz5eNx1c6Ueqs4/OG0MSsPDqiBmdg9CfH0OPJdlXdEkbgz&#10;pd4aC3X5+DsXAKBHwzxiReLL59V84g4oDn80233HvMIwzNFwbfPb/4EoEnfAnOHJojgMANAzReIp&#10;0+YTGzsxR0MBxebyyJgzDP0wn/jDeYmvJTPw35xhn+kJojgMAJDEvtvi4A8+OX92f1TrtpwPxeGP&#10;5EVXPPTJfOIPpd3g9bs9F+YMT5k2TsrvPwBAKsMf2ApjU8WhHtNTHD425gxDBua1fiSKxFMr9UaD&#10;w3TZPzXkSTgAgJQcYjN1dGJORXH4qBgnAfnoJj46xk1MwZzhqePmMADAYjjEZtLsDvnichSHj4mN&#10;IWTmRvGxUSS+pOFpN3OGp8nbIbS6hgEAlmbfTeQP8WnyqkPzAhSH3x2Pk8JyOPDr/dldGzm7/d+k&#10;fq8niKeGAADYWZX6Pf6xKJdJe+3j+8GJlHqjAPKuDF3DwOLoJn5fFInPaNfVbkb2RHn1+w8AwO92&#10;h9jYKE6RNmsvvh18kuLwu6JrGNg/aeF6+Y8oEp9BqddGnk0S46QAAPgHG8VpooPjdGw435O2OXRg&#10;IvDT/mCweK2QX6JIfEI6hyeJG8MAABzFaecTRMHu84YN5/PBays/Y3MI/NFwSJg5sH+Jg2ZPQHH4&#10;4jFnGACAT9FRdNl8LfVbfA94JxvOf8UjpcC/uZb+M0ZDfY6/LS8av/0AAJyI+cSXzDa+/LyDgsa/&#10;8tI6A+PLBvAnniT6exwy+0FDl/rB6yknj8IwAADn0bpbzSc+f2w6j6Q4/NfsHoe2QQQ+YjiXwEz3&#10;P8VoqOM4I+AiMU4CAICL0FV0/pgR+34eVf1jHEQHnITr7J9jNNT7tRvg8fWT06UVhn0eAQC4rF3X&#10;prET54pDcN7HzYrxOIgOODkH2P0xujXfYege9vk5T4yTAABgYh4/PVsU+P6udcfG10z2hyfZJALn&#10;YETAn7JVJP47N3TPkq3ffAAAZmVfrDOf+JRp3SCMG25M6ET6PUZKABdh5MRoXhXq/qw92TLymskH&#10;Y84wAACzpkPkpHmNry+Kw3/Ii40icEl+7w+zK9pxaPjdPni95EN5MWcYAIA+mE98shgzEXi8+SD7&#10;LiJda8DlDYU/Tw/9EkXiQw6nO0nMGQYAoFM2jp+PMRP/2d142NSD12jJsVmkRz6zuQzXZuMDfslu&#10;Liw/+e3+VLa7g4s1DAAA0Lv9Y6gKxR9I67qJr+dS6Ur/LVuPmHIxraDbihOl3rbPXcvuul7qQyuE&#10;te9mKxDui4Stw7+lXfPf0kbC/G0sTPt/e/uffXn7z2pFpSHtP//pcfffVer3lt3nX8FkVswlDjET&#10;/id/A34s5gwDAJCSRwyPTyuOxNdxiXx2fkubN6wwxukMBeBd8fe/ou/PYu/fCruzyK6Y3Do2FVKm&#10;V+pdfH+WnPZ6xJdocYbRUAevjfw1r24wAACQW6m3OkGPyja+hEvjIKT/Yt4wH/ZLEXjXhdtRAfjI&#10;vBjNMzEHif6a7eJvXDig7piYMwwAwMIMXUYeOfx3ll0gVmj4mX2HpE0j/1bqzc9u4GH2Z8ZC8L+j&#10;UDydUm8cKPozr/HlWZLdtejwNZGQ/Q1gTwcBALBMukP/meUWiIfHUt1EMIuavyn1+q0reLGF4L+n&#10;jWRZdgfnVBxe9zO74t9CKRD/PeYMAwDAL4yd+GOW2Xk0FBacej48bmoOIf9pXfW7zuDdNVOH5jvj&#10;Jst0/L7vs9SOdnOp/xTjJAAAYJT5xGNZZIHYoXS7bFvnVXxtWJBhbvDdflRE68TUHfyJOPRzOq7p&#10;QxZ5aJ0CcYzCMAAAvEfrmDRa4GcWVyDev//xdVha2mPxZhEu0dvIiOFmmYLwibPkR/2n5tq+Szu0&#10;blnXdofU/Yw5wwAA8AHmEy+w482hdC2Kw0uy7xI2Q/hyUSSekG7Slpf4sqQ2nCcQX4NFpV1zPBEE&#10;AACfsZtFu9yxE4uamzlsIhc9U3XfXeSx0+x0CU+eRV1b58aNwMXd/F3wU2HGSQAAwEkNG8rFFQ+X&#10;1HGy9EPpFIeT+1kU3n3OF10cm0sWOQ92LhSJ26F1izmAdPXjqRysP3e2bc1+0wEA4EwWNp+4zSpc&#10;xOZi6eNEWifpUt7rRXkbH6FTeK7ZxreMCyr1Zunfi1Yojy9LRu3mWFx71uxv9i7ifQUAgMktoaC4&#10;mEdQh5mUiy0S6DJKRlG4q+xuzjCdoUi8uKeDfskybgQvYw7xy5Ke+gIAgPko9SbzfOJFbDSGTeNi&#10;i2iKw4m0ovDwGPViP8+9xqGQE1v4/PmlHJqY+O81c4YBAGAWhlmG2cZOLOKU8yXPHd4Vh+nbfq7w&#10;kotbGaKLeAYWXiTeFRizG7rFD9feb7bGQwEAwAztx07k6N5bwOE1SxgT8qcoDndOt3C2LOMx/7lb&#10;eJF4CXNrs7y/5gwDAEAHEpyWnb9YseAT7Felfo8vBx1oxavhkMwUBQ4JWUIHZyda8e3g/VlGXuNr&#10;kU2Cw+pelnADHwAA8ij1ttN5d9v0s4dLvV5qAUDncIfa51W3cPos5lDQHiy4k3gJn8Ne/zYzZxgA&#10;AHpW6l1P84mX0F2aoMP7Q1Ec7owxEkvLNn4EmNCCi8TpbxJ3NmpiV7R3kCUAAOTQw7zbJRyUlODx&#10;0g9FcbgjrTC80A73pcdM0ZlZbpF4CWOm2ns765tv5gwDAEBiM3608dWGMGd2xeHs723v2vszPG2w&#10;xGKUvMUc4vkZfje6eQroVNkVJ7MbrrkHa59BhnESAABAcrv5xJs6simYKq1b6C7+M7OZ2Wt+key6&#10;whWH56vU631Xu8KwLGL+a5dKvVnizcUlFClnNnLKnGEAAFiidhL1DDqTXpbwCGMPIz5Onf3jqTaa&#10;c6RjWEaiQDxjCy0S+/vgMtn/XpszDAAASzbV5mR/8En+AmKptwvc2LfCf/73tkcKw/KHKBDP3PBb&#10;cvC+Jc9rfBlSGt7bi9+w3xeG0z/BBQAAvFep1xecT7yc+Xa713VxB34pDs+RwrD8I4uY+9q7BRaJ&#10;l3TI6QVHURknAQAA/MWZ5xMvrVtlqu7sCdMOG/SY6pwoDMs7o0Dcifkebna2LGHUxJsz/92wXZX6&#10;XWEYAAB4n1LvTtlR3AoP7TCs+F+T2vJmRi7isMFunPlmj+SLAnE/zlxEnGOWMWriF/v3+FRjJxSG&#10;AQCAT2hFzmGT8pEOxJf9hmQxnT+/Wthoie3ibgDMVRtr8uOpLOzmhJwgS3qUP4NT3sTtIksZTRW0&#10;39YPvtfbdpNw99usMAwAAJzSbqNS6ve2WRmyeW4bkF1+PJV9Qfhu6ZuRxXV3LXTjPiulXl+Ven/C&#10;jjNZWNzk6c/SbkQufoRRqTcjf4f99zdYuzlY6v3uxvzC/w4DAACYVivULah7U9fhDJgzLCfI4otv&#10;nVrSd98YFAAAALrwwUdBu4zi8MRKvdmPkzh4b0SOjY7DTg03JRfz5IBOdwAAAGatbVzjZjZxXhSU&#10;JjKMk2hjTBbTqS7nTXtEPX7M6MhwKOrB+5o0Rk0AAAAwU8vq4lIcnkqpt0t6pFwuE12ZCQyjZg7e&#10;24xxQwMAAIBZWtCj/q176zaunzMr9Xr/GdM1LKdO+0674ZPA/qDK+P6mjJsaAAAAzMuCOrdsyifg&#10;EDo5Y1alfo8fOfrVumvje5w027h2AAAAmMYwWmIRxTuH0l2YrmE5fzwRkNBifpPWT49x7QAAAHBx&#10;+8PCDjau2bJab549hn5BQ9fwUmZay0TRPZzUgg6tc2AdAAAA0xq6h5fQ3fmqOHwh/3UNx/dA5NRx&#10;2GRmCxl9tLt5CQAAAFNZSCGvPYJ+F9fOGZR6u5RHw2Xy+F4vwEJ+o8zGBwAAYCJDd1b+7uFSH+LS&#10;Ob39qJL8nyeZRYyWWI7WYRvf/4RxYB0AAACXt4RNt0PpLqCNlFhvanztRc4V3+uFGUYh5Z9n7mYm&#10;AAAAl9QeZz3YnOaL+aTntpQudJlNFIcXahmH1rWxKQ6sAwAA4AKGbqzsc2LbRvs2Lp0TcRCdTBDF&#10;4WVbwo3N1frpMa4bAAAATq7N7oyb0nTxqO75GCkhl8/WIV40S7j2uLkJAADAeQ2P6aYeCaAD64yG&#10;kRL5Z4HKbNJmpXvsnp+WMY/4JS4bAAAATmYBYwFezR0+j9aVnf3mgswnu0M0PQnAmOFG1cFnJlN0&#10;zAMAAHAeNtV8xG6kxNNjfK1FzpF9x7BH7PmrBdzs3MY1AwAAwKftOvION6Fp4gCrMyj1dgEHGsr7&#10;0zrI39Ie8z9FR/nLrthX6r3CMMfIfm1q5wXENQMAAMCHLeD09xejJU5s6Dg/RQFQ5pP2fr60g752&#10;+fFU9sXZh32B9m5XpG0zf9v36S3v8d//fPvfbWn/OXft2vOW/X/+W9r/+/v+s2HMMFM/fsYzRRcx&#10;AAAAp5O8e3ir8/C0zBvuOq8/i7+lfv/ZmasYS0L7a1X8DqSJLmIAAABOIn33sIOsTip7wSVRhm7g&#10;fQewIjBLtYAboDdxzQAAAHCUzJvn1ikZ18vHLeDgp17zsxi8H9WgGAxvSr0e+c6kiS5iAAAAPiV5&#10;97DREqdS6vVq/fQ48hrLNNm2Gzu7wpBiMPxTG6Uy8j3KEl3EAAAAfFzmU951VZ3Irji8qfH1lYtG&#10;QRg+KfXv3frpMa4XAAAA/ilz93ArpiminYDi8JRpReG6P0TOZxk+q9Sbke9ZmugiBgAA4DjDTMas&#10;3VTtcdu7uGSONBRTXkdeXzlfXn92CQMn175fI9+7FNFFDAAAwFEyz2M0WuIESr1VHL5YtrvCjtER&#10;cBGJb47qIgYAAOCdcncPvyqyfVKpd61oOfLayumymylsfARMIPGoCV3EAAAAvMtVqQ9xU5klRkt8&#10;zn4uteLwmbIvCj/o8oNprX48lfj9zBLXFwAAAP5u6B5OOTqgbfjjcnm//Y0DxeHTZ2uuMMxM5t9C&#10;XcQAAAD8zb5D9GBDmSBGS3xC5q7yidJGSFRzhWHGhnE68bubIrqIAQAA+KPdI+4jm8nu0x7b50My&#10;P2o9Qd66hRWFoQPtRs7I97j7eKIGAACAUVm7h1vRO66V92mPIsfXUz6U7X62sMIw9CTvgXXbuFQA&#10;AABI2ynlYLqP0Tl8kigMQ+fS3ijzZA0AAAC/KfX2YPOYILs5rxzNzOFP51VhGJLIe2CdLmIAAAD+&#10;k7RDars7BIyjKA5/Ki8Kw5DPVan3I9/3/lPqfVwrAAAASzTMWNwebBw7z+4wMI6yL4Kk+yycO7vD&#10;HRWGIbWkXcSvcZ0AAAAsUCukjmwae8+rYt2RhjEjisNHRGEYFqTUu3gNyBBz+gEAAJZumK2Yryjo&#10;sdnjKA4fG4fPwQJlPMzVrH4AAICFy9g93Lo64zr5i2HESMZHp8+SNq9bYRgWaripenBd6D3tdyAu&#10;FQAAgIXYHao1slnsOR6XPcJQ7Ej3GThHdjceHHoIi5fxUNfdjS8AAACW52up3+Imsfd4VPYIpV7v&#10;ZuiOvI7yW4yTAP6jixgAAIAsMs5S1D38TkNxON37f+rsu4YVTYDfrH48lXi96D7tRhgAAAALMhxK&#10;drhB7Di6h98v4yPSJ85L67CPrxvATs4u4m1cJgAAAIllPJxO9/D7pOx8O12MkwDexe8oAAAA/Ro6&#10;n17jxrDn6B5+n1b8jK+dDDFOAjhKwi5ih9UBAAAsRMbD6XQ9/Zvi8B/Tuobv4+sF8C9Ju4jdKAMA&#10;AMgu2+Fkuof/rRVAd4XQkddv4XlRDAE+LOETOQ6rAwAAyK7Um4PNYN/ZtgP34jL5xXAgoeJwSJvF&#10;bNYw8FkJu4gdVgcAAJBZto2seYn/MHS3vcTXbeExUgI4nYRdxJ6sAAAASCzhJlb38F9kGyfy2TiI&#10;DjgHN18BAADoQrbD6cwe/juH0v0eIyWAsxm6iA+uOx2njW9yvQQAAMgmWzfpl1Lv4hoZ7G8GmDs8&#10;xEgJ4Oxa1+3I9affOKwOAAAgmeFwujQFw92oAMYle68/EyMlgIvJ10X8GpcIAABAx7LNR2wdsnGN&#10;DAWKVhSNr9cSY6QEcGnZuojdYAMAAEjkar15iRu/jvOq8DeuFUVHXq+lxUgJYBql3o5ck7rN7kYb&#10;AAAACWTbsJb6PS4Rh9Lt0w5WMpsamEyyG7LbuD4AAAA6lGy8hJPVx5g73PLicWhgavtDQuP1qdu4&#10;rgIAACSQqZtJ9/AIc4dbFIeB2WijkEauU12mzVWO6wMAAKAnucZLtO5hRcBg6aMlWnFcVzkwJ20O&#10;erxWdRxjJgAAAHqWabzEar2pcX2LV+rdkkdL7DrbFIeBuSn1OtO12c1ZAACAjmV6zNXhY8FQgEgz&#10;PuTYrH48FcVhYK7aNSpet3qNMRMAAAC9yjVe4iUub+kyFR+OjVnUwOwNN/EOrl+dxpgJAACAHqUa&#10;L6Eg+Jtk8y2PybbNXI6vB8AceYoHAACASSXamDqc7lfJZlsekVYcvo8vB8BcZbqZZ8wEAABAbxKN&#10;l3A43e/aJj2+RgvI9mup3+JrATBruW7oGTMBAADQk0zjJTzW+p9WJI2vzwLSOsh9BoAuZbqp50Yd&#10;AABARxKNl3A43ZuhE+1l5DXKHJ3DQN9KvRm5tnUZYyYAAAB6kWm8hMPpflr9eCrx9UkexWEghUQ3&#10;bY2ZAAAA6MFVqQ8jm7oe43C6N6Xejbw+ueNAOiCJTIfV+V0GAADoQDvULW7oeozD6fYWOFqidUvH&#10;lwGgW8N1/OBa12VKfYjLAwAAYE4SnZhuvMAg04GD74niMJBRlsPq3LwFAACYuVZUjZu5TtPGS1zH&#10;9S3OME86RcH/PdkVh73vQEKJfp/bmAnXaQAAgLnSoZTLar15jq9N1uzec0UHIKtET/iYEQ8AADBj&#10;WU5KN14iV7fZO/KiOAxkl+cm7tNjXBsAAABzMIwjONjIdRjjJZZ1MJ3iMLAIiW78bePaAAAAmIF2&#10;svjIJq67GC+xqIPpXr+UehPXD5BVljETrt0AAAAz1AqrcQPXYxY/XqLUmywFhH+kdYrfxuUDZJZl&#10;zES7KR3XBgAAwJTyHH6z+PESqx9PZeR1SZfF3wgAFinLmAlP+wAAAMxMmg3nj6cS17Yopd7F1yRj&#10;Fv8+A4uW5UDZpd/QBQAAmJUsj6wuvat0td48x9ckW9oaFRWAJUvzpEip93FtAAAATCRJN9KiT0XP&#10;0gX+j7QRIg42AhYty/W+Haga1wYAAMAUhvnDBxu33rLoeYbDe/gSX5NsWXqHOMCbJOcGvMZ1AQAA&#10;MIEsnUhLLh62x3Tj65Et5g4D/CfLaCgjgwAAAGagPeIZN2w9ZrGjB4bu4QwjQv4Yc4cBfpflxmA7&#10;XDWuDQAAgAtroxnihq3DvMR1LcVVqQ8jr0emmDsMECUZD9V+w+LSAAAAuKRhg9n9HMPFHnSzgO7h&#10;JY8OAfibDNf/RZ8fAAAAMAul3sbNWo9Z6iOqWcaD/CnmDgP8WbtGxutmh9nGdQEAAHBBScYTLHNz&#10;mbx72NxhgL/LcsisMUIAAAATyjB/eKmPpybvHjZ3GOAdMoyJMocYAABgQhk6UBc5ozbJ7Og/ZZHv&#10;KcAHrNZPj/Ea2luWeqMXAABgennmDy+u0zRz97C5wwDvd1XqfbyOdphljooCAACYWpJN5UtcV3q5&#10;Zw+30RLmDgO81/CbEK+l3WWJN3sBAAAml+Kx1AV2m2Y5lGg05lACHC3FTcNS7+O6AAAAOLMMG8ol&#10;zqpdrTfP8XXIkLauuFYA/i3FDd9Sv8d1AQAAcGZxc9ZjlvZIaubu4S+l3sX1AvBvGUZGOagOAADg&#10;0nIcULe4+cNtAz3yOnSfJY4KATiZHHOIHVQHAABwSTm6jZ4e47pSy1HUH4uD6QA+qV1LR66vXcVv&#10;AQAAwAW1js24MesuCzvQJsOMydEs7H0EOIcM8+mNGgIAALigDKMKFjV/uNSbDN1hMQ6mAziNdshb&#10;vMZ2l1If4roAAAA4k6v15vVgY9ZXFjWrMMXG/zBttMRtXCsAx8twiKmD6gAAAC5l6EY92Jj1lKVt&#10;IhMU9A/Sit5xnQB8UI6D6l7jsgAAADiHUu9GNmVdZUnFxQxdYSN5dRgRwGldrTcvI9fbnrKop4MA&#10;AAAm02b8jWzKukormsZ1ZZVhXvRBHEwHcHIZDqBd1PkCAAAAU1mtnx7jhqy3LGYDmfBwuqWNBwG4&#10;lBRPnDioDgAA4PwSzLN9iWvKKuPhdG3ESVwnACeQ4YyBBY2QAgAAmEzvHalL6kBNUMz/LUt67wAu&#10;LsFBdX4nAAAAzq3U27gZ6y1txmJcVkYpHhUO0T0McF4Jbiw6qA4AAOCc2uFgI5uxrrKUA+qyHU63&#10;Wm+e4xoBOK0kB9Vdx3UBAABwIu3wl7gR6y2LOKBueEy461EgMUsp7ANMKcPs+va0U1wXAAAAJ7Ja&#10;Pz3GjVhnWcSjpxkK+b9G9zDAZWQYT2QcEQAAwBklGFvwEteUUSuojqy935R6H9cIwBkkOKiu3SSN&#10;ywIAAOBEej+8ZhEH1CU4SDBkEUV9gLnofURRG5MR1wQAAMCJ9F4gXkInarbxEkt4zwDmpPenUNrT&#10;TnFNAAAAnEKpN3ET1luWcNBZ7xv7kFen0QNcVnvaZuR63FM8eQIAAHAWCUYXtCJ3XFYqCd6j32KO&#10;JMDFtSc3Dq7HfWURB9ICAABcnA3j/LW5iyPr7jW6hwEm0J62GbkmdxW/HwAAAGeQYLZt+kdOM42X&#10;cMgQwERKvY7X5N7SnqiJywIAAOCTVuunx7gB6ynpD63JNV5iq/sLYCI5CsR3cVkAAAB8Uiuwxg1Y&#10;T2mH7sQ1ZZJpvITuYYBptRt18drcVcywBwAAOL02E/ZgA9ZTSr2Pa8ok03gJjwYDTKv33xQ3GgEA&#10;AM4gbr56Szt0J64pjQSPA/+S9LOiAeauPXUzcn3uJunHSgEAAFxcqTdx89Vb2hrisrLIcOL8W3R9&#10;AUwvwdgiNxsBAABOKsEBaJkLxL3Ph/4l7XC6tO8TQC8S3HjcxjUBAADwGaXejWy+esprXFIm3c+H&#10;3scjwQDzoEAMAADAbxJsFPM+apqgu/stqedEA/QkwWz7toa4LAAAAD7oqtT7uPHqKav102NcUxYJ&#10;5kS+pY2XsJkHmImR63RX8ZsCAABwQlelPsSNV09pp7HHNWWxWm+e43p7TOb3CKBH7cZdvFb3lPaE&#10;TVwTAAAAH9R7l2r798c1pZDgEeC3tDnXcXkATKeNZ4rX6p7idwUAAOCE2oiGuPHqKqXexzVlkGA2&#10;9FvyzogG6FT3T6gk/e0HAACYxGq9qQcbr46S9fCz7gv3+6Tt8AboWPe/MaU+xDUBAADwQb13EWUt&#10;EF+tN69xrT3mS6k3cW0ATKvNho/X657i5iMAAMAJ9V6ITHlQTZL5w607PS4NgOl1f/6Aw08BAABO&#10;J0GBOF2Hapr5wx4BBpildn0+uGZ3FDcgAQAATihuunpLXE8GvXd2vSVj8R4gg95vRCoQAwAAnEqp&#10;N3HT1VvikjLo/eDAfV7iugCYh94LxH5jAAAATqX/AvFrXFL3hvnD25G1dhUHCAHMWKm38brdWfL9&#10;/gMAAEyi/w1ivg6iUu9G1tld2jri0gCYif4PQ93GJQEAAPARnReIV+vNc1xS73o/OGgfG3eAOVMg&#10;BgAAYKfzbtWMh9RkmD+8Wj89xnUBMC/x2t1ZFIgBAABOovsCcb5CZJurGNfZW9rhR3FdAMxLvHb3&#10;lrgeAAAAPkKBeF76PzRwl7aOuDQA5qX3A1HjegAAAPiA1ukZN1w9JWGBuOuC/T75Dg4ESEiBGAAA&#10;gP4LxD+eSlxTzzIcUJftPQHIqvsCcanXcU0AAAAc6arU+7jh6inZipEZDqgzfxigD73PvFcgBgAA&#10;OAEF4nnpfbPeYv4wQB96/81RIAYAADiB7gvEpX6Pa+pZ74/7mj8M0I92zR65jncTNyQBAABOoPeZ&#10;t6kKxKXexvX1ljYiIy4LgHlKUCC+jWsCAADgSL0XiNu/P66pV713c+9S6n1cFwDzpEAMAACAAvGM&#10;tG7og/V1Fo/7AvRjtd48x+t4T1EgBgAAOIHui5KZCsTrTT1YX1/ZxjUBMF8JCsR3cU0AAAAcSYF4&#10;Pno/Td4BdQB9USAGAACg+wJxpkPq4tp6y2r99BjXBMB8JSgQGzEBAADwWb3PIE5TIC71Jq6tuyTq&#10;5gZYAofUAQAA0H+B+MdTiWvqUql3cW295Wup3+KyAJgvBWIAAAD6LxAnGWtwVep9XFtvaV3QcV0A&#10;zFeCArHfHQAAgM/qvTCZqEDcdaG+HbAX1wTAvPV+OKoCMQAAwAn0XyDe1LimHrVCd1xbT2kHHcU1&#10;ATBvCsQAAAAoEM9EW0dcW09JMwsaYEEUiAEAAPjSDhaLG66ekqVztfdNervRENcEwLz1/tvzpdTr&#10;uCYAAACO1HuBuB2wE9fUo5F1dZX2OYprAmDertabbbye9xQFYgAAgBNIUCDu/3C0Um9G1tVVPOYL&#10;0J94Le8tcT0AAAB8RKl3ccPVWTIUiG9H1tVVFIgBOlPqdbyW95a4JAAAAD6i/+LkNi6pO4r0AFxa&#10;/0+v+O0BAAA4if43iN0XiNsBbyPr6ikp5kADLEr/N4gViAEAAE7CI6aTuyr1Ia6pp6zWT49xTQDM&#10;XP9Pr7g5CQAAcCojm66u0vsp5qtSv8c19ZTVj6cS1wTAvPV+SO1qvXmOawIAAOCD2piGuPHqKd0X&#10;iNdPj3FNPaUVuOOaAJi33scbrdabGtcEAADAByUoEN/ENfWkbXLjmrpKqfdxTQDMm/FGAAAA/NTm&#10;+MWNV09pB+3ENfWk9wJxe0w5rgmAeeu+QGy8EQAAwOm0OX5x49VT2kE7cU09SVCg7/r1B1ii7scb&#10;KRADAACcTu8F4tYFFdfUk6v15vVgTR2l9xEfAEvU+9Mrvf/2AwAAzEr3XUSdH5JmBjQAl9b7zUnz&#10;7wEAAE6oPaZ5sPHqKL2fZB7X01viegCYv94LxObfAwAAnFDrwI0br56iQDxptnE9AMxcqTcj1/Ou&#10;Yv49AADACbXHNOPGq7N0XaQcWU9PeY3rAWDmSr0duZ53FeONAAAATqg9phk3Xp2l3wJxqdcj6+kp&#10;CsQAnUnwu2+8EQAAwEnl6CS6jsvqQv+P+SoQA3TmqtSHket5T/HbAwAAcFL9d7G2AvFtXFYX+i8Q&#10;v8QlATBvq/XT48j1vKf47QEAADi1kc1XXyn1Pq6pCwrEAFxYO9x15HreTVbrzXNcEwAAAJ/U5vjG&#10;DVhXKfUhrqkLnY/3sEkH6E+7dsfreU9pHdBxTQAAAHxS6wSNG7Ce0u1mUYEYgAtrM3zj9bynrH48&#10;lbgmAAAAPqn/bqJNjWvqggIxABcWr+XdpdexUgAAAHPWunEONmB9pc8TzUu9G1lLN+m2MA+wVJ3f&#10;mGz5Wuq3uCwAAAA+aVXq97gB6yzbuKYudL5R10EM0JnOb0y2tDXEZQEAAPBJrRsnbsB6y5dSr+O6&#10;Zk+BGIALauMZ4rW8t3wp9SauCwAAgM/K0VF0G5c1ewrEAFzQVakP8VreWfp8YggAAGD2Sr0e2YR1&#10;lS4fOS31Jq6js7zEJQEwX6v10+PItbyn+N0BAAA4l9aVM7IR6yelPsQ1zZ4CMQAX1A4XHbmWdxOH&#10;owIAAJxRK/bFjVhP6XLTqEAMwAX1fjN49eOpxDUBAABwIgkeO+1vLmH/oz1e45IAmKnO597vUup9&#10;XBYAAAAn0rpyDjZinaUVXOO6Zq3/ArEOYoBOtOLqyHW8q3wt9VtcFwAAACfSNl1xI9ZbujuorvMC&#10;8Wq9eY5LAmCeEjwp1H7nb+K6AAAAOJEMBeIeD6rreR6kAjFAP3o/a6AlrgkAAIBT6rybtaXHg+p6&#10;3rC3brS4HgDmqecbkvsYawQAAHBuCTaP3R1U1/MjvwrEAJ1IcEBdjzeBAQAAutNzN+tbejuorufD&#10;AR0WBNCHNoIpXsN7S/u9jOsCAADgxHouVr6lt4Pqep797LAggD70/LTKW9yUBAAAuIBVqd/jhqy7&#10;9HZQXb+zn82CBOjE1XrzOnId7ypuSgIAAFxAz92sb+lxRmGPnV0e9QXoRL83In9Nd2cMAAAA9Mkm&#10;chJXpd6PrGPW6W2UB8BiJTigzlMrAAAAF5TkMdSuDqrrrTC/Wm+e4xIAmKcUB9Stnx7jugAAADiT&#10;VvyLG7Pe0mN3a08HBDooCKAfPY4xOkhv5wsAAAD0rKdC5R/T40Zy6CKeffe27mGAvvTw2/KvuDEJ&#10;AABwQQ6qm04Pr32P3dkAi9XZCKM/5UupN3FpAAAAnEuOzWR3B9W9aQfxjKxnFmnd5fHfC8CM5Tig&#10;7jUuCwAAgDMb2Zx1l267jWY6amI3WqK3w/8AFi7HAXV9PhUEAADQtTl3sb47Pc4hfjO/jq9ttwV3&#10;gAVrxdWRa3pX8fQKAADABDIcVNd9x1Gpd3FNE2XrcCCADg1PpGxHrutdxW8QAADABHo4LO0d6XYO&#10;8U/TF4lfdA4D9CnJb3m/I6MAAAC6luOgurapvItL684wbmKKmcSKwwAdW62fHkeu7b3lJa4LAACA&#10;C5moKHnSrEr9HtfVpVKvLzhHctuKCg6kA+hbit/x9nsEAADANJJ0HvU/ZuIXV6Xen3PDv1pvnlvH&#10;cvzvBaAz8zvs9GMp9T4uDQAAgAtp3bcHG7UOk3FMwlWpD6csFLfCcPvP1DUMkMP+d+Lget9bMv6G&#10;AwAA9GP6A9JOk1b4TKodQLT68VQ+eEr9624Eh45hgHQuOJbonEn1FBAAAEB/khxU1zbJcWkplXrX&#10;Cr67rJ8ed13BQ5dxy8vu/24oCN/tisK6hQFyGn6/P3LjcFZZzO83AADAnLXCYtywdRgdSAAsRnu6&#10;ZOS3sLu0J2Ti2gAAALiw/fiCg01bb9l1zQLAAiQ5ZPZ/rdAd1wYAAMCF6UICgL6c8hDTCbM1CgkA&#10;AGAOkswhNmYCgEUo9XbkN7C7tDn6cWkAAABMJMkc4jZm4iauDQAyuSr1If7+9ZjdoaoAAADMQ5Y5&#10;xG3THNcGAJms1pt68PvXYZwdAAAAMCNp5hCvNzWuDQDSMBYKAACAc2mbtZENXG+x4QQgLTd0AQAA&#10;OJvV+ukxbuC6TKn3cW0AkEGW8RLmDwMAAMxQK6zGDVyP0ZUEQErDeIkMT/s4VBYAAGCW8sw1tPEE&#10;IJ12EGv8ves0L3FtAAAAzMTVevM6spHrL6U+xLUBQM9W683zwe9dh2kjreLaAAAAmIk0c4gdVgdA&#10;JqXejvzWdZl20F5cHgAAADOR5XT0FmMmAMiiHeoWf+d6jd9nAACAOUs0h9gjrACkMPw2pxgB5SBZ&#10;AACADrTNW9zQdRpjJgDoXqane1ondFwfAAAAM3NV6n3c0HWbUu/j+gCgJ4lu3BovAQAA0IVUYyY8&#10;ygpAx4bf5G38fes0L3F5AAAAzFSWWYctupUA6NVVqQ/xd63XGC8BAADQkUynpbfNdVwfAPSgdd0e&#10;/K51mi+l3sX1AQAAMFeJxkw4rA6ALpV6O/Kb1muMlwAAAOiNMRMAMJ1MT/OsfjyVuD4AAABmrm3m&#10;4gav16zWT49xfQAwW8OTPGlu1H4t9VtcIgAAAHOX69FWYyYA6EYrqI78lvWabSt4xzUCAADQgUzd&#10;S1el3sf1AcAcrdabevA71mmMlwAAAOhYpjETDsgBoAul3oz8hnWbL6XexSUCAADQi2EG4sFmr9e0&#10;sRlxiQAwJ5kOp3NzFgAAIIFMYybaI7txfQAwG8ON2W38/eo1rdgdlwgAAEBn2uzeuOHrOe3R3bhG&#10;AJiDZN3DntwBAABIIdmYidX66TEuEQAml6x72HgJAACARDKdpt6iixiAucnWPWy8BAAAQCLZxkzo&#10;IgZgVobu4TQz/1vcjAUAAMgk2ZiJFhtXAObiqtSH+DvVcxwKCwAAkFDruo0bwJ6z+vFU4hoB4OKG&#10;m7Av8Xeq65R6H5cJAABA70q9O9gA9p1t25THZQLAJX0t9dvIb1TP8fsKAACQVbb5iO2R3rhGALik&#10;bN3D5vwDAAAklu2E9V2XEwBMJGH3cJvxfxfXCQAAQBYJD6szJxGAqazWm+eD36W+8xLXCAAAQDLZ&#10;DqvTRQzAFDJ2D7cnjeI6AQAAyCbfYXW6iAG4uITdww6nAwAAWIp0h9XpIu5fK0q0mxel3r+ldee1&#10;mIdJl0q9fvsM//K5ftjd0PKZ7l/Cm60OpwMAAFiQhIfV6SLuTanX7XO478B71w2L1XpTVz+eyq5o&#10;DHNT6k0rAO/H+LzEz+8f8to+165f/dm9b4fvZ9dx4wIAAGBJMh5Wt968xmUyM/su4X1hZTvyHh6V&#10;ViyO/xVwce0z/eOpnOwzrUg3fwm7hx1OBwAAsEAJD6vTRTxnQ0HlXZ3Cx2ZfVLuJ/5VwVsNn+r2d&#10;wsfmxWd6vhLOHnY4HQAAwCLl7IAyi3hu2iiJC92M0FHMRQxd8BcpEPpMz89upvTIe9V5HE4HAACw&#10;VOfq6JwyDtmZj92BXCd47P7IbHWScxbtZseJRkkcmdZNfBv/OUxgGM90rq7xyaJ7GAAAYMFaIS1u&#10;FDPEo9nT2xeHD96bC0ZRjdPYH6g4QWH417QOT5/niaU84HX4bPnNBAAAWLKcXcSb57hOLmdORRTz&#10;ifmU884ZPjatkOcAu6mUejPxTYKzpB0aGpcKAADAwsyg0/MsaXMi41o5v/0j+Afvx9TxCDVHKfW2&#10;Fc7i52gOUSSexqVmqV86Pk8AAAC8zVQ82DQmyGtcKufVwc2GF/OJ+avp5gwfEyMBLi3noa66hwEA&#10;APjPXLs+Px3FwMvp6/HrNp9YgY3/tBtlw0z2Lj7DxuhcVnu943uQIZ60AQAA4D95u4h12l1C67rs&#10;sICym08M85oz/P6U+hCXwullPcx1d6MMAAAAfpV1vmJbV1wrpzWnQ+k+FJ3my7SbM9z3dc8NsDMb&#10;bp6mO8h1F9c9AAAADpR6e7CBTJK2trhcTmQooHTxWP4/Yj7xUvQxZ/hdcQPsvLq/+fXnvLbvQVwv&#10;AAAAfOnyMet3xLzO88lWQNkd2qQrM602czVbR6jP65n0NVf9qLTrdlwuAAAADBJ3ETuM5zzS3lQw&#10;nziXXucMvyOKfefR+/iRv6TN5tc9DAAAwJ9lLaLsNsWc1L4bM77OmbI1dqJzicZJ/CWubSeW+drm&#10;hgIAAAD/lriL2Mb4tNo4hvgaJ82LOdadWUZh+Gdah3R8Cfi4NpYovsZJonsYAACA90ndRWxe58lk&#10;m+X6r+wOBPP5mb/E4yT+FDe/Tueq1If4+maJzwkAAADvl7mL2IF1pzEc4HTw+i4h5hPPVKl3C+pq&#10;/y27wxX5vMQH0+keBgAA4GipO/BKfYjr5TiZZ3S+M+YTz8XCxkn8IeYQf1b7HOUdLaF7GAAAgA9I&#10;3EXcYqbs52R+DPvItPnExk5ModTr/edwyYXhn3FN+5zk1zTdwwAAAHxM6i7i9eY1rpf3a/N4R17T&#10;xWY3dkIB5nIWOGf4X3FQ3ScMN0TT3mjQPQwAAMDHJe8itmn+OAXi8fhMnVmpt0udM/yvKBB/UOtE&#10;z32zQfcwAAAAn5N84+yx7A9SIP5rXswnPjFzhv8ZBeKPaTd14muZKW5aAQAA8HnJu4iNmvgYXZz/&#10;TjvwynziTxrmDN+372l8feX3tIMj48vHPwyjSjLfdHjVPQwAAMBJZC8GtvXFNfN3+27Og9dSDrOb&#10;T8zxzBk+KgrER8o/WuJ/7eC9uGwAAAD4mGEjfbj5TBSPZx8n+2PZZ4mxE+/z3ziJw9dQ/hjd6sfJ&#10;/hnbP8GgexgAAIDTWcDMWQf5HKF1K468hvLvmE/8J+YMfybb+HLyZ0u4frnpCQAAwOktoIvYqIkj&#10;LODzcM60Gy46Pn8xjJMwZ/iD2XWL8j7DtSv1TQi/ZQAAAJxNm2cYN6LZYo7n+2Uvslwii59PXOpd&#10;K27G10WOy+I/R0fIPlO/RfcwAAAAZ7WALr82akJn5zssYOzIpbJd3NgJ4yROGje23mcJNzl3TycA&#10;AADAObVCVtyQZovHtd9pGAtw8PrJh/PypdTb+DKn0grDwwGHCsOny2t8mRlR6s0CPnducAIAAHAZ&#10;u4O2DjemqaIj730W0FF+8aSdTzzcUEh/7bh0WsE9vtQcWsJoCZ8FAAAALmcZnaOtEyt3N+cJ7McE&#10;xNdOTpA0c2VLvV1CcW6quE792xJGS+x/s67j2gEAAOBsFlLw8ej2v5R6PfK6yeny2u18YnOGz552&#10;HY4vO0Gpt4v4DPZ6nQAAAKBjCykMpuniPKMlzKWeQdp84j7GTrRrw/CZyF+UmzY6Rv9l+J1KP9bE&#10;3HwAAAAms5TCYBupEdfO75ZQhJlDdjcs5lwUNGf4cin1Ib78/G4hI3DajQK/UQAAAExnIcUgnXr/&#10;UurNyOsm58rcioO7OcNPjwf/TjlLdh2jrkl/tZQbmJ5yAQAAYHrLOLDOI7zvsJCDoOaUl8nnjpoz&#10;PEVeuxk3MpXhhtUSPpPts+BGAQAAANNbTOfg3Lo2Z2hV6veD103Omn036cULhl9L/bY7RG/k3yRn&#10;S3ua4Ta+F/yi3bRYb55HXrt8mfoGEQAAAPy0kAPrWhRn/m0xNwxmlos9am7O8FTZtqJ8fDv43VJu&#10;Uq3WmxrXDgAAAJNayrzH3SO9/NNCDoeaZ87VVWicxJRRHH6P4ebFEj6fOskBAACYp6V0Ferceqfl&#10;FGvmmJeTFRQVhifNVCNEujM8ybKM36BSv8flAwAAwDwMBwMdbGYz5mTFt+yWNA90hmnjPj5VXDRO&#10;YspszT1/v3bjbuQ1zBgH0wEAADBvCxot0B7x/XjhbWFaoWvkNZQL5ej5xKXeLajgNrvsu4aNEHin&#10;JV1f2nczrh8AAABmZykdh7siDkdxgN2kaR2pf59PbJzE1HnVNXyk4cmVRXxej77RAwAAAJMZHks/&#10;2NxmjFETH1DqrULxpHk56E5t81uHLsxFFNpmmGGchNEBR1tQp7vREgAAAPTFqAn+pXWz7jomD19T&#10;uUB+zic2Z3jSOITu45Y0WsLNSAAAALq0lOKfUROfs6Qij8hbzBn+JKMlAAAAoANGTfBebfatsROy&#10;jBgncQJGSwAAAEAnjJrgKKXeGncgSaMwfCJLeurAzUcAAAD61w6/MmqCI5lPLJlinMQJGS0BAAAA&#10;HTJqgg9aUqegpMyLa8JpGS0BAAAAnTJqgg8r9cZ8YuksxkmcwZJuGLmxAAAAQEpLmS1r1MSZDPOJ&#10;jZ2QOWfbbmYoDJ+B0RIAAACQwLDBP9gMZ4zur/PZdxEuolAk/cSc4fNa0GiJFzcYAAAASK0VTkc2&#10;xBlj1MSZrUr9PvK6i1w65gyf2YJGS7TfDTcZAAAAyG8pnWBtnXHtnFipt+YTy0QxZ/gSSr1ezBMD&#10;7fMEAAAAizBs+BcxS/ZLqXdx+ZxBqXdL+UzJ9NnPGfaEwAUs5YDT3WcKAAAAFmUo6B1skhPmNS6d&#10;81nQo+gyQcwZvrAl/U7oRAcAAGCJltIZ5rHhyzN2Qk6cYZwEl1PqdSvIj7wX2dLmDnvSBAAAgOVq&#10;BzyNbJizxYF1UzCfWD4fc4YnspSnAdphm3HtAAAAsCzDPOKDTXO27B5NZxJXpd6bTyzHZj9Owo2d&#10;KZR6s4SD6fafMTcfAAAA4Gup3+LGOWPaOuPauZyldCTK57Iv2nnkf0IL6fxvT5aYZw0AAABvVutN&#10;HdlAZ8s2rpsL2801XUTxSY6PcRIz4IYhAAAALNUwaiL9POJ2MF9cOhMo9XYJnzd5V7a7ObAKw9Pz&#10;OwAAAAALN8ydPNhMZ4u5pvNhPvGysx8n4TH/mWiF+vgeJcyLmxEAAADwF0uYE+vAuvlZwudOfsuL&#10;R/xnZhkH07W5w+ZbAwAAwL+0AurIxjpVFKdmyHziJcSc4ZlaxBz69tkDAAAA3mGYQ5m/k4x5GuYT&#10;GzuRK9tW/FcYnqclHEzXCuBx3QAAAMDflHoXN9jZsjsYi9naj51QKO485gzP3wKeGmmjJdycAAAA&#10;gGO1k95HNtqZ0ooGDqybuYUcnJUx5gx3YAnzv30OAQAA4BOyd3DuHntn/kq9NZ+4m5gz3IthnFDu&#10;a/yPpxKXDQAAABxjAaMmdBF3ZPg8pi5o9ZzdnFffp24soDv/1Y0KAAAAOIHsoyZ2M1LpyhIei+8p&#10;5gx3qNSb7IeRthtKcdkAAADAB2Xv2jSjsk/GTkyeYZwE3cn+3TFaAgAAAE4t/6iJ17hkOmE+8RQx&#10;Z7hnS7ie+2wCAADA6WUfNXFV6n1cM/1oXeDZO93nkP04CXOGO9bew/i+ZorREgAAAHBGyQtw27he&#10;+mM+8XmyLwwrvHVufyPl4P3NEqMlAAAA4NySP5q8KvV7XDIdKvXa2ImTxTiJLEq9vlpvXkbe4ywx&#10;WgIAAAAuIfmoia3H5xMp9TZ5Qeyc2e5umCi4pZG9u16HOwAAAFxQ5lETrfM0rpe+tfnSmT+zp85+&#10;nMRtfB3p2NA9nPY7YLQEAAAAXFryURO6iHPK3kF5gry0GbXxdaN/rRt85P3OEqMlAAAAYAqZZ7zq&#10;Ik7MfOKxmDOcWfLuYTc1AAAAYCrJiw66iJMb5hOn/fy+M9vdzRCF4dQydw+v1psa1wsAAABcUOvc&#10;ihv2LNFFvAz7sROLKxSbM7wQw428bXz/k6QdKuozDAAAAFNrc0tHNu4poot4OTJ3WYa8tEP74vrJ&#10;KfPnuq0trhcAAACYQqk3ceOeJbqIF6bU28Tzic0ZXprc3cMvPssAAAAwI6sfT2VkA58iuogXKNl8&#10;4t2cVp/jxcncPfyl1Lu4XgAAAGBKiQ+s00W8XAkKbK9mtC5U4u7hdkMyLhcAAACYgcwH1um+XKj+&#10;x6e8xCWxDAlubvwp7WA6oyUAAABgrtqj7CMb+u6ji3ihFIjpUeLu4d0cbQAAAGDGhsLE4aY+QXQR&#10;L5ACMR3K2j28Wm+e41oBAACAGcpbnNBFvDgKxPQmcfewg+kAAACgF4kPrNNFvDAKxHQm7w26TY1r&#10;BQAAAGbsqtT7uMHPEF3EC6NATE/y3pxrB9PdxuUCAAAAM9eKUyMb/d7TChXXca0kpUBMR76W+m3k&#10;M9B9Wld0XCsAAADQg1Lv4kY/RUp9iEslKQViOtIOcRv5DPQeN+UAAACgZ21u5MiGv/ds4zpJSoGY&#10;TmTtHnZDDgAAAHrXf4FtPKXex6WSUP+fXwXihUjaPfyqexgAAAASaAe7jWz8e89rXCcJKRDTg1Jv&#10;R9777tPGFMWlAgAAAD0q9Tpu/DOkPdIdl0oyCsR0IONNuDaeKK4TAAAA6FibIxkLAAmi+JadAjFz&#10;N3xGtyPvfdfRPQwAAAAJtbEMsQjQe1pxJq6TRBSImblVqd9H3veu0zqi4zoBAACABNrBbrEQ0HsU&#10;MpJTIGbOhvE92bqHt22mclwqAAAAkIQuYrqiQMyMpewe/vFU4joBAACARFJ2ESto5KVAzIwlvOHW&#10;uofdcAMAAIDsUhY1yEmBmJn6Wuq3kfe767jZBgAAAAuRsYu4rSmukwQUiJmp1XpTR97vnqN7GAAA&#10;AJYkYRexQlxGCsTMUf+fy4O0ecpxmQAAAEBiGbuIdb8l1H8hToE4oYSH0+keBgAAgCXK1kW8Wj89&#10;xjXSOQVi5qbU63TXTt3DAAAAsEwJD1lyWF02CsTMTMrrZqnXcZ0AAADAQmTrhHNYXTIKxMxMtsPp&#10;dA8DAADAwiWcRawgl4kCMXNS6u3Ie9xzzB4GAAAA8nURK3gkokDMjGQ7nM7cdgAAAGAnWxexokci&#10;CsTMRcLD6VpHdFwmAAAAsET5Ch8Oq8tCgZiZyHY4XZulHNcIAAAALNjqx1OJBYSu47C6HBSImYnV&#10;evM88v52my+l3sU1AgAAAEs2dBEfFBE6jsJcBgrEzEH/n8PfonsYAAAAGNVm98ZCQs9xWF0C/Rfm&#10;FIgTyHY4XRuXEdcIAAAAkK+LuNSHuEQ6o0DMDLT3ceS97TU+kwAAAMCfJesidlhd7xSImVqptyPv&#10;a78xnx0AAAD4q2TFEGMmOqdAzMSSjZd4bU+KxDUCAAAA/CbT49SrH08lro+OKBAzsVZUHXlfu0wr&#10;dsf1AQAAABxojyDHwkLHMWaiZwrETKgd5jbynvaarScqAAAAgPcZDqtL0zXXijxxiXRCgZgJtScQ&#10;Rt7TLrNab2pcHwAAAMAf5SqMPD3G9dEJBWKmkuxG2ZdS7+ISAQAAAP5sKI4cFBk6jTETvVIgZiLJ&#10;xkv4HAIAAADHW603zyOFhj5T6n1cHx1QIGYibSTDyPvZZRxOBwAAAHxIpsPqzN/slAIxUxieoNiO&#10;vJ89ph1Odx2XCAAAAPAuyWZwKpL0RoGYCeS6OWYGOwAAAPAJmQ6rM2aiQwrETCDTeAmH0wEAAACf&#10;k+iwOmMmOqRAzKXlGi/h8wcAAAB8XntEeaTw0GO2cW3MnAIxF/a11G8j72Of8dQEAAAAcAoKJkxG&#10;gZgLSzRewuF0AAAAwOlkOazOgU2dUSDmwlzrAAAAAEYkOqzOmImeKBBzQZmelmhriesDAAAA+Lj+&#10;C3U/09YSl8dM9f+5UyDuyKrU7yPvYY95jWsDAAAA+LQ0j16X+j2ujZlSIOaC0lzjfjyVuDYAAACA&#10;TzNmgotTIOZSSr0def+6zJdS7+LyAAAAAD6v1OtYiOg1xkx0QoGYC0k0XsJnDgAAADifLI9gX5X6&#10;ENfGDCkQcyHtvRp5/7qLEToAAADAWV2Veh8LEp1G4a4HCsRcQq7xEp6OAAAAAM7ImAkuSYGYC2hP&#10;FIy8d91ltd48x7UBAAAAnNxq/fQYCxNdptT7uDZmRoGYC1itN3XkvesuxksAAAAAF5FlzEQrdMe1&#10;MTMKxJzb8FTEduS96y1bT0UAAAAAl5FnzMQ2Lo2ZUSDm3Eq9G3nfukvrgo5LAwAAADibLI9k67ib&#10;OQVizqyNZRh537qL8RIAAADARWUZM9EOp4prY0YUiDkzN7sAAAAAPiLJmAmPZc+cAjHnlOQ65nMG&#10;AAAATOJqvXkdKVT0FnOI50yBmDP6Wuq3kfesuxgvAQAAAEwiy+zOL6XexrUxEwrEnJFrGAAAAMBn&#10;ZHk82xzi+VIg5oySPAXhMwYAAABMJ0OBxRziGVMg5lz6/2ztsvrxVOLSAAAAAC6mFSdiwaLDmEM8&#10;V/0X8RSIZyrL/OG2jrg2AAAAgMsp9S4WLHpMW0dcGjOgQMyZtCcHRt6v3uLmFgAAADC9FGMmSv0e&#10;18UMKBBzJimuW8bjAAAAAHOwWj89xsJFb1mtN89xXcyAAjHnUOrtyHvVXYyXAAAAAGbhqtT7WLjo&#10;MB7VniMFYs4gyTWrjca5iWsDAAAAuLxSr2Phose0rsK4NCamQMwZZHjqwWcLAAAAmJUM8zyvSn2I&#10;62JiCsScQRspM/JedZXVj6cS1wUAAAAwmVasiAWM3uLApxlSIObUhicetiPvVVcxfxgAAACYlVas&#10;iAWMDmMO8dwoEHNqpd6NvE+9ZdsK3XFpAAAAANPJM4fYoU9zokDMibVRMiPvU1dpIzLiugAAAAAm&#10;l2QO8X1cFxNSIObE2iiZkfepq6xK/R7XBQAAADC5FHOIFV7mRYGYE8twI8v8YQAAAGCWMswhdlDd&#10;zCgQc0ql3o68R73F/GEAAABgpnLMIXZQ3ZwoEHNCbmIBAAAAnFk7PCkWNHpL6zKM62IiCsScUBsh&#10;M/IedRVjcAAAAIBZyzCH+KrUh7guJqJAzAllOKDO/GEAAABg1jzCzUkpEHNCbYTMyHvUVcwfBgAA&#10;AObNHGJOSYGYU8lxQJ3PEwAAADB/V+vN60hho6coEM+FAjEnclXq/cj701XaCJ+4LgAAAIDZWa2f&#10;HmNho7c4qG4mFIg5kQwH1Jk/DAAAAHQhQyHGQXUzoUDMiWQ4oK59H+K6AAAAAGYnxUF1pX6P62IC&#10;CsSciNE3AAAAAJeS4KC61m0Yl8UEFIg5BdckAAAAgMtqhbFY4OgsuvXmQIGYUyj1buS96SqeagAA&#10;AAC6svrxVGKBo7e0rsO4Li5MgZgTaDPFR96bruKAOgAAAKArGeYQt67DuC4uTIGYE1itnx5H3puu&#10;4oA6AAAAoC8JZn62rsO4LC5MgZgTaPN7R96bnuJzBAAAAPSnzfEdKXR0kzYmI66JC1Mg5gSu1pvX&#10;kfemmzigDgAAAOhS7wfVrdab57gmLkyBmM/q/zPkZhUAAADQpwQH1W3jmriw/ot7CsQTyzAP3QF1&#10;AAAAQJdWpX6PhY7e0mYpx3VxQQrEfFKbJT7yvnQVB9QBAAAAXcrQufel1Lu4Li5IgZhPWq2fHkfe&#10;l57iSQYAAACgU6VejxQ7+kqpD3FZXJACMZ/UDngbeV96is8QAAAA0K/W/TZS8OgmbUxGXBMXpEDM&#10;J12tN68j70s3aR3QcU0AAAAA3VitN8+x4NFTWvdhXBMXpEDMJ428J33FUwwAAABAz1Y/nspBwaOv&#10;KPBNSYGYzyj1duQ96SptlntcFgAAAEA3EhxU54CoKSkQ8xml3o28J12lfQfisgAAAAD6kaNAcx2X&#10;xYUoEPMJbTzDyHvSU17jmgAAAAD6Uur1SNGjq7TH1OOyuBAFYj6h9xE3bYZ7XBMAAABAd9qYhlj4&#10;6Cql3sc1cSEKxHxCO2Ry5D3pJqv102NcEwAAAEB3WpEsFj66SqkPcU1ciAIxn9BGNIy8J92kdUDH&#10;NQEAAAB0p/8uvk2Na+JCFIj5hN4LxJ5eAAAAAFJIMAdUgXgqCsR8VP+fnf99LfVbXBYAAABAd1oX&#10;XCx8dJZtXBMX0n+RT4F4KqXejrwfXaV9/uOyAAAAALrTuuBi4aO3xDVxIQrEfFCCG1OuOwAAAEAS&#10;pV7HwkdvaWuIy+ICFIj5oHa45Mj70VN8dgAAAIAkchSIb+OyuAAFYj5oVer3kfejm6zWm+e4JgAA&#10;AIBuXa03r7EA0lO+lHoX18QFKBDzQav10+PI+9FN2uGecU0AAAAA3WrdcLEA0lVKfYhr4gIUiPmg&#10;1XpTR96PfuKaAwAAAGTSuuEOCiA9RbFmGgrEfFB77Ufej27SDveMawIAAADoVvfzQD3uPQ0FYj4o&#10;wVgbc88BAACAPK5KvY8FkJ7SHlePa+ICFIj5oJH3oqu0z35cEwAAAEC32uPSsQDSU9oM5bgmLkCB&#10;mI/o/3Pzv7gkAAAAgL6VehcLIJ3lNS6JC+i/0KdAPIVSb0fei57iegMAAAAk03+hbxuXxAX0/7lR&#10;IJ5C/zekfG4AAACAZEq9HimCdJW2hrgszkyBmA9IMPPcSBsAAAAgn9aFGwshPcWhURNQIOYDrkp9&#10;GHkvuslq/fQY1wQAAADQvVYsi4WQntIeW49r4swUiPmAVmAdeS+6yerHU4lrAgAAAOhee2w6FkJ6&#10;ytdSv8U1cWYKxHzAar2pI+9FN1mV+j2uCQAAAKB7vRdt2lzTuCbOTIGYD3CtAQAAAJih9tj0QSGk&#10;p5T6ENfEmSkQ8wGeVgAAAACYofbYdCyE9BSPfU9AgZgPuFpvXkfei27ypdTbuCYAAACA7rUO3FgI&#10;6SkKxBNQIOYDEhSIb+KaAAAAALrXHpuOhZCeslo/PcY1cWYKxHzA1XqzHXkvusmXUq/jmgAAAAC6&#10;13+BeFPjmjgzBWI+YOR96CpxPQAAAAA5lHoXCyE9RYF4AgrEHKvU65H3oads45IAAAAAcij1dqQY&#10;0k1W681zXBJnpkDMsfr/zLzGJQEAAADk0H/hRrHv0nxmOFbnN6J8ZgAAAIC8PPrNsRSIOVbno2x8&#10;ZgAAAIC8FIg5lgIxx+q8QGyUDQAAAJBaLIb0lrgezkyBmCNdlXo/8j50E4dhAgAAAKm1LtxYEOkp&#10;rQs6rokzUiDmSFelPoy8D91ktX56jGsCAAAASONqvXmNBZGeokB8YQrEHKn7AvGPpxLXBAAAAJBG&#10;K5jFgkhPaQXLuCbOSIGYI61K/T7yPnQTBWIAAAAgtXYAUyyI9JQvpd7GNXFGCsQcqfcCceuAjmsC&#10;AAAASEOBmKMoEHMkBWIAAACAGVMg5igKxBypjWgYeR/6iQIxAAAAkNlqvakHBZGOokB8YQrEHClB&#10;gfg+rgkAAAAgjQQF4ru4Js5IgZgjKRADAAAAzJgCMUdRIOZIq/XT48j70E8UiAEAAIDMei/eKBBf&#10;mAIxR+r9GqNADAAAAKTWe/FGgfjCFIg5Uu/XmK+lfotrAgAAAEhD8YajKBBzJNcYAAAAgBnr/QAp&#10;xZsLUyDmSL3POXeNAQAAAFJTIOYoCsQcSYEYAAAAYMZ6LxA7QOrCFIg5Uu8FYnPOAQAAgNQUiDmK&#10;AjFHUiAGAAAAmDEFYo6iQMyRVuvN88j70E0UiAEAAIDUFIg5igIxR1IgBgAAAJgxBWKOokDMkRSI&#10;AQAAAGZMgZijKBBzJAViAAAAgBlTIOYoCsQcSYEYAAAAYMYUiDmKAjFHUiAGAAAAmDEFYo6iQMyR&#10;FIgBAAAAZkyBmKMoEHMkBWIAAACAGVMg5igKxBxJgRgAAABgxhSIOYoCMUdSIAYAAACYMQVijqJA&#10;zJEUiAEAAABmTIGYoygQcyQFYgAAAIAZUyDmKArEHEmBGAAAAGDGFIg5igIxR1IgBgAAAJgxBWKO&#10;okDMkRSIAQAAAGZMgZijKBBzJAViAAAAgBlTIOYoCsQcSYEYAAAAYMYUiDmKAjFHUiAGAAAAmDEF&#10;Yo6iQMyRFIgBAAAAZkyBmKMoEHMkBWIAAACAGVMg5igKxBxJgRgAAABgxhSIOYoCMUdSIAYAAACY&#10;MQVijqJAzJEUiAEAAABmTIGYoygQcyQFYgAAAIAZUyDmKArEHEmBGAAAAGDGFIg5igIxR1IgBgAA&#10;AJgxBWKOokDMkRSIAQAAAGZMgZijKBBzJAViAAAAgFMr9fpLqbdfS/3W0oqkV6U+rEr93gq+u6yf&#10;Ht+Tq/XmNRZEOsvLar2pcrF0Xey7Wm+2I2uSM6a95iPvQzcZ1nF47fxj2nW41O/tmtyuze0avSsy&#10;l3oTL+UAAAAA/1bqbSsy7IoOQ3HupfeCi4jIUtOu42+F5F3xGAAAAOA3pV63osG+u7cVgw8KDCIi&#10;kie7ovGPp2KcBQAAACxVqTe7R5IVhEVEFp/daA7z1QEAACC5Uq93s4MVhUVE5A9pxWKjKAAAACCT&#10;Uu/ao8TmCIuIyDHZjaEAAAAAOtUKw8NcYYVhERH5cPbzim/izwwAAAAwR7vC8OY5bvBFREQ+E4Vi&#10;AAAAmLNSr/cdwwebehERkVOlHXIaf4IAAACAqbTCsBnDIiJy2bw4zA4AAACmVupd26SPbNxFRETO&#10;nvbkirETAAAAcGn/dQ0fbNZFREQuHd3EAAAAcCml3qzWmxo35yIiIlNmd4gdAAAAcEbDSAmzhkVE&#10;ZK55MXICAAAATs1ICRER6ShGTgAAAMCptOLw+ukxbr5FRERmnVIf4k8aAAAAcIxdcdi8YRER6TOr&#10;Ur/HnzYAAADgPRSHRUQkQRSJAQAA4Fil3lytN69xky0iItJjVuvNc/ypAwAAAMaUet1OgY+baxER&#10;kZ7TnoqJP3kAAADAr4yVEBGRxFn9eCrxpw8AAABoFIdFRGQJKfU+/gQCAADA4q3WT48Hm2gREZGM&#10;USQGAACA/1yV+nCweRYREUmcL6Xext9DAAAAWJ5S767Wm23cOIuIiCTPto1Xij+LAAAAsBylXisO&#10;i4jIUrNab57jTyMAAAAshkPpRERk8Sn1If4+AgAAQHrmDouIiAwxjxgAAIBlKfXWaAkREZGfeY0/&#10;lQAAAJBWm7k4sjkWERFZboyaAAAAYAmMlhARERnN9kupN/F3EwAAAPIo9dpoCRERkfG0w1vjTycA&#10;AACksfrxVOJmWERERP7L11K/xd9PAAAA6F+pN3ETLCIiIgdxYB0AAAD5rNZPjyObYBEREYkp9T7+&#10;jgIAAEC/hu5hs4dFRETeF13EAAAA5LEq9fvI5ldERET+ELOIAQAAyEH3sIiIyEfyEn9SAQAAoDu6&#10;h0VERD6WL6Xext9VAAAA6Eqboxg3vCIiIvLvtANe4+8qAAAAdKPNT4ybXREREXl3tvG3FQAAALqx&#10;Wm/qyGZXRERE3ptS7+PvKwAAAMxfqdcOpxMREflc2s3W+BMLAAAAs2e8hIiIyGnypdSb+DsLAAAA&#10;s2a8hIiIyIlS6kP8nQUAAIBZu1pvXg82uCIiInJ0jJkAAACgL6Xexs2tiIiIfDjb+FMLAAAAs9Ue&#10;hR3Z3IqIiMgHYw4xAAAA3VjA/OHtar15Xv14Kru5kKXeiYjI5bI7CLXU+1Wp31sWMdbIHGIAAAC6&#10;UOp1K6AebGxz5GVfEL6OywZgYqXe7W7cHV67U8QcYgAAAPqQc/7wVmEYoBOl3qzWT48j1/LeYw4x&#10;AAAA89ce+R3Z1PacF3MfAfqTcR6+G5UAAADMXrINeSsO24wD9CrZUy27GcwAAAAwZ4kOqHtVHAZI&#10;oNS7kWt8n3FQHQAAAHOX5CT5bes6i2sDoE9ZDq9blfo9rg0AAABmZXeg28imtqfYgAPkk+EGZntK&#10;J64LAAAA5qPUm7iZ7TCte9hoCYBkvpb6beSa31te47oAAABgPhIcBqR7GCCvBF3E27gmAAAAmI8E&#10;BWKzhwHySjCLWIEYAACAGev/pPiXuCQAEkkwCikuCQAAAGaj9/mOq/XTY1wTAImUeh2v/b3FnHwA&#10;AABm66rU+7iR7Snt0eO4JgByaWMa4vW/pygQAwAAMFtXpT7EjWxPcUAdQH5tnFC8/vcUs/IBAACY&#10;re47iBWIAdK7Wm9e4/W/p7Q5ynFNAAAAMAvdF4jXmxrXBEAu8drfWxSIAQAAmK3+D6lTIAZIrdSb&#10;eO3vLWYQAwAAMFu9F4hbbLwB8up9Vn5LXBMAAADMR6l3cSPbXUq9j8sCIIf2pMjBdb+zxDUBAADA&#10;fCR4dLedbh+XBUACw2/UduS631Ne47IAAABgPkq9HtnMdpc2KiMuDYC+rdZPj/F631tW681zXBcA&#10;AADMSoLurBYdWgCZZBiBtCsQPz3GpQEAAMCstBENcUPbY2zCAZIYnm55jdf5HrP68VTi8gAAAGBW&#10;2uY1bmi7jQPrAPpW6nWGg+l+xu8SAAAAc5eqQNxS6kNcIwAdyFYcXm/+10ZlxGUCAADArLQD3uKG&#10;tve0AkNcJwAzNswcTjFW4te0ondcKgAAAMzLMOvxYFObIFuP9gLMXKk3+ydZMhyYGvMSlwsAAACz&#10;lLFr65dsd4cEecwXYHqto7bdmCz1frXePCctDO/igDoAAAC6kW4O8b/TCuIvIiJy0bRrb9qCcEwb&#10;4RR/bwEAAGCWWidX3NiKiIjIx9PGZ8TfWwAAAJinvHOIRUREpoj5wwAAAPQl+RxiERGRi2VV6vf4&#10;OwsAAACztsA5xCIiImeJg1EBAADojzETIiIip8g2/sQCAABAF4yZEBER+VzaEznx9xUAAAC6cFXq&#10;Q9zoioiIyPtjvAQAAAD9MmZCRETkw1mtN8/xpxUAAAC6slo/PcYNr4iIiLwjpd7H31UAAADoS6l3&#10;BxteERER+Ve27Umc+LMKAAAA3XFYnYiIyHFZlfo9/p4CAABAl76W+i1ufEVEROSPad3DN/H3FAAA&#10;ALqli1hEROR90T0MAABAOrqIRURE3hXdwwAAAOR0td68jGyERUREZB/dwwAAAORV6k3cCIuIiMjP&#10;vH4p9Tr+fAIAAEAaqx9PZWRDLCIisvh8KfUu/m4CAABAOg6sExER+T3tBmr8vQQAAICcSr2LG2MR&#10;EZEFx2gJAAAAlsWoCRERkSFfS/0WfycBAAAgPaMmRERk6TFaAgAAgOUyakJERJYdoyUAAABYNqMm&#10;RERkqTFaAgAAgMVrm+O4YRYREVlAtl9KvYm/iwAAALAcpV63DfLIpllERCR9VuvNc/xpBAAAgMUw&#10;XkJERJYeYyYAAABYJKMlREREdjFqAgAAgIUxWkJERORnVutNjT+VAAAAkJbREiIiIr/HqAkAAAAW&#10;wWgJERGR0Rg1AQAAQHJGS4iIiPwxRk0AAACQmtESIiIif49REwAAAORU6o3uYRERkX9mG39CAQAA&#10;oHur9dPjyCZYREREYkq9j7+jAAAA0C/dwyIiIsdEFzEAAAB56B4WERE5MrqIAQAASEH3sIiIyEei&#10;ixgAAID+rUr9PrLpFRERkX/kS6m38XcVAAAAunK13rzGDa+IiIj8O21EU/xdBQAAgG58LfVb3OyK&#10;iIjIu7Nto5ri7ysAAAB0YbXe1JHNroiIiLw3pT7E31cAAACYv1KvDza5IiIicmwcVgcAAEB/jJcQ&#10;ERE5TYyZAAAAoDvGS4iIiJwoxkwAAADQlWG8xPZggysiIiJHp910jT+1AAAAMFvGS4iIiJw27eZr&#10;/L0FAACAWVqV+j1ubEVEROTj+VLqXfy9BQAAgFlawPzhl1YE323WS73dHR7UOrtEROSSudk9sVLq&#10;/Wr99DhyrU6V3e8OAAAA9CDr/OHVevO8KwgDMEutWHy13rzG63eGmEMMAABAH0q9jZvaBHnxaC9A&#10;P65KfRi5lveebVwnAAAAzE62Tfm+a9jBQAC9GW5YpnqiZTfSCAAAAOYs0xzI1Y+nojgM0LFSb1KN&#10;nCj1Pi4RAAAAZiXRAXVtrITiMEDvMo0+KvUhLg8AAABmJUmn1lZxGCCPr6V+G7nWd5f2lE5cGwAA&#10;AMxK3Mx2GR1aAOm0J0MOrvedpT2lE9cFAAAA8zHMejzY0HaWV93DAAnlGDXxGpcFAAAA85Fg870q&#10;9XtcFgA5JBiDtI1rAgAAgPko9W5kM9tVWhd0XBYAObSbgPG631vimgAAAGA2EhwC9BLXBEAipV6P&#10;XPu7ijFIAAAAzNZVqfdxI9tTnA4PkF+89vcWBWIAAABmq/sC8Y+nEtcEQC5tjm+8/vcUo5AAAACY&#10;ratSH+JGtqc4oA4gvzZOKF7/e0o7EDauCQAAAGah+w5iBWKA9K7Wm9d4/e8pOogBAACYrd4PqVut&#10;NzWuCYBc4rW/tygQAwAAMFu9F4hbV1lcEwCJlHo7cu3vKnFJAAAAMB+l3sWNbG/RmQWQV++z8lvi&#10;mgAAAGA+EnRmteJBXBYAOazWm+eD635f8aQLAAAAM1bqzchmtrfYfANklOApF79RAAAAzFup1yOb&#10;2f5S6n1cGgB9S9A93A5TfY7rAgAAgFlp3U1xQ9thtnFdAPSr3fgbudZ3l9X66TGuDQAAAGYlQ4dW&#10;iy4tgCSG+fjbeJ3vMubkAwAAMHerH0/lYEPbaXRqAXRuGH30Eq/vveZrqd/iEgEAAGBWVqV+jxva&#10;nqOTGKBTQ+dwhrFHP9MOg43LBAAAgFlp3U1xQ5sgLzblAJ1oXcPDzOEcYyV+SVwqAAAAzM/wOO/B&#10;pjZD2vgMhWKAmSr1+kupd5lGSoS8xCUDAADALGV7pDemjZ1oozRaIULBGGACQzG45bY9ubKff5/7&#10;t6fdpAQAAIAeZDqoTkREZA5xQB0AAADdSDqHWEREZLJ4YgUAAIB+JJ5DLCIiMkHMHwYAAKAv2WdB&#10;ioiIXCrmDwMAANAdc4hFREROk92hqAAAANAVYyZEREROEeMlAAAA6JMxEyIiIp/LqtTv8fcVAAAA&#10;unBV6n3c6IqIiMj786XUm/j7CgAAAH0wZkJEROTDWa03z/GnFQAAALqyWj89xg2viIiIvCOlPsTf&#10;VQAAAOhLqbcHG14RERH5V7btSZz4swoAAADdaSewj2x8RURE5A9xOB0AAAB56CIWERE5JrqHAQAA&#10;yEUXsYiIyPuiexgAAIB0vpb6LW6ARURE5CC6hwEAAMhJF7GIiMjfo3sYAACAvEq9iRthERER+ZlX&#10;3cMAAACktlo/PY5siEVERBafNo4p/m4CAABALqVetw6puCkWERFZclbrTY0/mQAAAJCSA+tERER+&#10;SzuY7jb+XgIAAEBaq/XmeWSDLCIisrg4mA4AAIDlGUZNbOMmWUREZEkxWgIAAIDlKvUubpRFREQW&#10;lNd2wzT+PAIAAMBirH48lZENs4iISPZs20z++LsIAAAAi2MesYiILC3mDgMAAMCbYR7xa9w8i4iI&#10;ZMxq/fQYfwoBAABg2Uq9cWidiIgsIC/mDgMAAMCYUm9HNtIiIiJZojgMAAAAf1Xq3ciGWkREpPe8&#10;tqdl4s8eAAAAECkSi4hIrmzbUzLx5w4AAAD4E0ViERHJkTZWQucwAAAAHM1MYhER6TuKwwAAAPAp&#10;Q5F4O7LpFhERmW1W682zA+kAAADgFEq9aV1YcfMtIiIyx6zWT4+KwwAAAHBibcMdN+EiIiIzyvaq&#10;1If4+wUAAACcSNt4j2zIRUREps7L11K/xd8tAAAA4NSGucSvI5tzERGRi8e8YQAAAJiAkRMiIjJx&#10;jJQAAACASQ3dxA6wExGRi2a13tR2iGr8WQIAAAAmYDaxiIhcKC9fSr2Lv0MAAADA1Eq9NnZCRETO&#10;lGGchFnDAAAAMHMKxSIicrq8KgwDAABAp4yeEBGRD+ZFYRgAAACSaJv81XrzPFIAEBERect2f/jc&#10;rcIwAAAAZFTqzb6r+HWkMCAiIgvM7gaibmEAAABYmFLvdBaLiCwyu07hq1Lvd93CAAAAAF9L/bYq&#10;9fu+YKzDWEQkR7ZtnnArCLdrvIIwAAAA8H5Dl/H9UDh+emzF430B+WVfRG6Fh1iMkPmkvT8in0n8&#10;TMl88vYetWtxKwC363PdXauHQvCdWcIAAAAAR8rUPd0KRXF98G6lXmcqEu+KpgAAAADwN6sfTyUW&#10;lnqOx8n5qITfhbu4RgAAAAD4Xak3sbDUeV7jEuFf2kzykc9Sz/E9AAAAAOB9Mo2ZaGmdoHGN8EfD&#10;aIk2Z/zgs9RrfAcAAAAAeLdsj9a3GDXBe2X8/LeO6LhOAAAAABiV8PH6Fo/Y809Xpd6PfHZ6z7Z1&#10;Rce1AgAAAMC44RH7WGTqPqv15jkuFX4q9bYVU+Pnpves1psalwoAAAAAf7VaPz3GQlOGmMXKqOGm&#10;SKrZ2z9T6n1cLgAAAAD8VdJH7YcomPGrUq9bl+3B5yRHjJcAAAAA4GPSdlQOh9bdxfWyTImLw8ZL&#10;AAAAAPBxbRxDLDglSuusVCResl3ncM5RKm/xGQcAAADg45IeVvdrvpb6LS6bBVhAcfhqvXmJywYA&#10;AACAo2QeM/EzpT7EdZNY7pnDP7Mq9XtcOgAAAAAcJfVhdb9EMW0hhuLwc3z/E6aNULmJywcAAACA&#10;4wxjJrYjBah0aTOX4/JJpNTbRXTEO5wOAAAAgFNKflhdzEsrJMbXgI61ruHhM7yIGx0tDqcDAAAA&#10;4HQWcFhdjJETSZR6u4R5w79G9zAAAAAAJ7daPz3GQtQC0rqJzXHt1H5+9mK6ht+iexgAAACA01tg&#10;F/FbzCbuTKl3CzmI7iBt3fHlAAAAAICTWGgX8c8oFM/cUBhe1DiJGN3DAAAAAJzPgruIf0upD/Gl&#10;YUKtMLysgxRHo3sYAAAAgLNbehfxr9l1FJd6G18jLqDU66+lftuPkljcnOGxtNcjvkwAAAAAcFq6&#10;iMfysir1uwPtzqzU61+6hRWFf4nuYQAAAAAuphVDY4FKhrRC3b5YfLcraPJxQ0H4to302Heuv8bX&#10;W4aYPQwAAADARSnWvTvbdnDaL0XjlhvF472hCNxej9v22uzGRgw3IF50Cb8vDk8EAAAA4OJaIS8W&#10;quTDacX2VhBdUtqaFYA/n62bDQAAAABMonXGjhSsRORSKfUhfi8BAAAA4DIcWCcyWRxMBwAAAMDk&#10;HFgnMk0cTAcAAADALOxnyh4UsETkPHEwHQAAAADzUepNLGCJyNny4mA6AAAAAGblqtT7kUKWiJw2&#10;2y+l3sbvHwAAAABMbrXe1JGCloicKqU+xO8dAAAAAMxDqdetw/GgqCUin067ARO/cgAAAAAwL6Xe&#10;xcKWiHw6r+YOAwAAANCF1Y+nMlLgEpGPZfu11G/xewYAAAAAs7Vab55HCl0icmzMHQYAAACgO8M8&#10;4peDYpeIvDutGz9+tQAAAACgD6XeOLRO5GNZrZ8ezR0GAAAAoG8OrRP5SF4UhwEAAABIoR2wNVIA&#10;E5HxbL+Uehu/RwAAAADQrTZLdaQQJiK/Z9tuqMTvDwAAAAB0T5FY5K9RHAYAAAAgN0VikdEoDgMA&#10;AACwDIrEIr9FcRgAAACAZVEkFtlFcRgAAADg/+3djXHcuLY23KOZBByCQlAICmFCcAgOYTJgaRJw&#10;CCwrAYegEBRCh3BvgWxZErol9Q+7ib2xVtXz1fvdOeMxpW4S2AQ26JMisXQexWEAAAC2hvHbNncl&#10;ZcL41zB+/2sYf5QCys3D48+bh1/jzcOv3yV/Pfx6epPnN9ls8/b/Nv3vXv7d7Z8zTn/mMP5bUv5b&#10;0yR1GO//N4y3098F4AoUiaXTKA4D1/F+nnG/nWf8uOY8YzvHMM8AADo3D8rKgOi+DJKmAdPD4883&#10;A6964thKnt8O8t4M8G7rSwQ41fRCbPf+I5I1T56jwGK2xd+Xwu9c9P1T6C0F3foe1ErMMwCApN4M&#10;0OYi8DQ4e3njXg+KMmQe2L0O6u7qHwnAQcoLtN17jEi2KA4Dp5nnGWWxyVQEDlAAPjd/5hnbnY7u&#10;nQBAg4bx25839Q+/xg4Gacfk6WU1wHYlgK1kwNeG8a7xXRUiJ6eMFTwPgYPsLjgp84yd+0qPebvq&#10;eJpnAABcVSlcTMXgP60hdgYs8mmep5/dMP6w0hj40DB+c4+VbCmr/RSHgb3ergyei8EWnByZqf/x&#10;f4/DdqWxey0AsJDtQO3NW3sDteWzedk25u0/UNu+jKvvGyLRsplejAK8eDPPsAPxYtlYmAIAnObP&#10;CmEF4bUyteqYB3Le/AMOr5PoKf2GFSaAaZ6hILxqpoLxtMIYAOCd3bf39UBCVszLVjGri6Fzw3jr&#10;Hi3RoqUEdG57VonWdG3mzS5GL/EAoEt/BmtWCUfLdnXx9/pXCvRh+zJv594g0lg2VqhBp0oP/WH8&#10;YZVwuGwsSgGAHrwWhUeDtRxRLIZOlVZAD7+e63uCSAspL5/Livf6YwskpiicLorFAJDJS/sIReH0&#10;0U8M+uMAO2ks80F0WkpAH+aicOmRryicPIrFABBVKQr/9zgYrPWZ7SBOLzHowbyaWF9HWTXlZYXC&#10;MHTgdfGJNnV95qUNhV0iANCsYfzmoDmp8qQFBfRhu7W3vgeIXDTbdhJeSEJ2w3i7nWdobyRTtLoD&#10;gNZMb/Gnbcbe4suHsTUMOlBeFGo7IdeJdhKQ3Xa1sBYS8lWsKgaAtVgtLKfHqmLIbhjvFIrlQtmU&#10;8YdCACRWVgtrVScnZGo9Yp4BAFdgwCYLxtt+SE6hWJaLwjBk5wwTWS7P0zMDAFiYAZtcMArFkJxC&#10;sZwehWHI7rWNRP39Fzk75hkAcK73fb92HrYiS6ccNvH3MP5TfxSBJBSK5fAoDENmw/ittAIwz5Br&#10;pYw/PFMA4BgKw7J+9CmGzIbxthww5jR6qbPtH+nwOcjq9RwT939ZJWVBikIxAHxFYVjaikIxJFd2&#10;DVhV3H022y3Ad/XnA0hiXjHsxaA0E4ViANhHYVjazpPWE5CcVcW9ZWO1MHRgGL+VMZx5hrQahWIA&#10;KBSGJVBKMcEADjpQnk3D+GMqIO65F0jYvBSFvysKQ3Ja1kmw6FEMQJ8M2CRwvOmHvmyLxWN9L5AQ&#10;eWkfca8oDJ0wz5DAmZ5ZAJBeORjiv8ehTNjqh6FItBjAQX+mrcqvBWPtKNpKGVs8TeOMeZXwnaIw&#10;dOR1nlHfG0TixTkoAKQ1v803mZZs0Z8Yerbtb3kzjP9uW1J4zl0nczH44ddYfvaKwdCx1wPoLECR&#10;bHmyaxGAPIbxztZcyR59w4B3hvF2u9r4+1w8fvz5poBcopCxP+XnUlJ+RqUA/Hv62Q3jv29WBbvX&#10;AjPtJKSD2LUIQGzaSUiPGcYf9VcB4FPzYUq325QCaE95ue7yM7ACGDiMdhLSXzbaTgAQj3YS0nfK&#10;drC7+msBAMAZ5nYS3y1AkY6j7QQAAWgnIfIn03YwK+IAAM6nnYTIn2g7AUCbtJMQ+Ti2gwEAnMY8&#10;Q+SjaDsBQEO8zRc5JNpOAAAcYTrsU9s6kU9TDnTVdgKA9ZS3+Q+PP+sHlIh8HNvBAAC+oG2dyNG5&#10;GcZ/668SAFyWQ+hEzonDJQAA9pnnGdpJiJyWMs9wBgoAl/fXMP4waBNZIHqGAQDMXnsN746ZROSY&#10;bMqLlvorBgDLmFpK2OolsmS0nAAAuje3lPhdj5NE5PRoOQHA8rSUELlkHGAHAPRJSwmRS0bLCQCW&#10;oaWEyJWi5QQA0AstJUSuFS0nADiDlhIiV4+WEwBAesN4V1Y21uMgEblctJwA4HhaSoisGS0nAICU&#10;/h7Gf+xOFFktWk4AcBgtJUQaiZYTAEAWWkqItBItJwD4hJYSIs1FywkAIDwtJUSai5YTAOzSUkKk&#10;5Wg5AQCEpKWESNPRcgKAmZYSIjFiKxgAEElZoViPZ0SkuZSWExajAPRsWxyuHxAi0mr0JQYAWje1&#10;rnv8uTOOEZFWoy8xQK8cEiESNMP4o/4+AwA0wbkmImFTWsLUX2kAsvJGXyR8HCoBADRHcVgkfuxY&#10;BOiAQZtImpTvcv0VBwBYxTzP+F2PV0QkYOxYBEhMcVgkXcpErP6qAwBc1TDe/fXw67kep4hI3Nix&#10;CJDRMN4atIXLphT/SlG/tAQpPaOnvtHlYME536ceUeUwgXLq7Jzb8iLgze/92/b/Vv7Zffnfl5R/&#10;t/wZ5aE/pfzZ5b8x/bes/AiYp3ffdwCAa5mLw5s94xNpN7vzjGH89+08YzvHMM/oPBajAGTijX7L&#10;KYPpp2nAtC3+bgdZr4OvtQzj7csgbxrczQM6n6N289TE5wYA6Mcw3isON5sI84wfcwHZPKPlKBID&#10;ZOCNfiuZ39K/Ds5e3savP0A7xXZQNxeOpwMPn/Zcs1w/m+lzBQBwYdNKUfOMFpJtnjGtRjbPaC4W&#10;owCE5Y3+mpkHaqVvU+QB2pGmwVwZnBrIrRlFYgDgoqY2BOYZa6W/ecYwfpt2Nc7zDJ+79fI8tRUB&#10;IA6DtlXyVAYt27f2+QdqX3kZyM1v/n0Wr5zpcwgAsLCpV+2esYdcLH9WCJtnbJlnrBmLUQCi2BaH&#10;6xu5LJ+pILw9xMFA7SvloMTSZ+zh12ggd6WUzyYAwBKG8du2ILc75pClY+HJMcrO2dd5Rv2zlOVT&#10;isQWowC0THH44nn6s52L8wzj/XabWP0zlgVT2n7UP3oAgGMpDl82b9pG2MJ/pqntnc/rxWNODNAo&#10;xeGLZbN9g+8BeCEGcZeNN/wAwDnMMy6WjcUnlzXPM6wsvlC0mwBojVOEF8/U62tafWlb11Vtt4f9&#10;3vM7kdNj8AYAnERxePFM84xuDphryPaz7DDtZVPmGVa9AzRhGO8Uh5fJVJgcxh8Gaw0on+t5EPdc&#10;/57kpCgSAwBHcfD1cjHPaMgw3m0PWzTPWCbPPtcAa1McXiK2djVOC4rFUorEBm8AwJfK+Ms84+w8&#10;m2e0zTxjsTzVP1sArmUYb731PCvP3uIHU07Pnt/2179LOTwGbwDA5yxCOTdP5hnBDOOtQvF5mVqn&#10;AHBlw/hN/6STY8CWgH54p8fgDQD4kOLwydFGIoGyIOW/x6H+3cphMc8AuKby0HIS69ExYMtJofi0&#10;GLwBADvsUDwpDrfOyTzjtJQCe/2zBGBpisNHx4CtDw60Oz7lXlL/HAGATtmheHSmF+7DeF//KMlF&#10;ofiEDOP3+ucIwIL0RTo8Bmx9Uig+Lt7wAwAWoRyX7TzDwXOdMc84MorEAJfhcK7DYsBGsR3A6Z93&#10;SAzeAKBfisMHxzyDworiw2PBFsDCPIQOykaPYWpW3R8YRWIA6JKx0kGZ5xnwYnqx4rtzSLxUAViI&#10;4vDXmXqpDuNt/bODyXwat556X8QbfgDoi3nGl9mUIqAFKHxonmdoO/F5NorEAOeaHzi2yX+cp+kA&#10;OjiASdCXKYM3L1oAoAPGRZ9HOwmO4fv0ZTb1zwyAQzlJ+LNoJ8FpbAf7Ks/1jwwASMYilM9insFp&#10;zDM+zfTSBYDjOSxif7Zv861y5Dy2g32YqWULAJDTfCjd7/r5L2UMNLWTMM/gPMN4b57xQZx7AnAc&#10;W1T2RjsJFue7tj++awCQ081/j0P93O892wUozmJgUeYZ+6N1C8ChbPnaSRnI2ubFxVhJsy/6EQNA&#10;MgpWO9FOgstyWPa+aGkH8CV9h+uUQZttKFzFzTD+u+cz2HOe6p8RABDUMN5ahPIuGzumuBYr999H&#10;SzuAL+g7/Bq9hlnF3DPM5GmbqRcfABCb3VLvYp7BGsoLifqz2HUsBAPYz5av12gpwapMot7F6hoA&#10;iM3qxT/RUoJ1zSv57RjeRj9igJq+wy+x1YtmaDnxJ/oRA0BQZZXenmd7jzHPoBle2vyJfsQAf+g7&#10;PMVWL5rk5c1L9CMGgGj0HZ5inkGT5tZ2O5/X3qIfMcCWvsNaStA4LSem6EcMAIEYv5RoKUHbtJyY&#10;ox8x0Dt9h231Ig4tJ/QjBoAobGE3zyAO31f9iIGe2br+ZKsX4dgKph8xADRO32HzDOIpLzT2fJZ7&#10;in7EQIf0HTZoI6755U79me4p+hEDQKs67zu87TespQQxdb4YRT9ioDs9byExaCOFzncAlHYb9Y8E&#10;AFhfz32Hp+KSeQbRdT7P0BoG6EfHbwWnQ64M2sii80Ml7AIAgLb0fL6JQ69Jpe8i8ab+cQDk0/Fp&#10;wgZtpNRxu5hpNwAA0IZ5TNJlQWmaZ0A2Xc8zHn/WPw6AVHp9q2/QRna9vvixBQwA2tBtC7th/FH/&#10;LCCNjovEZRV1/eMAyKHXAyMM2uhE6Xu38/nPH1vAAGBtfbaw2/w1jN/rHwVk1OliFAdjAzmVbRJ7&#10;bnqZY9BGd3pcvWOHAACsq8Pi0cYuJnrTYT2hLDZTTwByKQOYnZtd7hi00a2bYfx3z3cidRxYBwDr&#10;6LCFnXkG3epwMcrGOUZAHv31DTJoo3u9Dd4cWAcAK+jvYDrzDLrX20piB9YBaXS3mtA2EJj0Nngz&#10;YQOA6+psrKE4DFu9nX3iwDogvt4OpnMgHbzT2eDNgXUAcC29HUxnEQq801nv8ef6+gFC6ak45KAq&#10;2K+nwZstYABwBb21sLMIBXb1dx/wkgiIqaeD6RSH4ROdDd5sAQOAy+rpYDrzDPhEX/OMcmCdg7GB&#10;YDq6UU8rBp0sCp+b7wnP9fcnaWwBA4BL6aiFneIwHKCne8LDr7G+fICmdXQw3ZPiMByoo8GbLWAA&#10;cBm9HExnEQocYRjv6u9Q1pT+6/XlA7SpnyKQ4jAcq5/Bmy1gALCwjlrYmWfAsfo5uNJuRSCGTg6k&#10;elb8gRN1MnhzYB0ALKifFnaKw3CqTuYZdisC7evjhlxWBjqECs7QywogL5IAYBmlIFI/ZxPGIhQ4&#10;UyeHWG7q6wZoSg+rh0thq75u4Hg99BC0ihgAFtDH6uGNeQYsoxzmtuc7lirl3Kf6ugGa0MOKQCcJ&#10;w7I6mOxZRQwAZ+phRaBiDyxofqn0XH/PksUqYqBNHawe1g8MljYfall/11LFKmIAOEMHhZ6y2rG+&#10;bOBMPcwzvFgCWtPB6mF9h+FCOrh/WEUMACcqBZD6uZospe+wRShwAR30Li91CvMMoB3ZVw/rBwaX&#10;lb0fsZVBAHCC/KuH9R2GC8vej9gqYqAZ2Vf/6TsM15G9H7FdCABwnOyrhxV24Ao6eNFkFTHQhOSr&#10;h/UdhmtJ3ifMKmIAOELyos40LjDPgOsYxrv6O5gpFrUBq0u+eljfYbiy5PcUvYgB4EDJe4fqOwxX&#10;lvyesqmvF+CqMvfz0Q8M1pG5H3G5tvp6AYBdiVtP6TsMK8lcv/hrGH/U1wtwHYm3adiiAevKPCm0&#10;ihiuoKzMK9+1shNozn1JKcq8ZFpJNOfHm//395d//vLvbPPy5/j+whVk3lGk7zCsKHfrGquIgXUk&#10;XuVnyxesLXE/YhNDONG26PumuPujvNAt45HteQjlxVKZ9G3q792F8lz+u2U10vR3KH+XcqDWMH7f&#10;FpUVk+FEWc84KddlngErG8b7+ruZJmUMAnBV85u3a03ArhpbvqANiV9CebsPH5mLwPdlglOKrXMB&#10;eCoUXbPwu3RKIXkuIr8WkJ1xAB9JXLyZXh4Bq0vcauK5vlaAi5omOLs3o/CZThMG2pB5C5i3+/Ru&#10;LgTflZeyUyH4dQXw7vcld55fCsdWHcMsa+FGCztoyDzP2PmeZoiX0MD15F09XHqDuplCQxL3ILSK&#10;mL68FIP/exy2heCM44jFMq04LsWkuWhsOzr9yNtiqswzfJehIVO7qt3vavhY9AZczXSYy54bUfTo&#10;CwptytqH0Cpi0nptE/Fj+/1VDD4/00rj6YRyL7NJLOsuxem7CzQn6+4lO5KAq0harHEwHbQq6Woi&#10;b/dJZRjvt4Udq4OvlGkb/lwwNgkkh6S7FKeD6YA2DeNd/Z3NEC1tgMtLegN1YAS0bbstfee7Gz0K&#10;O4Q1jN+mlhHzYZLpCjrRUgpQf1pSQFBJ20qV1hK+l9CwpAdja2cHXFbGIo1VfBBA1gPrbDklEquE&#10;w8TqYiLKuEvRKj4IIOnuBe3sgMvJeeMsb/VNniCAtCuLoGXvi8L151cCZFpdXM5ZMN6hZTl3KWph&#10;B0FkPLBOexvgYlLeNB1MB6FMq+L2fJdDx9t9WqMonDbTCs15ZbGiFU1JeTid5zuEknHc4+UwcBEJ&#10;t309mSBBMPNOhvq7HDql71l9mXB1isLd5U8bClhbwjZSWthBQAkPxrYgDlhewm1fDoyAmDL2Qvd2&#10;n1VsD5pTFJapmGVcxEoytpDyfYKYEh5Yp50dsKxs277044HAEq4itoqPqyqrhecXLdnOFZDz87Tt&#10;V2yHFVeTrX2U1cMQWM55hnY3wHKybfsqKxXqawTi8HYfjlQmPPNZAlYLy0HZtqAwqeSyEhZjrB6G&#10;2LLNM7y0AhaTcNvXU32NQDA5J5TaTLC8Yby1WljOzLNCMZdSdtDs+cyFjUIMJJCvF7GFKMAy0vX7&#10;NMmBFLK93ddmgkVpIyEXSPlMeZnFkrIdgm31MOSQcJ6hBgKcKd+pws/1JQJB5VtF7O0+5xvGe20k&#10;5NJRKGYRyVbpOeMEEsl3f7K7AThPuvYS3pxBKtne7iu4cJJh/LZ9XisMy1VTJpzOdeBU2dpLWD0M&#10;uSQ7QHPjAFrgLMluis9uipBMsrf72kxwFIVhaSTTyslhvKs/ovCZTO0lrB6GhIbxrv6uh47FcsDJ&#10;srWXUHiBlJKtItZmgsNoJSENZtrCaicEh0hWeLGSHnLKNNbSZgI4WbL2ElYPQ1bJVhErrvAphWEJ&#10;EIVivpKsvcRTfX1AErleZmkzAZwmU3uJm2H8t74+IA/3K9JTGJaAKTs8FIrZJ1N7Cdu2IbdU4y/3&#10;K+AUidpLeFMG2WV7uw8vhvEu0wsQ6TM3/z0O9Uebjs1t7HY+J0FjlyIkl2lntTYTwPESFVusxoM+&#10;JHqppc0EUwGlFNXKC4P68yESNBsrlyhSFVvMM6ALieYZFqIAx8nUF8yp2tCHUniov/9ho4jSN+0k&#10;JHH0JybTrgifZejD9qX9zj0gYty3gKMkGrg5NAJ6kWjLqu1fnSqrhh8ef9afB5GM0XaiX1lW4nlW&#10;Q0cSzTPKYsD68gD2S3Tzs+0L+pKouGb7V0/Kc3feuaOdhPSWp9JuoP5KkFiiNnY+u9CXLC+3pt7p&#10;AIfI1BfM9gnoS6Y2E9rjdEI7CZH/Ky/3jNn6UBZv1L//oHEINnQm2TzDMxf4Wpb2ErZ9QYfmHRAp&#10;VmHaAZGcQ+hEdmPba3o3D79+7/zeA2Z6qQH0JdFOa+edAAfJsnXCti/okzYTtG67AkVhWGR/nuyg&#10;SCpRcaXs/qgvD8gvyzzDYjrga3n6gtn2Bb3Kcx8rE1D3sUy0kxA5ONMhdu6BqSRqY+cQbOhUovuY&#10;hSjA57aH5NQ3j3BxMjb0LctOCCuU8tj23bRqWOS4lBf+7oNJZOk/rAUU9C3RPEMfYuBjWbZMmExA&#10;37a9XXfuDdFiEppA6TWcpLe/yFpxL8why71QUQX6lmWeoe8/8Kkkb8Ns+4LeJelzqD9YcHNLiQzP&#10;VZEWUnoTK8xFlecQWfMM6F2SdnYO2wQ+Noy39U0jYqwyAYokhTn9wSIqq4bn1SUZiiEiLWXjEOKg&#10;5hdm9e8zXMwzgMI8A0gtS8N1q0uA4q9h/F7fHyKmrFKor42GaSkhcvEo0sWT5ZwT8wygyNJmwmGw&#10;wF5JDo6w7QuYJWkzoT9YIFpKiFwzWk4EkuTFmXkGMEm0uM7ZTcCum4dfv+sbRrToowO8laFYpw9x&#10;AFpKiKwVLSeCSPE8/u9xqK8L6FeGcZ8dOcCuJAdHmCQAbyXZ/qU/WMu0lBBZPQp3jUtyoJN5BvBW&#10;jgV2FqIAtSQDN1sNgbcS9SF2b2uRlhIiLUXLiUYleRZv9OoE3krSotNCFOC9JAM3fcGA95L0IdYf&#10;rDFaSoi0Gi0nGpRhN09ZKVhfF9C5PPMML1eBV6V3b32jiBbbC4F9UqzwdFBdO7SUEGk+eiq2JcM9&#10;02cK2CfDYgEvVoF3Mgzc3NiAfZKsXNIfrAXDeJvihYNIB7Hisx0Z7pvmGcA+GRbaWYgCvJNh4GZr&#10;BLBPmdTV94uA0R9sbXOv/vDPSpGeokjcgPnF2s7vJlj0Hwb2ytCq00IU4FWOgZv+w8B+OfqDKRCv&#10;aT6MLvwWQpFOUw6vU9xby3z/rH8noaJ4AnzIPANIJcPATf9h4BMZVn6WFaz1dXF52xXoisMisfPs&#10;HrqOsnV5z+8jVPQfBj6TZJ7hRSqQY+CmLxjwmQx9iPUHu77t81FxWCRHSpsAReIry9Cfsyymqa8L&#10;4EWS+5znI5DjgDr9h4HPZOhDbAXTdWV4eSpTSoG/pKzueSop4545jz/Ly6Mpw/jv9P8/5dfvku3/&#10;vvx74VcGyZ+UIrFi3xVtv0v17yFSbL0GPpWhD7GFKMAkwcBN/2Hgcwn6g+mBeD0pVpz3kc1UzC2/&#10;rzKxKYW/sgKmvDQuWyUvsV1y/nPLn19yX14+vRaXw4+nuomdZ9cT/QWLZy/wpQzzDAtRgCL+wO3x&#10;Z31NALUErQK8DLu0YfyWYZtgspTv7bzqdy4Ef98WgZcv/i5lGG+nXQvD+H0uHk+F49BjrZSxWury&#10;EhyE7ZwT4BDR5xlehgE53nYZuAEHSLC6zzbXS5qKw/FbLgXPvCK4rGJ5XQ3cbiH4FKVgVgrH8yr1&#10;0JPJDLFi6sKG8a7+mYdLeSkF8IVtW6rde0icWIgC3UswcLNNEDhEhrYB6YplrVAcXjNP04veuSDc&#10;3+d7Lhj/2H7+FIxXiCLx5WToy2meARwiwQ40C1Gge8N4v+fmECoOqAMOUYoA9f0jWpwwfAHzFmjb&#10;/6+XqSC8bRXRX0H4K2Vc9lowrn92cqGUlev1r4LzZTjs0zwDOISFKEB4SQZubmTAl6aeoHvuIZFi&#10;JdPC5l00isOXTWkbMf7pHcxxXgvG0VvkNB9F4uVZUQf0IsM8wzgNOpfgTddzfU0AeyXoue5QpQXN&#10;nwfF4ctk6iU8fV69xF3Oth2Fz+3loki8rAQr4fXkBA6ToHXn1O4L6Ff0gZuBPHCM+h4SLXplLmTu&#10;OWxF5sJ5c8CcLdmXNoz3CV7yNxknuS8n+suMsgK6viaAvSxEAaKLftrmdLANwIHC3/MULs7nQLql&#10;s9kWhW1LXEnZ1ppgK39TMb5cRvgCsc8BcIToh81aiAKdiz5wm3oaAhwoQWHQdtdzKA4vlamFxFQU&#10;1kKiKfoVLxhjzPPMB4Du/lwDRd9/4BjRn78WokDn6ptCtBi4AcdIsCXbgTlnsMry7Gz0FQ5iGO98&#10;3s+PceYZcvTj1C4HOFj0eYYCMfQswZt9AzfgGAlOGFYgPtH2cK/65ymH5VlhOKhhvFUoPi8O7TlR&#10;hgIxwBFKi4b6PhIsdipCt+IXiBVKgONkmLAq0h1NcfjkPCkMJ1Haq8SfuK6VjR7bJxjG+z0/y0hR&#10;KAGOYiEKEFf8QomBG3CcBCcMK9Ydp/QRjX5oyLUz9dBTGE7LC5OTokh8pO29t/45hsnUZx3gGPHn&#10;GQrE0K3gb/YN3IBTRC8WKlIcYX7Ohf59XzPluarnaj8Uio9OKRJ7aXKg6J+v0pqlviaAT8UvEFuI&#10;Ar2K/2bfwA04XvSCoX6YB5p3yYT+XV8r0wtXn6tubQt5z/XnQvbG7rUDRW9pUg6bqq8J4Cv1vSRa&#10;FIihU97sAz2a+qruuaeEyTB+r6+JiuLwoSmHz/k8MYle0LtW7GA7TPTDERWIgVNEH3/aqQidij4R&#10;MHADTpGgQPyjvibemLf3WQ35eTZ6DLPXMN7dPPwa93xm5E0Uib8W/XNU5kn1NQF8JUGB2I4y6FH4&#10;N/sGbsAJpgO49txTosS97xPD+C367/fS2baTsDqET23bkHnR8klKAbT+ufEq/L3Y7grgBAkWorj3&#10;QY+iF4itogNOEX3SqkD8sbKzpP55yZ/Mq4bhCL5Tn8ehjh+L/qxVJAFOoUAMhJSgQOzmBRwt+r1P&#10;e539ovfVv2A2U89+7SQ41dzTO/aE93LZWJG/X/TPjOI/cAovx4CQovcGc/MCThF9RZwC8R4Opdsb&#10;7SRYkpcwH+a5/lkRv0CsDydwigQ1FrvNoEfRb17e7AOnCF8gLqtBeTUfShe6EHGBOISOy5j6fMfe&#10;hXGJ6Ee8K3oPay/XgFOEf0YqEEOfoheIvdkHTlF6+Nb3k0hRIH4vesF/6WxXDd/WPydYUnlJX3/2&#10;eo+FC+8lKBC7jwJHCz8uVSCGPkXvj+PNPnCK+AViK9Ve2PL+PlP7EauGuRa9ieuUfsSKilsKxECP&#10;oheIHYYNnUpQIDZwA45W+pfX95NIUSDe0nf4bUpLCX35WUX0yfDC0Y94K/r92cs24BThF6IoEEOf&#10;oq/6UCAGThF9a7QCsb7Db6OlBC2Ifl9dMu7Rs/AFYoATRN/d5jBs6FT0ybU3+8ApohcypoJg56xY&#10;nKOlBE3RcuJP9COe5hk7P5dA2dTXA3CI8DsVFYihT9EH8SbFwCkUiGOLvjJjoWwUoGiVFzhTuu9H&#10;HHwFsQIxcBIFYiAkBWKgR+EHbj1vX9Z3WEsJYhjG+/qz22G67kcc/V5dXw/AIaIvZFAghk4lOKTu&#10;rr4mgK+EH7g9PP6sr6kLw/gt+nPr3GgpQSjDeBt9McK56fZ+naFA7F4LnMAhdUBI0SfaCsTAKRSI&#10;Y+p+2/ow/qh/JtA8L3a67UdcVlDXP4tIsVMDOEX08aoCMXSqbFOubwiRUrYv1tcE8JXwb/Y7LBBH&#10;L+qfmU1pi1L/TCCS6GPOM9NlP+IEBWILUYCjlXF6fT8JFQsSoE/RB+u9rsgAzhP+zX5vvcGG8Vv0&#10;rcpnxGF0pBH93ntOejxcNHp7EQtRgFMoEAMhJbh5WVEFHC36va+3AnHHRSXFYdKJvoPjnPT2fVYg&#10;BnoUfRGeGgt0KnqRxNst4BTRB25dFYiH8b6+/k7y3OOWdPrQcZF4U/8sMovee7q3gj6wjOj3PgVi&#10;6FT4VVkKxMAJwheIOzo8Ivwg+7Q8KQ6TXqcvf3p6wRf+/q1IApwg+u4JL8egU9ELxD0VSYDlRJ+0&#10;9nLv6/RgulIc/lb/LCClTovEvbwAiv6stRAFOEX0AzoViKFT4QvEHa3CAJYT/c1+F6uaOjyYbjrE&#10;SnGY3gzjXZff9Q7YrQP0SIEYCCl6D7jSQ7m+JoCvGLi1L/oLzGMzPc8Uh+nVMN72ViR2H28/CsTA&#10;KaI/z8qL2/qagA6UwWl9Q4iUsjKhviaArygQN66/befaSsC8krj+bmRO+gPrwi9EsVMROEF9L4mW&#10;XtogARUFYqBH9b0kWlIP3ObWErFbgBwXxWF40dnLoew74aL3kTfPAI4274jZuZ9ESn1JQC/ir9ZI&#10;v/oCWFiGgVviAnH0gsKRURyGWmdF4sxbeRMsROmiVzSwoPj1lef6koBezCu16ptCqNSXBPCpBMWH&#10;+pLS6KsP6SZzoR/OEb2weGTyTsbjP28tRAGOUg6S3nMviZSn+pqAjuy5KYSKCTZwjAQrVNMWE8p2&#10;6z3XmzGlOHxfXz/wKsG9+vAM4/f6+lPIsWPHLg/gYNGfXXZOQOeir9YyyQaOkaAImfLNfkcrBjfp&#10;DxmEhSS4Xx+anDsKMuxUTNwCBFhe6V1e30ciJXtvfOAL4Q8DGsYf9TUBfCT+wC3hm/1+DqZTHIYj&#10;9VIkznogWn2d4WKeARwh+nj25r/Hob4moCOl2FDfGCIl64AauIzSoqG+j0RKxjf7N8P4b32dKaPQ&#10;ACeJPlY9NBlXq0bfqVieT/U1AXwk/DxDgRj6Fn1lRsrVdMBlJNjumm7gNv9OQhcQDkm63xtcWfRV&#10;WQcmXQuh6L83C1GAgyXou562Jz5wmDJp3bkxxIoThoHDDOPdnntIrCRbhdrD6uGMq77h6jp5mZSt&#10;DU2C1d9pD4YFFjaM93vuIaGS7RkEHKm8JapvDNHihGHgEBnud6kGbvNKi+wFn2fPKFhIgsn3AUlV&#10;kLQQBehFWcSx5x4SKikPTAUOl+Hk+Iw924DlGbi1pYPVw5tS0KqvGzhdgoLjl8n0IjDDi9lMz13g&#10;cqK37iyprwnoTYKenNm2XAOXUXoJ7tw/gqW+prB6WD3s2QQXkaBtwVdJs4o4yUIUL/qALyWYZ6Tr&#10;gw+cIPok3QnDwCESFBXSFA2yrwLUdxguqId+xFkOCrIQBehEGafv3D8CpcyT6msCOuSEYaAHBm6N&#10;yL96WN9huLT8/YjTvBDcc22h4oUfcIj63hEtZfFGfU1AhxJsh3CABPC5Ybzbc+8IlSwDtww92j6J&#10;vsNwJdl3ImRZRWwhCpBegnlGlmcOcKYMA2wHSACfyXBAXYptrtlXD2f4HUEgCVoHfZYUq4gz/I7s&#10;CgE+k2GekemAVOAMGQ6QMCkHPpNgp0SKgVvpGV9fV5bYhgwrSN6POMV9P8dCFDtDgA9lmGdYcAdM&#10;MhSIbf8CPhO9/3BJ+IFb7kKOvsOwltz9iMOfKl+2Le+5rlBxIDbwoSTj2/qygF5lOGFYH2LgIxn6&#10;giUYuGVePWx1GawrwyrVjxL95WCGhSjmGcCHcrykDP8yEliQ1XVAVhn6goUfuM0vIsM/Z/Yly+GB&#10;EFrme0z09jU5FqLoQwzslWEBRPjnDLCsDH1z9CEG9slwf4tehEyygmxfNooG0IbE95nwiyBSFO+H&#10;8Xt9XQAZ5hnqKMA7Od586UMM7DIxXV+GU+z3xoAampJior4n0Vd3ZWgBEv13AFxAkv7DGQ5EBRaU&#10;ZNWF/mDAe1n6DwdePZbk+bKTUvSurxVYWZJ2BnsSeoybYSFK9N8BsLwsY9zI8wzgEpIMqN3cgLeS&#10;9B8OPSlNuqKvtJa4q68VWF+SYuRuAu9YUEQBMkryvIl9zglwGUm2YYcdPAPLS1KcjDtwG8bbDFvv&#10;6kTvCQ3ZpRjT7ua5vs4wkixEid7uCVhWhhZq2ucAe5WbQ33DiBZ9iIG3MhQnIxcjk6ysqPPsYDpo&#10;3DDe7/nuhk/kFawZivYKKcAfXnwBmSWZyIfeig0sKEuBIPDALUNBYCeBfx/QkyQ7SN4lcoEyw0F1&#10;5hnAiyytcxxQB+zlJgdkkuSlV9gVY1meKW9jlwoEkmV11/uELVB6JgOZJHnpVe5pdsUBeyQZSEde&#10;XQEsJ8nq1bjFgHyr9xxMB8EkOaj0faLuYkiyqydy2ydgIXPdJHwbu9DnnACXp6ACZJBl9WrYFat5&#10;Bs5/Ula/1ZcJtC/J2PZtwh5Wl+S5YJ4BnUszz/DCC/hMlq0SYVdXAIvIsno1alEyy1biNymrh23B&#10;g4DKmHDPdzp0orY5yHAgdol2dtC3LPMM9zLgU2nehkVddQecL9Hq1ahFgLJlrb6WyIlaqAdm2VYR&#10;R22nlqVYH/XnDywg1zzD4gfgE0n6EJdELawA58nyoivsNtZhvNtzLZFj9TAEl6Uw+SZRnw9Z5hkx&#10;f/7A2bL0tr95+PW7vjaAHeVmUd9AQmYYf9TXBuSXZdtX1J0Q2dpLWD0MOWRbRRz10Mw0vwft7KBL&#10;WWolxrfAQRJN7r3dh94M4+2ee0HMBJ18ppn8zymrh+1GgQSyrSKO2uYgSx9iq++gQ4l2yek/DBwk&#10;0fZsbSagM4lecMW8fyUaOJc43RkSmdsb5HqBFVCmQn3I5zRwskTzDO3TgMNlabwedXUFcJos277K&#10;IW/1tUWQaOBcYvUwJJOpOFnyv2G8r6+xeXn6EGtnB53J8pIxahs7YCWJiiwhV1cAJ0i0ejXqy60s&#10;A+eSqL8D4BPJVhFHvU8l+h2YZ0AnMu2y1n8YOEqqFRZB+3gCx8m0ejVkX7BEBfqSqAdAAZ/L9KyI&#10;WqAs7Xv2XEvI2GkCfchyCHaJMS5wnETbv6KurgCOkGtVWMi+YJmKLrbeQWKJxrglEV8oplqJZ54B&#10;+c3PjRQtOKO2sQNWlqjY4u0+JJdp10PU4mSyZ0a8vp7AwTKtYI1aoEz0zNCvHpJLtQjCAczAKVLd&#10;CIMOnoHDlLfh9fc+aiKuBsvUXiJqgR44Qq5VxDHbTDw8/txzLSGjnycklmuXokUQwIlyDZ6tIoak&#10;Mm1VjboSqZzkvudaQiZkgR44WqYCZcTnRrpnN5BSpkVzpdBdXx/AwTK9LbOKGHK6efj1u/6+R03U&#10;1auJDu4I2f8ZOF6qAuUw/qivr3m5enrG/B0An0u2elh7CeAsmXq0RV2ZB3ws1QS/JOIEM9Ek38AZ&#10;+pJl4h/35WKeVdxWEUM+mc44KbFLDjhPsjYTeoRBLplWD5dEfImVqUivLxv0JdFCiJDFyUzPjynD&#10;+L2+RiCouQ6S5oyTqM8JoDFZVldsYxUxJJFtYlmK3fU1RpCoN9tTfW1AcsN4u+deEDIhV4YlW4ii&#10;AAN5pJtn2CUHLCHR6oopVhFDDtlWD0e9N2V5iRj15w+cJ809LOhZG8naTFhFDEkkWz0c8yUi0CBv&#10;94HGZHurXxJyd8Mw3tXXETUhf/7A2Urv9/p+EDQhx7fZenxG/T0ArxLOMxzCDCwny+qKP4l4EBTw&#10;R7rVw0EPGMoygI768wcWkGghRNQXXQnnGVYRQ2Dp5hl2yQFL8nYfaMYw3u/5TodO1G1fabYGm8xD&#10;18pLop37QsQEvZdla2dnngFxZVn88DZlx199nQCnS7S64k+CDqKhd9ne6kfe9pVk1VfYnz+wjCwL&#10;IcKuEjPPABqRbZ4R9RBsoHFpVoq9phQFQm7Fg15lfKtvQr9utJcAstzPyqFK9aVFkeSF49tYRQzB&#10;JOpJ/xovq4CLSLitW2EAApkn8KlOFC6Juu0rS7E+ansPYFlZFkLU1xVFllXcb1NaZ9TXCTRqnmds&#10;6u9x8NglB1xOwrf7pThzX18n0J6y0rb+/kZP5G1fSX4fBs7AJMtLr7Dj2jyruN8l6ktg6E3CXuj/&#10;V1581tcJsJiMN85S9K6vE2jMMN4mfKsfettXhkOd7CIB/shSoBzGH/WlRZFlFffbRH4RDN1IuFO6&#10;JOwLQyCILIPnOoEH09CDbAdGbBN69WqGgn3Y/s/ARWTYKRf6xVfSIk3kl8HQg6TzjLA96YFAMr7d&#10;d2AdtCvLtt86obd9DeNdfT0RY2UF8FaSnXKhD0fLUKTfk9AvhCGzlAfTWQQBXE2SwkCd0CsuIKt5&#10;10LGyWLovoRJDhMKXUQBlpflhWTkRQ9Jni87Cf1SGLLKeTBdiZdSwPVkLdg4zR7akuQgtJ1EfyGV&#10;YZVd9N8BcAFJWqmF3h3hxTBwJUl3Rls9DFxX1rf7VpRBQ+bdChnf6seevGc5oM7gGdij9G2s7xfh&#10;Evxsjawvhx2MDQ3J2vNc60xgDVnf7isaQBuSHhhREv7QiAz3f4NnYB87JBqQZCX33jiwDtY332Pi&#10;vwzck/D3fyCmxKuIFQ5gZVkPjJgSfXI4jLc71xQvdosAeyXpQxz+Hpd167fVfbC+zPOM6LsUgagy&#10;v923BQzWk7i1xHRviX5oRIIteVZXAB9KMr6tLyucJL+HfSk7pOrLBa4k8TzD+BZYVYZteB/FDRZW&#10;MIzfEreWSNHCJsWqi+iruIGLyvAcynAgWoZ+9x8meJ9oCClxa4mSsgOmvmSA60n8dr/ETRauK/NL&#10;p+220tirh5Ns+7W9F/hMikPSMhQg55V+u9eWJLaCw3WlfumU4IwTIIEMxYJPok8YXEnmvuYlGVYP&#10;FwlWXhhAA59LUJj0zAmRFC+OIYIUO+A+S4aXgkACyVcRKybAFcwHn6XsB7ZNmklg6aO85/rCRPsg&#10;4EsJxrZZ7nVJDg38MPoRwxUk7ju8TfwzToA8kq8i/r9yffU1AwtJ3ne4JMtKrhRFk/8eh/qyAGrR&#10;X4ZlWuCQfBWxlX9wScn7Dk9xtgbQlARFg6+iHzFcRvK+wyVpVg9n2HZtEA0cIsGLy019TWFlePZ8&#10;Ef2I4TKS9x0ueUozzwDyyL6KWD9iWF72vsMlaVYPJ9nqaxIOHCLDy8tMRYMEBfuvkudlMjQifd/h&#10;EgsfgCZ1sIo403Y9WF3+vsMlqSZ8GQbaXvQBh0jyQuyuvq6wOlhFrB8xLCh/32H3DKBtHawi1o8Y&#10;ltBB3+GSTKuHiwT3+Of6mgD2SVIgTrVjooOt4voRwxJ66Duc8B4PZNPHKmJbOeBMCQqNhyTdicLR&#10;J+dWWgAHyzCmzVZsnHce7V5nsij6wBnmRSihx6uHxJgWCCFDz7ZDYvAGpymrauvvU8ZkWz1clKJ3&#10;fZ2RUp5P9TUBfCT69uSMz6EeCj8lqdqDwBV1sghFLQIIYl5xEXpAfWgM3uA4GXrYHph0q4eL6AXi&#10;dKvpgIuKvkW5FFPrawqvk1XE2zMMzDPgCN0sQsl4bwfyKi0Y6htZ0hi8wYE6Kg6nbUOzc53BUnqK&#10;1tcE8JHou+KybkHuZYXgdp7hYFU4QEfzDPUHIJ7oqy6OiMEbfGH70qiLnQVp3+onWLXlXg0cI8Fq&#10;tJwHc867FWPvaDk8KXckwZI6Kg5rlwYENYz39Q0tcQze4CPDeNdLcTj1W/3591hfb6jUlwTwmbLr&#10;oL6PBMumvqYsOtqtWPJUXz8w296ne5pnqDkAMfVykMQ2Bm9Q66s4nPutfvyXfu7RwHEy7JxIrKPd&#10;imnbhcBZOptnOEsDiG3eArZ7c0sagzd4Y55Y97IFtCT1ToLoq7Xcn4GjJRjHZn4uZdjZckw8x+CN&#10;zorDvv9ACgn6tx0VN2/4M6nuZmXPlORv9aP3dyuHGtXXBPCV6AWItG2Ptjo6sG5K6p1KcKj+FqGU&#10;e/l9/WMACKm3G7jBG10bxm+dtZfp4sVQ+AKx+zJwggQF4txFhQSrvI9O8hfS8KkOF6EYwwKpJDjk&#10;4+iUldP1zwHS67A4XJJ+Al5Waf33ONTXHSkG18Apoi9yKGPw+pqyif4C85SYZ9CleeVwV8VhB9MB&#10;KfVYNOphVSH80eF2r5JeCo/Rt/GaTAOnCF+M6GS1afjf0wnxXKMrc8/h7uYZvdzDgd7M20FCb9M7&#10;JYrEdKHXQVvyg+neCv+SzwAbOEEZx+3cTyKll3vf/JJ69/qTxzyDLnR2IN1Lyti7/lEApNFjq4lt&#10;nnopItGhTgdtJT20lniRoED8vb4mgK8oEMfR28HYL1EkJrVhvO90nlFaS6Q+ZBQgfpHh9JSVhrf1&#10;zwNC63fQ1k1riRfRiyQ99OEElqe9Tiw9tprYxmIU0tn2F+9yntHTyz2gZ522mtjGm0DS6HrQ1lFr&#10;iRcKxECPwh/Q2VmBuNdWE9uUsYl5Bin0PM/QWgLoSsetJkpKkbibbenk1OOJ4W/T43c4+qqsHn9n&#10;wPkUiOPptdXENhajEJ7vsO8w0JmOW01MsZqNqDoftHXXWuJFggKxwTZwtOjPPM+sLmMxCjEN47fo&#10;bX3OjtYSQJf6bjUxxwOASAzaSrprLfEi+mRbD3jgFArEQfXdamKKxSiEMs0z+l5A5sBJoGudt5qY&#10;Ugpu9c8FmjOMd9ELhAuk6xU5pTi+52cSJgrEwCn+Gsbv9f0kUnoeZ0ZvD7JEun1BQCzzPCP0OHOB&#10;aC0BYEXilHLysAcCTdq+yOl7tX+nfRzfij5wr68H4BDRFzP0XCAuoh+wulDKPMNLUprU82F0b2PF&#10;P8CWlYnbaDlBS8pWL6tvpkynCXfaWuKFAjHQIwXi4OaWdqGfX0tFAYqmaF33J1b6A7ylT9ifdD+Q&#10;pw1aSrxN2fLVdXG4iD7B9jsETqHFRALDeF//XHqNQhRN0FLibcoKf2NUgLeir9BYOFpOsJrtZLj7&#10;rV4vseJmFv2FgcE3cIrt9uede0qUKBDP7Ih6Fy0nWI2WEu+i7zDAR3o/uXQnWk5wTVpK7MRKm1cJ&#10;CsQG4MDRwheIPcf+0I+4yjB+r39GcDFaSuzGXB/gE3OfsNBFiKVj5QdXoaXETspE0qrTV9E/HwrE&#10;wCnKAaX1/SRSFIjfmOcZVi6+ic8HV6GlxE589wAOoR/xvmg5wcVoKbE3ZcuX7ZdvRF95VXpQ1tcE&#10;8JXoO2tKgbu+pq7pR7wvWk5wGWXV8PySzTzjffQdBjiUfsT7M71p9DBhKfMkKfSq0Atlo+/wLgVi&#10;oEfRt0QrEO+KXvS/VKxoZFHmGR9F32GAY0UfkF80eoZxjtdew97m74t+YHtFLxC7bwKnCH8+hmfa&#10;XuF/r5fLxvOSszjT5LNYhAJwqvAFictG2wmON7/N1wPsg1g987Hwk2lFEuAE7n15Wd34abSd4Dil&#10;x7e2dZ/H/RjgDA6t+zIKWhxkGO/CT3IvHIfSfS78rg6DcuAE4RcrWA36MYfWfRnzDA6incSX8V0C&#10;WILB2yGxHYz9tJM4NM+Kw5+Lvl1QH07gFOGLHsaHnxvGu52fmdR59jliL/OMQ+NQOoDFOHH40NgO&#10;xivtJA6NwyIOoEAM9Cj6c1S/y685HPuwlJ1o5hm82H5vQt8frxSLUACWZvB2eKYtLAZw/RrG+/Bb&#10;Yq8Xh0UcqBRY9/z8wqS0yKivCeAr0QsgXoAeJnwbpSvGPKNz2kkcE4tQAC7F4O24GMB1xoDt+OhL&#10;e7DtwSO7P8MgmVY+ARypvpdEi3Hg4ZzVcFzMMzpjnnFsLEIBuDSDt+MzrZwzgMvLgO2kOCziONF3&#10;cSgQA0ebz8HYuZ9Eiq3NxzGeOj4KxYmV+4d5xmnRtxvgOmyfPy16hyViwHZWFIdPEP8gn019SQCf&#10;in/f+7/6kvjC/FLA2OqEWJCSyDB+2y4M8F04Ic69ALgyD6zTsy0U39c/UwJQGD472wmMFVXHGsbb&#10;+mcZLX7vwDGit9aZDkfieIrEZ8WClMDKZ38Yf/j8nx6LUADWYPB2dqaV2La/xDAP2MpE1Wf+vDwp&#10;Ep4ox1ZrB4UAB9sWSnbuJYHyVF8TB5pfim72/EzlwFiQEsgwftseRhz6UM61ozgMsCZF4qXyNG2F&#10;8ba/PcN4XwYbJimLRHH4THt+prHihRhwhOjnXpSFAPU1cYQELUYaycs8wxisNeYZi8UORYAWeMO/&#10;aKbJkCLKuobxdvsW38uP5aI4vIDo91o94YBjRF9NNxUsOI8i8aIxz2jAMN6ZZywe8wyAZhi8XSTb&#10;N6G2hl3D+8MgQhfhGsyz1fHLiD6ZmLa7Ahwo+vPYdueFzGc/7Px85bxMn0/zjOvQqu6SURwGaI4i&#10;8SWz2Q7i9O9c0vbAOVu7LppSHPa5XUh5abTnZxwp+nECh8kwrrRSczmKxJfM83ae4WX+kl7mGfPY&#10;zTzjMlEcBmjWPJj3ALxgSj+7bR8xRbdTvAzWHARxjVg5vLDty4z65xwpm/qaAPZKUBAsO5Pqy+IM&#10;CT4TrWd7gPYP84wTWXxyzSgOAzRPkfiq2fYSM5D7yPuCsPYR10sZtCkOL2zbBqX+WYeKwTxwiDK2&#10;qe8f0eI5eAGKxNfMZlr9Os8zfJb3Mc9YK4rDAGEoEq+VtwO5fh+a5fM3jD+mVRA+h2tEcfhCkhSI&#10;9TsEvpSgpc7/1dfEQhSJ18rLPON7t/OMNwVh84x1Un7u3X7+AMIaxlsPzdUz9RSbtjhmfpAqCLcU&#10;xeFLKoec7P7MY6W8wAL4wrRDqr5/xIqe65eUoUd1/LzOM7KaC8LmGY1EcRggsrlI7LTWhlImXOXt&#10;/7aP8X2YYt52gFYGoW/e2tvK1VZs97qCPT/3UJnuPQBfiH5OwFTI4LIUiZtL9HlGWR1tntFmyufK&#10;PAMgunnFmyJx+3meBnXlUIW5RcX1B3VvisDTm/r/HoftAC30JLGTKA5fSfTvQ7nP1NcE8E6C3RJl&#10;DFNfFhegrV2UzPOM0qt3blFR5hnXHTfumWcoAseI4jBAJorE0VMGTqUoVQZ3v+fVAdsVAttVAtsB&#10;348y6CsDr+3g6/s0ACv/vBR7p4Jv+XemP+PlzXxJ+bMNzoLGdq/r2n53dn4PgbKprwngrQz91u2W&#10;uKK5SBz65WnnueQ842WOYZ4RNNPLNvMMgHwSFDZE5E0M2q5vu+Jl53cRKVffnQCEMhWD9tw7IiV1&#10;X9YWWYwiki5etAEkl6G4ISIGbWuZVszs+X2EioPqgE9kWFDgRdg6Mnx2ROTXZmpFAkB+GVaGiHQc&#10;g7Y1JTiURx9i4EMJ+g9rpbMui1FEQmdjBwZAb4bxfs8DQUTajkHb2hRPgMRS9B8uvflZlcUoIiFT&#10;Dr22+wKgS04eFomUZ4O2NmQ4jGc6wRygUg6Zqu8X0TL152d9FqOIRIriMEB3yoFW5eY/jHdl4OYN&#10;v0iQlLYSpahn8La6FNtn9SEG9sjwAkwbppXNc40yz7gzzxCJkWmH4ss8wwHYAIG9KfpOWwOH8Ucp&#10;YGwPiignCpeUAb/VwiK58ly+56WnbFn1VSZi02TstZisoHwBGSa8+hADO4bxtr5XRMxUnGQ5bwq+&#10;L/OM17nG48838w1zDZF8Kd/rp3mu8Wt8mWu8mWcoJgNc3XZwVgZm04153gJoMCYih6YUk6eB3Z8C&#10;MifJ0KNTH2KgluTeVgrEChanmOca99VCk/grykXkGpnnGdsFK9sVyRapAJxlpxD85628IrCIXCLz&#10;gK60TShtB6wG+FqOg+r0IQbeydB/eOqjyeeG8fbtjkPzDBG5cJ5eCsd2NwJ8ZFsMngZoryuCDdBE&#10;pIm8FI63qwAUjd/IsKpqGqgDbKW4rz08/qyvq2sv8wyFYBFpLNU8Q9EY6MwwfntZGWyQJiIB8zy9&#10;zJpXGnfd4zHJSjttJoBZKSTu3iPipecD6t62iJh3IJpniEikbF7a4dnlBuTzUhB+XR1c3wRFRCJn&#10;Gsj1WDDOcFBdiZXhQFEKq/X9IWK6WoW2LQi/aUmnICwiqTIdxv3f46BgDMTzZqCmICwiPaabN/9J&#10;+hB3vdoO+GN62VffH+Il966I3XmGgrCIdJU384yuFqYAURioiYh8mLKDYuotllCGe35ZmVFfF9CZ&#10;Ybyt7w0RUwoH9aWFV15GDuN3K4RFRHbzZiejHXHACnbf3u/cqEREZDfbQVyaFavbCfvOdUZLV1uy&#10;gR1ZWuakOXizFOyH8YfFJyIih2dqRzGvLjauBS7opSg8nwAc/oRnEZG1k+GNf5aiyvR7ALqVZcFD&#10;6NZGw3hn8YmIyDJ5UyzWigJYwPuisLf3IiIXypt+YqHe+JfWGfW1BE3uvp3Ax4bxbs89IWLi3cfs&#10;SBQRuUaetgfdKRYDR7JSWERktbx54x9iZXGWF4jRivPAMrLshAjTf1hRWERkzTxFmmcAa5gPgHjp&#10;9VXfREREZIVME/7Gtwxn6UNcDhOsrw1Irox/kyyIaLr/8HZXonmGiEg7yXY2CnCOlxYSD48/s6wA&#10;ExFJmvltf4OyrL4LuT0bOEuiNjlt9h/Wqk5EJES2LSjspoPuDOO37YQ+xYoJEZGe0tyq4nkF3s7f&#10;M2SsooCuTKun6vtAzLTzgstqYRGRsJl2BhoPQwe8xRcRyZSn0hqovtWvIcsLxzA9PIHzzS+3UoyJ&#10;p5VfaxvGO/MMEZE82a4q1qsY0vAWX0QkfbYDuNVWFW+LAjt/r4ixvQ76sD17Y+ceEDGlVUZ9fVdh&#10;niEikj7aT0B02kiIiPSYsqr46tvCMvXxbGVVNnBZWQ7YnNpLXHuFl3mGiEh30X4CoikDNtu7RER6&#10;z3ULxYm2apeCR315QDLDeLfnux8yV22NozAsIiLlGXDNeQZwJIVhERHZzdUKxTcPjz/3/PdDZrXt&#10;2sBVZLpflYJtfX2Ley0Mm2eIiMhLFIqhKcN4qzAsIiJf5OKF4vLn7/nvRs1TfX1AEsN4m2ncfNG+&#10;kArDIiLydTaXnmcAn1EYFhGR43O5QvHcZqL+74WNVcSQU6bVwxd7mWVnooiIHJ/NdKAdcCUGbCIi&#10;cn4uUihO1pfyMoUXYD3JVg8v3l7CPENERJaIQ5/hggzYRERk+SzaOyxZm4mydfuuvkYgrm27hJ3v&#10;etQs1l7CPENERJbPRRakQL/Klt15wp1pVZaIiLSVp0WKocnaTNw8/BrrSwSCSrZ6eJFdDq/zjEw/&#10;FxERaStlnnFfP4KAYwzj/fTWZfcLJiIisnhKb85zV6Ql6++53Ao9YFXZVg+f3V7CPENERK6YaeGF&#10;cTUcaRjvbx5+/a6/UCIiItfIOQdMZGszYRUxJDDvbki1SvbkSfZrO4mdP1NEROTSmeYZpz7DoBv6&#10;f4mISDs5rW9YsjYTJQaxEFu61cOnvLgyzxARkZbiIDvYT/8vERFpMWVHy7EF0mxtJqbWG0BMCVcP&#10;/z2M/9SX+SntJEREpM0scw4KpDCMd2UVwJ4vioiISDM5pu1EKV7U/370HFskB9qQbfVwKXaXond9&#10;nXuZZ4iISIAcM8+AfGzzEhGReNkc2nbir4dfz3v+/bA5aUs3sK6Eq4cPuheZZ4iISLwcPM+APOZt&#10;XqkmziIi0lXKdrBPV9RmPATp6G3dwKq6vA+ZZ4iISOx8Oc+A+Mrb/GR9GUVEpON8drhEwsPqStGl&#10;vkygUXOhtP4OR89TfZl/vK4arv8dERGRePlsngGheZsvIiI58+Fb/owvRUs/0/o6gcZMizJ+/a6/&#10;v9Hz4f3HPENERHLmw3kGxONtvoiI5M/enmEZD6srMVCFtpVVR/X3NkF2D6fTa1hERHqI1cSE522+&#10;iIh0lLJiuH4UZnwOlpWJ9XUCjRjG24wF05376zDelZVV9f9OREQkaawmJiBv80VEpN9s3h6ilHQl&#10;39cHRQGryNjapqQsPJkusMwzhvFf8wwREekye3YtQpu8zRcREfm/8qJ0+1zMeFhdyaYeAgDrytrW&#10;5s/hdMN4d/Pwa9zzz0VERLrJzq4aaM12UOptvoiIyJyyFewu64q+P0VwYH3zy6icizSG8fsU8wwR&#10;EZGXTPOMejgA63IQnYiIyIcpPXvr/1uW6IUGbdi2Xdj5jmZI5nuoiIjIOdH2jXaU4rCtXiIiIl3G&#10;gXXQgKQH04mIiMjXKS+J66EBXNcw3mc8nV1EREQOj5ULsC6LNURERPrOtGhjGL/VYwS4uO2p7FYq&#10;iIiISGk1oQcarGA7Jt/5ToqIiEh32RiTcz36DYuIiMhunushA3Bh824+CzZERETkNcP4ox4ywLKG&#10;8dYWNhEREdmXMkaohw7AhQzjN63eREREZF/Kws566ADLsEJBREREvoh+xHAdFm2IiIjIF3kqCz3r&#10;MQScTL9hEREROTR6n8Fl6TssIiIiB6b0Jb6vxxJwnNJv+OHx554PmMRPKfiXbYlPZQVK+T2XLQh/&#10;Moz/TpOP13wXkYvnR/nu/Un5Lpbv5p/8+l1iS7EEiH7EcCl29UnbKZ/Nktc5xtt5xgdzjLL7REQu&#10;k3q+sTPnmOcZ45t5hmdMxuhLzMmG8a482Hc+VBIhr4OycqBguRGUN0ZlRdcwfpsCxDd/n29fBn6v&#10;gzxFZFk/+hHDBeg7LOtnM72w3s4xyvjDPAOS2jfX2C5a2XNvkAAxPud4c3HYW6P2826A9mdgBvBi&#10;O6gzoJM1Uj579UcSOJ2+w3Kl7FtsYp4B7Cq1oz/F42meoY7UfkpfYvdzDmDbWqspxeDRAA1YxLvC&#10;saKxXC76EcMy9B2WC2aaZ5QxgXkGcLZh/LZddfzDi81mo0jM56YvseJwK3k/UAO4sGog51kgS0U/&#10;YjiXBRyyXP7sQPzTGgLg0spzbJ5nWJjSTp7LoqH6VwVlVcJ3A89VMw/WvLkHWlF6XXrzLwukPN/q&#10;jxdwIK3f5Pw8bQvC5hhAE+xkbCYbLwp5Z7tlzcDzulEQBkJ5Gcg5wFROiSIxnGAYbx1KJydkmmf8&#10;aU0H0DgF41WjSMxMP7OrZuPtPZCC1cVyQqZnIHCYcp/1Qk4Oz7OFJ0AWU8H44fHnnnudXCaKxL1T&#10;HL5Kpjf400nuBmtAUnqKycEpK9qAzw3jNy/g5IBYfAKkZ55xvUy96enPdpvwzgdClsmbbV0Ga0A/&#10;tiuLrXqTTzOM3+uPDrClOCyfZzrIenvAnHkG0I/XeYbWSxeMInFnypvm+kMgi+R1axdA78rBSgZx&#10;8kGmnTXADltqZU9eegp/VxQGmOYZ99u6lrO0LhDj9B5MKxIMOhfOpvxMbe0C+NjcR8zWMHkfKxTg&#10;PYs4pMrG4hOAz+lXfKHY8ZeY4vCi8RYf4ATDeOdZJG/iQAzYcjaIvESrOoDT2L24cBSJE9LLbLGU&#10;AZvJLMD5DOBkm1Ikvq0/H9ATxWF5aSNhngFwvrKq2DxjoThgOhHF4SViwAZwIdv2E55TfedZkZhe&#10;ldU5eih2nZc2Eu6BAAtTKF4m03OK4BSHz43CMMC1lMMmtJ/oOdpN0J3tymHF4T7zUhjWRgLg0qZ5&#10;htrYWbGSODYT7ZPzevAcANelT3HPUSSmG6U4uOc7IPmjMAywFvOM86IncUx6mZ0UW7wAWmEA123K&#10;Ko/64wBpODi612wcPAfQCPOMk2OcHozi8NHxJh+gVQZwfcYKBTJSHO4xCsMArTLPOCV2/EWxbcKt&#10;l9lheWklYcAG0DiHTHQYvc7IxNkg3WV7lomdiQCtmwrFntFHpBSJ1dGaNox3isOHxeFzADHZJdNX&#10;nJpMCnNx+Hf9+ZacMc8AiKnsYLMg5eA81T8/WjGMtz7IB8U2L4AEbAfrJ2VFR/37hzDmBRzG6H3k&#10;2c4HgPhu/nsc9tzjpcr0QpTGDOO3Ur2vf1nyPtpJACSjb1g3MQAlJMXhXmIBCkA28zNcne2LWMjR&#10;Ev3Mvsx2m5eTFgGS2m4H02Ipf5708yQK54L0EX2GAXLbtrfzPP8sDpdug5VTn8bbfIBeTC9MPRN7&#10;SCm81b9+aEa5F9ma2kPmeQYAXTDP+CKKxOtyUM/H8TYfoFO2dHeRUoCrf/WwOttRu4h5BkCnPOc/&#10;jZ37K1Ec/jBPVhYBYAVfF9FygmZoddNFyqphK6QAOqce92E2pYhe/7y4ID3N9mdaTaSdBAAvrCbu&#10;Il4MsyotJbqIw64BeGcYv1lNvDelSOx5eRXzZFdx+H28zQfgQ3qG5Y+WE6zCVtMeYp4BwIe8JN6b&#10;p/rnxNLmNxRWQr2P7aUAfGm7/bt+hkiuGBNwNVpK5I9ewwAcZBjv62dI75meoVzOzcOvsf6h9xwt&#10;JQA4itV+fcRqPy5JS4kuYp4BwFG0nNjNMP6of0wsQBPsd7HVC4CTKe7kz7ZfqJV/LGteIWTylzsb&#10;fc0BOJV5xvs4tG5p+g6/je2jAJzPVrA+YuUCSyirhvUyTx8tJQBYxDzPUMOb81z/eDiVZep/YqsX&#10;AIvyjO0l5eWy1Qsc77WdhEle8twM47/mGQAsxjzjT0q73PrHwwksT5+ipQQAF6PHfx/xopmjaCfR&#10;S8wzALgYNb052jedyYnrU7SUAODiyuqxPc8gyRjFID7jELqeot8wAJen5UTJRm3vVMN42/sHaNsH&#10;zEofAK5DX+Keou0E75WtoPPijK7H3x3FIhQArmeu8T3veR51k6nGx/F63+5qGygAq3AwbFeZxhug&#10;nURXmXohmmcAcG36EjtA+ljlB7bzQ+woJmsArMrgrbtsX0xbTdibYbwvq1nqz4PkzXQYHQCspbSy&#10;6nzsYRffoXrvTeJtAgCN6H03T49RKO6EFcM9xmF0ADSj83nGpv55UOt7xZJBGwDNuXl4/LnnmSXJ&#10;o1CclMJwr3EYHQDN6XmeMbV74mMdfzgM2gBoVikW7nl2SQcpYzOF4uBKr1mF4Z5jngFAs3qeZ3g+&#10;f6DjvsMGbQA0r+fBm/w51EqhOBKFYTHPACCA0h9/zzOsh2z0I64N422nfYefTbYAiKLjwZtsUwrF&#10;Ck6NKy3b5oUXCsN9x6QTgDjml9r1s6yHPNc/in71e4Lhk+IwANGUfvl7nmnSYbZ9ihWgWrBdLbw9&#10;8KXHRRfyPuYZAMTTaZF4GlPT7WqkMmj7Vv8sACCETgdv8mGeynhOQWoFpSg8t39RFJaXKA4DENcw&#10;3vU4rrHoos/WEorDAMSnSCx7Mq1gHcbv9ceFBQ3j7XaBhRYSUkdxGID45iJx/YzLnr5bTWy3wdU/&#10;lMxRHAYgDe0m5LNsW1Dc158bTjD3FS7fN0Vh+SjONgEgjx4Xowzjj/rH0IVywMnODyN3ykERBm0A&#10;pLI9DKt+5om8zebm4fHnNOj1ovwwLz2FX1cK97bjTo6LA+kAyKe/InGHdcOyCuLh1/OeH0bWlF+y&#10;FTQApLTtgVo/+0Q+ykvB+LuC8RtlO+Uw/tge3qwgLIfGPAOAtHrbsVg6LdQ/g9Q6m0huymrp+mcA&#10;AJlMBb/dZ6DIlykF0TI27G689FoQLi3XFITllJhnAJBeZzXE/+vn2T4vEe9lEGzQBkA3FIllibwU&#10;jLcrjO/DrzKe20XcTe3VpoLw9D3RS1jOjXkGAN3obJ6xqa8/n2H8tt02V198zvTaYBqAbnV4AK1c&#10;KeWzVSYHpS/vVBhrrefqthBcCtvl77gd8+ofLBeJ4jAAvelpnlHGvPX1p9LTQTbTyd0A0CGrI+XK&#10;eZ6Kx/89DtOhbqVX3TB+3xaRywrkktujDv2Yi70l5d+7e1kBvF0FXP78H9Nq4HnLoyKwXDcWoQDQ&#10;qZ4WnR41dg2lo4PpFIcB6FpHz3wJnfIZLSkF3pLy/y6FXsVeaTbmGQB0bZ5ndLEYJe2BddOKjj0X&#10;nC3TMvDovfIA4Fxlq/2e56SIiJycJ/MMALrXUZE4X0upYbztZDWGQRsAvJgPpq2flSIicnyezTMA&#10;YKufOuNzfemhdXLaoEEbAFR6On9ARORC2TR3KCMArK2XxSjD+L2+9Jj6+IWVQdt9fekAQDcvikVE&#10;LpFNvu2lALCMTtrZburrDqmHEwbLB7K+bgDgVQ/jARGRxTOMP+r7KQDwqod5Rvi6Y3nbXV9UtqQ9&#10;VRAAljQfJtFDnzARkUUyHX4NAHxunmc818/RZCmdC27rSw+jg1MF9R0GgEP10XZKRGSJmGcAwKE6&#10;mGeEfXHcwephfYcB4Eg3/z0Oe56pIiLyGvMMADhSD/2IQ64izr56OHz/DwBYSfYxgojIOTHPAIDT&#10;ZO9HHG4VcfbVw/oOA8AZ5j5hO89XEZHeY54BAGfooB9xqFXEyVcG6QcGAOfqoE+YiMiRMc8AgHMl&#10;n2eEWUWcfPWwfmAAsJAyuNnzrBUR6TGbMo+q75MAwPGyn3sSYhVx5n4f+oEBwEKG8a6HgyRERA7M&#10;81/D+MMKYgBYRur6ZOuriDOvHtYPDADONIz326Jw5lZUIiJnpcw7poUpEVYHAUCrkvcjbnqckLg6&#10;X1pLtPuDB4BWKQqLiJycMr9SLAaA0+ReyNroKuLUP3StJQDgMGV7tKKwiMjimYrF/z0OpUVPfesF&#10;APYrO3PqZ2qStLmYNfEP/EkvMAD4xEtReD4MYrPnWSoiIstmsy0WO0AbAD4zt5qon6M5Us4vaMow&#10;3u38JZPEoAsAPqAoLCLSQl6Kxe2tIgKABiQ+HHtTX+uqtpPD+i8ZPtNACwB4Vd7AD+MP7SNERNrL&#10;tKtzGL/Xt24A6F3aA+uaee7PS7UzrhwqvTy0lgCAwmphEZFQsaoYAN4Yxvv6WZkkz/WlriLtMu3m&#10;+ngAwJVtewtbLSwiEjdlVbG2eQCQ9/y09Q+wnVcPp1uiXU4Iri8VALoxjLfbF8DpnvEiIh3nySIY&#10;ALqW9MC6m4fHn/WlXtXfw/hP/ZdKkNJawht2APpT2kjMb9W1kRARSRztJwDo1fY8lZ1nY/Ss+lwv&#10;K23rv1D0OJgOgK4M47ftamFtJEREOss0n2vmcBsAuI6MOyXXW0U8jHf1XyZBnh1MB0AXXgvDVguL&#10;iEhpP6FQDEAfch5Yt6kv8ypSHk5nUARAdgrDIiLycRSKAehCygPrrv4MT3g43XS6LwBkVZ7dc7+t&#10;VM9vERG5SBSKAcgt4YF1pXVUfZkXlfFwOgfTAZDSXBj+rjAsIiInRKEYgLQydke46mF12ZZhWz0M&#10;QDrD+G37QtfhcyIiclamFUkW1ACQTcJVxGXXaH2ZlzGMtzv/8eAx2AEglfnQBYVhERFZNNPCmmuu&#10;TAKAC7v573Gon3fBc53D6rItv756fw4AuBSFYRERuUIUigFII+Eq4qsshM3Ww7Bsv62vEQBCURgW&#10;EZEVcvPw+LNMrOvHEgBEUp5n9TMucqbn8yUlPJzuqb5GAAhjGL9tt0Rt9jzjRERErhMH2QEQWb5V&#10;xJuLvsBN15fDQAaAqOZVw6l29YiISOg8aTsBQFTZVhFftOaZbCL6XF8fADRvGO9K78c9zzUREZHV&#10;UxYV1Y8uAGheslXE03kBl5CuvcQlK+kAsDTtJEREJE425lsARJNsFfFl2kwkay/xfJEfEgBcgkPo&#10;REQkYLaH2Gk7AUAMw3hbP8tC5xIva1O1lxjGH/X1AUBzXlcN7z7LREREosT8C4AgMrXzW7zNRLL2&#10;ElYPA9C88rZXOwkREUmUcojdXf28A4CmDOPdnmdY1CzbZuJmGP/d8x8JmXIt9fUBQDMcQiciIonj&#10;EDsAWpdqPrZkm4lE7SWWrZwDwILKFlyrhkVEpIOUeZnVxAC0aT4Dpn52hcxibSYytZeYDkkAgNaU&#10;XsO5TswVERH5MnZ3AtCqVItll5CpvUR5A1BfHwCsan47nWXwISIicmxKb2K7PAFoSqrDwpdoM1Ee&#10;2Dt/cMw81dcGAGvSUkJERGRKaTlhMQ8A7RjGb3ueVyFzfkeFTD8M25cAaMXUUiLRwQciIiILxJwN&#10;gJYk2ul5XpuJsgR5zx8aMv8bxtv6+gDg6rSUEBER+Syl5YS5GwCrUxfdSrS6SXsJANZVVg3Pfay0&#10;lBAREfk8m3JYev0oBYCrStRZobQ3rC/vYFlWONmqBMCqhvE20UtXERGRq6S8WK0fqQBwTaV/b/18&#10;ipgyH62v7TDDeFf/YUFTDjw4fRk1AJxjbilh1bCIiMhp0XICgNUkajNxWh/i7cnq9R8WLqdXyAHg&#10;DK8tJXaeTSIiInJctJwAYBVzm4kUC37K4qX68r6UZSusgQQAV1eKw0meoyIiIs3knP6JAHCiNG0m&#10;jm7Bm6c6XtpLfKsvDwAuZi4O/97zTBIREZEzUybp9aMXAC4qUxveo8z9Eus/JFwcagDAVc0DhxQH&#10;vMpJKS/XX1I+ByJymbx8z+rvoHSS8iK2fgQDwCVtxyA7z6RoOWohbZb+wyf11gCAUziMLkvK7/Cp&#10;tAgpq9SmPtJlXDSM36dxxTDebfPtT4D1vX4nb7e5L63myne3bKecUr7T8w6PFBM8cXgdANeT5XyZ&#10;o2qlSfomPtXXBQCXsH2xqjgcJ89TAXhb/H1T+FXshZ7MBeWpkFwVkOt7hrSb0lLwrv7VAsDi5na8&#10;9XMoXo7p55/hrbr2EgBcQykq1M8gaSbzauDXQrAiMHCYYbx9Wzgu95I99xhpJEethgKAE6Wolz78&#10;Guvr2i9J4+UyoKsvDQAWMx1Gl+M020TZlNV/0+m8isHABbwWja00bi7HrIgCgBMkaTNx2EF1pU/X&#10;nn85XPSjAuBipuJwinZM0aMgDKxKwbitTM8DALiQ6XyDPc+faDmoZppkNZT+wwBcxrzTJvzWoqBR&#10;EAaa9lIw1pJivZTnRP17AYBF9NSHOMOkV/9hAC5iGO8dRnfVKAgDoU0F43k7avg5VrA8eWYAcAkZ&#10;nullcXB9Xe8lqYTrPwzA4hSHr5Y3ReGvtz4BRDGM99vVxZ4l18mzIjEAS+ujD/E8+a3/pXAxEABg&#10;UYrD18jmz0phgOSmlcU5Wvu1HkViABaVpg/xZ0oPivpfiBY9pwBY1NxzWHH4MplaSGgfAfSszMEc&#10;cnfRaDcBwHKSdF/4dGFOhrfY+g8DsBjF4YtkKoSUgxFM2AFeDePtdsFO+N6GDUaRGIDFpHhWf3ZQ&#10;3c3Dr3HnXwgW/YcBWITi8NJ50kIC4EClX3GOHoctRZEYgEVkeEZPc7OPJKiAbzz0ATib4vBi+dNC&#10;AoCTWFW8aJ7qny8AHCtDH+KySLi+rlnZ0rTnX4iUjy8OAA6kOLxIFIYBlvXXMH5XKF4kisQAnCdH&#10;H+JNfVmz+YT2+n8cKp8ujwaArygOn5vXQ+cAuIjtqiWF4vOiSAzAWcqzZM/zJVT2dmHYbl3a+R9H&#10;Sily19cFAAdRHD4nCsMAV1YKxdOhn7v3ZDksisQAnCxDH+K9ddSbh8ef9f8wWD5YGg0AX1AcPjWb&#10;Mn5QGAZYUTnQLv5cbpVMLzcB4AQZ+hCXxcL1dWVYGu0NMADHm4vDtuoel83U1mkYb+sfJwArGcY7&#10;heLjo0gMwEkS9CEuq6DryyoF4tCT470XBQCfURw+NgrDAK1TKD46isQAnCL6LtSbh1/j+ytKUPUu&#10;p/q+vygA+MT87Iu+e+Zq0WMYIBgvQY/K7iQZAD6X4CyAql3vPHio/0ehUnp/vL8oAPjAMH4rE8H6&#10;WSJ78+wlLEBcGQ4jv1o87wA4QoKD6t4XiDM0VrbdFYBDJXiQXyOb6dCCYfxW//wACEbbiYNj4REA&#10;h0pST32d7yV4q/z87jcEAB9I8My7eLSTAMiprJDVduLreAYCcJBhvK2fIdHy7pkXfSWVflEAHGI7&#10;MQ59kMCFM68aBiC1cuDonmeAvGZjhyoAX8p2plv0PoylwP3uFwQAtbnfvuLw/mzK1mPtJAA6MrWd&#10;iD0PvHCe6h8ZANTC78x5u0Ao/CnuDhMA4DPzm93YD+4LRTsJgL5pO/FxpmckAHyiPCvq50ekTAuF&#10;XkQfEDhIAIAPDeM3K6T2xiF0APwRve3gpWK3KgCfif78fNe2t/6H0aI/FAAfcWr73jxZNQxAbbua&#10;uH5miB2rAHwgQV//5/lKcpy4p0AMwI6yQrZ+ZvQevYYB+NTcsz92C8ILxItVAPYpXQ3qZ0awbOYr&#10;mQcA9T+MlG2lGwBeWQW1k7mlBAAcIPqW2QtkY2ESADvi11X/7+VC7ut/ECxOlwXgvfkhvdnzzOg1&#10;WkoAcLQEq6KWjsVJALw3H4hePy9CZdphGn2F1bvT9gBgfkCHPnx1yUyH62gpAcCptJx4l3Jaff0j&#10;AqBv0RcnTYuJovdndKosAG+VU1jrZ0WnKS0lHKoDwCK0nHhNWVld/3wA6Ff0F6mlu0T8AvEw/lv/&#10;YgDoU/Rn2oLRUgKAxWk58Sf6EQPwR4oCcWnRUP+DULE6CoBiGG+jb+1ZIlpKAHBR8/M29ER4oehH&#10;DMCktB/a85yIk3KYefQCse09AJSCaPiH8vnRUgKAq9FyQrtDAGbRa6vbAnHsXo0KxACUdkP186Gz&#10;bDwPAbg2z9/ttlwAuhb9penUvjf69iC9nwA6N4z3nbeWUBwGYDWKxFM/Yq2dADoW/VlYVkArEAMQ&#10;1zB+i/4cOzPPnoMArG5+WVs/o7pJ2ZVb/0gA6Edp9Vc/GyLlpUD8XP+DSKl/KQD0I3yvp/PypDgM&#10;QDM6LxLbzQPQr/IMqJ8LkTK96FQgBiCi0ki/fib0knIgn+2sADRnGO86bvtUWk14cQvQIQXi9bOp&#10;fykAdGAYb3udgCoOA9C0+RndZfun6RkNQH+C76J5KRBHnmArEAP0Zhi/lQnYnmdC+pTTcRWHAWhe&#10;z2cEDOOP+scBQHLxC8S/oxeIn+vfCQC5RT8h9tRMxWEAiKLjF7ql1Ub94wAgsbnF0s7zIEpeCsQ7&#10;/yBQFIgBejK/mY38YvO0WI0EQFBl2+rOcy1/7HQF6EnwAvF0APqe/2OkKBADdKTLlUjD+L3+OQBA&#10;JDcPjz93nm/JU3Y81T8HAJKa++/vPAsCJXyB+Kn+ncAfpU9nOUl4GO+mEyVLkWUY77dxwjAEU1bR&#10;7nkO5I6VwwAk0eNKYnMOCObjGsKdc0D4VPwC8bMCMXnMN/P70qezfLj3fF52UlYjbg99uq//OKAh&#10;82E3XbWW0HMYgGx62wk09XQE2vVSQ5h3ORw015hqCGWHgF7jvKVAvHoUiJl6kh5zQ/8km22x2Jt+&#10;aMz2xU/9nU0bxWEAUppf+D7Vz73MKasQ6x8DsLKphjC9sDq3hvBs3M5EgXj1KBD3bBjvLlU0cpOH&#10;hswH0+18T7OmvPCyhQ2AtOYi8UG7/ZLEgXXQitfCcP09PTtqCJ1TIF49CsQ9GsZv28LwuW/7vozD&#10;JWB9lxrENZonxWEA0psn0hcfy7cScwpY2TDeXmpxWZWNA6Y7pUC8ehSIezOMd9decaB3GKyns4Pp&#10;FIcB6Mc8rq+fhWmjjR2sZN6NeN0agtXE/VEgXj0KxD2Zb+xrrTQohRuDOrimvg6me3aPAaA7HbWR&#10;unn4NdaXD1zWdrHJWvMJiz96okC8ehSIO7Hyjf0lmzKIrf9uwGVcaRtYCyn3FqcgA9CnjorEDqyD&#10;6ymtXerv4Aopi0CM83ugQLx6FIg7UAZSDRSHX1IKOVb5waWtu2PgmtmYLALQu45aSjmwDq6gsXvK&#10;c/33IyEF4tWjQJzd3JustSKRGzxcWCcH0ykOA8BWLzuHHFgHF9bgQhPnGnVAgXj1KBBnNvcffdrz&#10;e189bvBwOY298b9cnHAMAO+UPr07z8t8sSMRLmUu0jVVHH7JzcPjz/qvSyIKxKtHgTixcgPd8ztv&#10;J4o7sLxODqZzsjEA7NfqApEl48A6uIzWdyHaPZiYAvHqUSDOKsZhFXqIwcIaOUzi0nGiMQB8JP4k&#10;+6AoFMGytmcX7XzXGot2lVnFf3YpENOm1t/8vcQqQFhQw1vCFkzZVuokYwD4RJBCz7kxl4WlNNye&#10;cid2IuekQLx6PFQTCjYg1EMMFtLD6mGrhQDgMD30IzYugGUEO8PETuSMFIhXjwJxQtEGg5rNwwI6&#10;WD1sxwEAHCfMisDTYz4LCyjFrT3fr3YzjD/qayA4BeLV44Gazbw1pP49tx5vAOFMHawe1ncYAI4V&#10;f8L9ZcrZK/VlA0cYxrv6e9V6HFSZUPznlQIxbQm2NeRPtJmAM8wvhjKvHtZ3GABOFKz93Ckxp4Uz&#10;BF1oUuYHFo9kokC8ejxMk4nWXuJPbBGBkwUd1B0eB1EAwFnCzhEOjBfJcLpw7SVeYo6QiwLx6lEg&#10;ziT2KkJtJuAUsb/3X0bfYQBYwDxeyNyP2LwWThGwvcRLtJlIRoF49XiQZhL45q5ADKdJvnpY32EA&#10;WEr8yfensYoYTjCM9/V3KVDUszKJ/4xSIKYhsW/uZVCnEATHyL16WN9hAFhY5n7EVhPC8Uqbhvq7&#10;FCgWmWWiQLx6FIgTCX5z99YfjpR69bC+5ABwEZn7EZtPwHGiHnL/kvp6CEyBePUoECcS/uY+jPf1&#10;NQEfSLx6+Obh1+/6cgGAhcxjiJ3nb4ZYRQzHuXl4/Fl/jyLFLuREFIhXjwJxIuUwpz2/4zhxCikc&#10;LPHqYa0lAODCou88/CylyFBfL7Bf9B0F5g2JKBCvHgXiRBSIoROZVw8P47/15QIAyytzwfo5nCFW&#10;EcPhFIhphgLx6lEgTkSBGPqQePXws21iAHAl8SfjH8YqYjiMAjHNiP9MUiCmHQrE0IF59fDzzvcn&#10;Q9wDAOCqovcf/SjluuprBXYpENMMBeLVo0CciAIx5Pf3MP6z891JENtBAWAFeV88lzMNrCKGLygQ&#10;0wwF4tWjQJyIAjHkF30Q90EcTAcAK8n68vmvYfxRXyvwXvS5hTlEIgrEq0eBOBEFYkhuGO92vjcJ&#10;4mA6AFhX0gPrNvV1Au8pENMMBeLVo0CciAIx5Jb0cDoH0wHA2uJPzPdGmwn4nAIxzYj/HFIgph0K&#10;xJBY0h6BZVtrfakAwPWFn0vsicPq4HMKxDRDgXj1KBAnEn5Qp0AMH8rYH9DBdADQkJwvo8s5B3Yq&#10;wQcUiGmGAvHqUSBORIEY8oo+eNsTp4sDQGMyvpB2WB18LPocQ4E4EQXi1aNAnIgCMSQV/2G5EwfT&#10;AUCbEh5Y91xfIzBTIKYZ8ee8CsS0Q4EYckp4OJ3tngDQqmG83/PsDh27lmA/BWKaoUC8ehSIE1Eg&#10;hpyy9QO0ehgA2pZtFbHD6mA/BWKaoUC8ehSIE1EghnwS9gK0ehgAGpdy/AHsUCCmGQrEq0eBOBEF&#10;Ysgn+qCtjtXDABBDth1M5hqwK/pcQ4E4EQXi1aNAnIgCMSQzPyQ3O9+VuCmrh/UABIAAyth8z7M8&#10;chxWBxUFYpqhQLx6FIgTUSCGXLIdTlfuUfU1AgDtyraK2ItqeE+BmGYoEK8eBeJEFIghl2STMquH&#10;ASCYbKuIHVYH7ykQ0wwF4tWjQJyIAjEkMox3O9+RwDEhA4CY0r2wBv5QIKYZCsSrR4E4EQViyCNb&#10;ewmDNwCIKdsqYjua4JUCMc1QIF49CsSJKBBDHjcPv37vfEeCpgw86+sDAIIYxm+pVhEP44/6EqFX&#10;CsQ0Q4F49SgQJ6JADEnEfzi+y/+G8b6+RAAgjmSriLWZgC0FYpoRfw6sQEw7FIghh7KyZef7ETRW&#10;DwNAAslWEWszATMFYpqhQLx6FIgTUSCGHKIP1N7G6mEAyCHV+QjaTMAk+rxDgTgRBeLVo0CciAIx&#10;JDCv0NnsfD9ixjMGALKYxyj1sz5k7HCCmQIxzVAgXj0m74koEEN8fw/jPzvfjaApK43q6wMA4rp5&#10;ePxZP++DRh9iUCCmJQrEq0eBOBEFYogv+iDtTTb6+wFALqkOqzP3gPBzDwXiRBSIV48CcSIKxBBf&#10;lgNgbN0EgIQStcIqq6Hry4PeKBDTDAXi1aNAnIgCMQQ3jHc734ugKa0y6ssDAOLTZgLyUCCmGQrE&#10;q0eBOBEFYogt0engpb3Et/r6AIAEhvF+z7M/ZLTDoncKxDRDgXj1KBAnokAMsZV78s73ImDKvai+&#10;NgAgjzQtsRyoS+cUiGmGAvHqUSBORIEYAkvUXqKsLKovDwDII/y84zXaTNA1BWKaoUC8ehSIEwk/&#10;UFMgpmN/DeOPne9EzHiuAEB282F19RggZLSZoGcKxDRDgXj1mMgnokAMcUUfnL3EVk0A6EOWNhPl&#10;JX19bdCL6HMQBeJEFIhXjwJxIgrEEFeWSZZVOADQhzJ2r8cBEVMKZPW1QS8UiGmGAvHqUSBORIEY&#10;gkrSf9gECwA6kqfNhD7EdEuBmGYoEK8eBeJEFIghpiwrcHyHAaAvNw+PP3fGAwFTit31tUEPFIhp&#10;hgLx6lEgTkSBGGJKMrnamFwBQF/+HsZ/9owJwuV/w3hfXxv0QIGYZigQrx4F4kQUiCGmDP2HtZcA&#10;gD6Vl8T1uCBaHLJLrxSIaYYC8epRIE5EgRgCStK/z8QKAPp08/Drdz0uiBYvuumVAjHNUCBePQrE&#10;iSgQQ0DDeL/zXQiY8kCvLw0AyK+8JK7HBQHjoDq6pEBMMxSIV48CcSIKxBDPX8P4Y+e7EC8mVQDQ&#10;qyS7obzspkcKxDRDgXj1KBAnokAM8UQflJXYlgkAfcvQh7i8tK+vC7KLPhdRIE5EgXj1KBAnokAM&#10;8WQ4oM53FwD6dvPw+HNnfBAs5Rrq64LsFIhphgLx6lEgTkSBGIKJ/xCcYksmAPStjOPr8UHAmBvT&#10;HQVimhF/bqxATDsUiCGWv4fxn53vQbw819cFAHQmRx9iZyrQHQVimqFAvHoUiBNRIIZYMpz6rf8w&#10;AFBkaJul2ERvFIhphgLx6lEgTkSBGGKJPiCb4nsLACTpQ+ygOnoTfT6iQJyIAvHqUSBORIEYYkmy&#10;0kb/YQAgRR9iO6PojQIxzVAgXj0KxIkoEEMgw3i38x2IF88QAGCmDzGEo0BMMxSIV4/JfSIKxBBH&#10;jlU2jz/r6wIA+pVkd9S3+rogKwVimqFAvHoUiBNRIIY4So+7ne9AsPw9jP/U1wUA9Cv8fETBic4o&#10;ENMMBeLVo0CcSPgBmQIxHclwkIv+wwDAW+XlcT1eiJb/DeN9fV2QlQIxzVAgXj0KxIkoEEMc0Qdj&#10;0wMQAOCtDH2Ih/FHfVmQVfQ5iQJxIgrEq0eBOBEFYogjeo8+p3wDAPuUg97qcUOk3Azjv/U1QVYK&#10;xDRDgXj1KBAnokAMcex8/oOl3G/qawIAKHPMetwQKV6C0xMFYpqhQLx6FIgTUSCGIOI//BxQBwDs&#10;FX5OYo5MRxSIaUb8ObICMe0IPxhTIKYXw3i/8/kPFgfUAQD7lBYN9bghWDb1NUFWCsQ0Q4F49SgQ&#10;J6JADDGUz/rO5z9WTJwAgL3KLqM9Y4dQKYft1dcFGSkQ0wwF4tWjQJyIAjHEUE7H3vn8x4pnBwCw&#10;3zB+2zN2CBVFJ3qhQEwzFIhXj0l+IgrEEMPNw+PPnc9/oJS/f31NAAAvym6jevwQKaUdWH1NkJEC&#10;Mc1QIF49CsSJKBBDDNEHYuVeU18TAMCLm4dfv+vxQ6gM44/6miCj6PMSBeJEFIhXjwJxIgrEEEN5&#10;eOx8/gOl9BasrwkA4EX0eUk5aK++JshIgZhmKBCvHgXiRKIPxBSI6cXOZz9YbLsEAD5TCqz1+CFS&#10;StGsvibISIGYZigQrx4F4kQUiCGA+A++MhC7rS8LAOBF2W1Ujx+C5bm+JshIgZhmxJ8nKxDTDgVi&#10;CGAY73c++8FSXxIAwDvxxzub+pIgIwVimqFAvHoUiBNRIIb2lc/5zmc/Vjw3AIDPDeO3PWOIUCnX&#10;UF8WZKNATDMUiFePiX4iCsTQvnIq9s5nP1DKqeT1NQEA1OoxRLQoPNEDBWKaoUC8ehSIE1EghvbF&#10;P7Tl8Wd9TQAAtTJZrscRkaLwRA8UiGmGAvHqUSBORIEY2hf9e1r+/vU1AQDUylyzHkdESumjXF8T&#10;ZKNATDMUiFePAnEi0QtPCsT0oKzA3fnsR8ow/qivCQCgVtpS7YwjAkWBmB4oENMMBeLVo0CciAIx&#10;tC9Bgdj3FAD4UvQxz9/D+E99TZCNAjHNUCBePQrEiSgQQ/uiD8JMlgCAQ5ibQPuiz00UiBNRIF49&#10;CsSJGIRB+xIMwmy3BAC+FP1gXm216EGCuYkCcRYKxKtHgTgRBWJoX4J+fLf1NQEA1MrYvh5HhIoC&#10;MR1QIKYZCsSrR4E4EQViaF+CE70ViAGAL5W2VPU4IlLKCuj6miAbBWKaoUC8ehSIE1EghvaVB8fO&#10;Zz9Q6usBANhrGO/rcUSkKBDTAwVimqFAvHoUiBNRIIb2KRADAF2IXiD+73GoLwmyUSCmGQrEq0eB&#10;OBEFYmhf8ALxpr4eAIC9hvFuz1giTG4eHn/WlwTZKBDTDAXi1aNAnIgCMbSvFFl3PvtxokAMABwm&#10;fIH411hfEmSjQEwzFIhXjwJxIgrE0L6dz32sPNfXA/8bxm/lpPfyDCqrrW4efv3eHsZYXoY8lYnH&#10;9H8fxn/LgUX1vw40qhT39n+3n8v/23ebLwWf7CsQ0wMFYpoR/JmhQExTFIihcaWQVn/uY0WBmNkw&#10;3pWi0LZYVH9Ovsw0GRnGH+U7Uf/RwIqG8X6B7/Z3320mwSf75UVIfUmQjQIxzQj+zFAgpikKxNC4&#10;+A89z4zeleLRwhOJ6RCgYbyt/1PAFc2HiZ1UFP4oDvjCuAfat/S47tpRIE4k/jNDgZh2KBBD4+I/&#10;9DwzejWMt9tnzMV6aCsmwQou8NKnju92x+ycguZd+hlw6SgQJxJ/rqxATDsUiKFxwQ9r8czoU2kF&#10;ccnCcJVNKVjVfwdgedtWEtf8bpvE90aBGJqnQEwzFIhXj8l+IgrE0DgFYiIZxm+rPVdKf2LgMsp3&#10;++Hx58737gpxmF1nFIiheQrENEOBePWY7Cey2kR+qSgQk50CMVFMBaR1Jwy2pcMFlHYxD79+19+3&#10;a6asXK7/WiSlQAzNW3u8d24UiBNRIF49JvuJKBBD4xSIiWAuDq9aQHqJE+RhQXOx7rn+nq0RL4A6&#10;oUAMzVMgphkKxKvHZD8RBWJonAIxATQ3UdBuAs7XwK6AnRj35adADM1r7tlwZBSIE1EgXj0m+4ko&#10;EEPjFIhp3PZAuvr3vnr0LYXzrNVz+KuY2CenQAzNUyCmGQrEq8dkPxEFYmicAjENa7U4/BITADhN&#10;49/tTZkQ1n9nklAghuYpENMMBeLVY7KfiAIxNE6BmFY11Jv0o+hHDCeYv9ub+vvUUsrq5vqvTRIK&#10;xNA8BWKaoUC8ekz2E1EghsYpENOom2H8d8/vu7loNQHHiTI2tIo4KQViaJ4CMc1QIF49JvuJRJkE&#10;fBgFYrJTIKZFAVYYvonJOhxqnmiF+G6XAkX91ycBBWJongIxzVAgXj0m+4koEEPjFIhpUJTVw3/i&#10;WQEHafVguo9ikp+QAjE0T4GYZigQrx6T/UQUiKFxCsQ0qPXew3WsNIQDxNoZMEUv4oQUiKF5CsQ0&#10;Q4F49ZjsJ6JADI1TIKY1w3i/5/fcfErRob4U4FXp111/bwJkU18HwSkQQ/MUiGmGAvHqMdlPRIEY&#10;GqdATGPCtZd4iecFfCrqhN9EPxkFYmhe1OfFSzw3ElEgXj0m+4koEEPjFIhpTLT2Ei/RZgI+EbC9&#10;xEvKWLa+HAJTIIbmKRDTDAXi1WOyn4gCMTROgZiWxB6E2YoOH4n9rPGcyUSBGJqnQEwzYs9NShSI&#10;aYcCMTQu9qS9xDMjk+Cfx/pygFkZT9Xfl0Dx8icTBWJongIxzVAgXj0m+4koEEPjghfkPDOSCXpA&#10;3UscVAf7/TWMP+rvS6TU10NgCsTQPAVimqFAvHpM9hNRIIbGKRDTkPBFJBMC2Cvs4ZPbePmTiAIx&#10;NE+BmGYoEK8ek/1EFIihcQrENCR6gfjvYfynviagTPYff9bfl0gx2U9EgRiap0BMMxSIV4/JfiIK&#10;xNA4BWIa4pkBOSWY7N/X10RQCsTQvATPDAXiLBSIV4/JfiIm+9A4BWIa4pkBOSWY7CsQZ6FADM1L&#10;8MxQIM4i/lw5fIHYScGJmOxD4+I/9BSIE/HMgJwSTPYViLNQIIbmJXhmKBBnEfwA7WmuXIqse/5B&#10;mNS/E+Iy2YfGKRDTEM8MyCnBZF+BOAsFYmhegmeGAnESZWxf/34j5ebh1+/4BWInBadhsg+NUyCm&#10;IZ4ZkFOCyb4CcRYKxNC8BM8MBeIkoh+g/VIgfqr/QaT4QuVhsg+NUyCmIZ4ZkFOCyb4CcRYKxNC8&#10;BM8M9awkos9Nbh4ef2YoEBuEJRH9C2WyT3oKxDTEMwNySjDZNzfJQoEYmpfgmaFAnET0z+JUIC7L&#10;iOt/ECk3w/hv/YshJpN9aJwCMQ3xzICcok+wFIgTUSCG5iV4ZigQJ1HuufXvN1LK3Cr8F6r0UK5/&#10;McRksg+NUyCmIZ4ZkFP0uYkCcSIKxNC8BM8MBeIM4s+TtwXi6BOs+Ut1W/9+iCf8Z9Fkn+ziP/gU&#10;iBPxzICcEkz2FYizUCCG5iV4ZigQJ1A6G9S/23Apc5MkF/Kj/gURj8k+NE6BmIZ4ZkBOCSb7CsRZ&#10;KBBD8xI8MxSIE4h+tlvJ38P4z//K/6f+BwFj0p+AyT40ToGYhnhmQE4JJvsKxFkoEEPzEjwzFIij&#10;iz9HnjJ3Zoj/4JviixWfyT40Lv7DT4E4Ec8MyCnBZF+BOIv482QFYtJL8MxQxwou/JxkzuvZbnv+&#10;YcSY+AcX/otlsk92CsQ0xDMDckow2VcgzkKBGJqX4JmhQBzZMN6W4mr9ew2Y13lyhn4ZJVPPDMIy&#10;2YfGKRDTEM8MyCnBZF+BOAsFYmhegmeGAnFgNw+PP+vfacSU63hzUb9+1/+DoPEQDMxkHxqnQExD&#10;PDMgpwSTfQXiLBSIoXkJnhkKxFEN4339+4yaMq/6c13hJ1lvM4w/3v3SCCP859Bkn+wUiGmIZwbk&#10;lGCyr0CchQIxNC/BM0OBOKJh/JZooe37bgzl/6f+H0SOgVlMJvvQOAViGuKZATklmOybh2ShQAzN&#10;S/DMUCAOKPw8pErppfx6dfEffnU2vmjxhP+SmeyTnQIxDfHMgJwSTPYViLOIP0dWICa9BM8Mdatg&#10;SteC+vcYPLtz5EzLo7fxQAzGZB8ap0BMQzwzIKcEk30F4iwUiKF5CZ4ZCsSRzH2HN/XvMXLe9R9+&#10;EX6itSel6F1fJ+0K/xk02Sc7BWIa4pkBOSWY7CsQZ6FADM1L8MxQII4iYXG45F3/4RfZ+hC/ydP7&#10;fhq0ymQfGqdATEM8MyCnBJN9BeIsFIiheQmeGQrEAWzbSqQrDpfsr5fGfwB+ltKT2GCtcSb70DgF&#10;YhrimQE5JZjsm3NkEX9+rEBMegmeGQrELRvGb+HnHJ/n4/lx9C/XlxnGH/U1047wXzyTfbJTIKYh&#10;nhmQU/T5iAJxIgrE0LwEzwwF4laV4nDwz9dX2dt/+EWZrNT/QsI8mZS1yWQfGqdATEM8MyCn6JMx&#10;BeJEFIiheQmeGQrErXldNZyypcTbfD5mif8QPCalN7EvY0NM9qFxCsQ0xDMDckow2f9kskUo8efG&#10;CsSkl+CZoSbVinLPn3sNP9e/p6T5em588/D4c8+/mDblhnIzjP/ub8zMNZnsQ+MUiGmIZwbklGCy&#10;r0CchQIxNC/BM0OBeE3D+K08t0tNcOo2sOd3lDVTHfQrfw/jP/W/2EtuHn79nnpwlIHdHEXjKzLZ&#10;h8YpENMQzwzIKcFkX4E4CwViaF6CZ4YC8bXMxeDb8jMvdc/t4tj0bSQ+ysH1zo6WVB+a8vMobxPk&#10;son+uXueXjKIJM6ez32kKBAnokAMOSWY7CsQZxG/QFxSz7dEsiV8DWHPNcny6bYQvC9lrFU/8j4U&#10;ftIlIiKyGwXiRMKPVRSIYS8FYpqRo0AsIiLyLmUFdf3I+5iHoYiI5IsCcSIKxJCTAjHNMCcWEZF8&#10;2UztNo4RfXAmIiJSRYE4EQViyCn6HESBOBEFYhERSZaDDqfbMYy39R8kIiISOArEiSgQQ04KxDRD&#10;gVhERHLl+NXDL6IP0ERERN5EgTgRBWLIKfr8Q4E4EQViERFJlNNWD78Yxrv6DxQREQkaBeJEFIgh&#10;JwVimqFALCIieVJWD9/Wj7qjlAn1nj9YREQkWhSIE1EghpwUiGmGArGIiCTJeauHXwzjff0Hi4iI&#10;BIwCcSIKxJCTAjHNUCAWEZEcOX/18IvoAzUREREF4lwUiCGn6PMOBeJEFIhFRCRByrypfsSdbhhv&#10;6/+AiIhIsCgQJ6JADDkpENMMBWIREYmf5/I8qx9xZyn9Kvb8h0RERKJEgTgRBWLISYGYZigQi4hI&#10;9FxkzjE/IJ93/mMiIiIxokCciAIx5KRATDMUiEVEJHDKmKp+tC3m72H8p/4PioiIBIkCcSIKxJCT&#10;AjHNUCAWEZG4KQfT3dWPtkVFH7SJiEi3USBORIEYcoo+11AgTkSBWEREgqa0Ca4fa8ubH5Sb+j8u&#10;IiLSeBSIE1EghpwUiGmGArGIiMTM0+IH031oGO/3/AVERERajgJxIgrEkJMCMc1QIBYRkXi5fGuJ&#10;WviJmYiI9BYF4kTCj0MUiGEvBWKaoUAsIiLRstYco0y2d/4yIiIibUaBOBEFYshJgZhmKBCLiEig&#10;lPlR/Si7Hv2IRUQkThSIE1EghpwUiGmGArGIiMTJFfsOf0Q/YhERiREF4kQUiCEnBWKaoUAsIiIx&#10;cv2+wx/5axh/7PkLioiItBQF4kQUiCEnBWKaoUAsIiLtZ/P3MP5TP8JWdfPw+HPPX1RERKSVKBAn&#10;okAMOSkQ0wwFYhERaT2tzikUiUVEpOEoECeiQAw5KRDTDAViERFpOcP4o350NeXm4dfvnb+0iIjI&#10;+lEgTkSBGHJSIKYZCsQiItJoylyofmw1qUzC67+8iIjIylEgTkSBGHJSIKYZCsQiItJgwhSHJ/PD&#10;VJFYRERaigJxIgrEkJMCMc1QIBYRkcYyFYeH8Vv9yGqedhMiItJQFIgTUSCGnBSIaYYCsYiINJRY&#10;K4f3cHCdiIg0EgXiRBSIIScFYpqhQCwiIo3kZhj/rR9TIYWfxImISIYoECcSfmyhQAx7KRDTDAVi&#10;ERFZP5t084ZS7d5zoSIiIteKAnEiCsSQkwIxzVAgFhGRdbP5exj/qR9POQzj/Z4LFhERuUYUiBNR&#10;IIacFIhphgKxiIisl6f/DeNd/WjKZX7QPu25eBERkUtGgTgRBWLISYGYZigQi4jICiljofIMqh9L&#10;aYWf2ImISLQoECcSfhyhQAx7KRDTDAViERG5bkq/4R/146gPWk6IiMj1okCciAIx5KRATDMUiEVE&#10;5HrpoKXEV4bx283D4889PxwREZElo0CciAIx5KRATDMUiEVE5PLZlJpoVy0lvlImSn89/Hre88MS&#10;ERFZIgrEiSgQQ04KxDRDgVhERC6Ym4dfv60a/sTNMP5b/9BEREQWiAJxIgrEkJMCMc1QIBYRkctk&#10;7jVs1fABhvEu+uBQRESaiwJxIgrEkFP0OYACcSIKxCIisnDKOOd/w3hbP3L4wt/D+I+2EyIislAU&#10;iBNRIIacFIhphgKxiIgsFO0kljKM99EHiyIisnoUiBNRIIacoo/5FYgTUSAWEZHzslEYvpSp9cTj&#10;zz0/dBERka+iQJyIAjHkpEBMMxSIRUTktJTCcGkloTB8caVQPE8MN3t+ESIiIvuiQJyIAjHkpEBM&#10;MxSIRUTkuDzfDOO/CsMrKX2KrSoWEZEDokCciAIx5KRATDMUiEVE5OtsSk1SUbgxfw3jj9LfY88v&#10;TERERIE4EQViyEmBmGYoEIuIyP5MvYWn8fwwfqsfHzRmWlk8jP8qGIuIyDYKxIkoEENOCsQ0Q4FY&#10;RETmTAXhP+0jFIVjqwrGz3t+4SIikjsKxIkoEENOCsQ0Q4FYRKTHlLPOnsp4REG4J8N4+1o4fvw5&#10;vRF4LSArIouI5IoCcSIKxJCTAjHNUCAWEcmWUvwttb6nP0XgUgucC8H3isF8rXxAhvFWRKTz3O95&#10;yEaKAnEiCsSQkwIxzYhfIH7eM5YTEektpZ6n6AsAixnG2z2Tj0hRIE5EgRhyUiCmGRkKxAAAAItS&#10;IKYhCsSQkwIxzVAgBgAAqCgQ0xAFYshJgZhmKBADAABUFIhpiAIx5KRATDMUiAEAACoKxDREgRhy&#10;UiCmGQrEAAAAFQViGqJADDkpENMMBWIAAICKAjENUSCGnBSIaYYCMQAAQEWBmIYoEENOCsQ0Q4EY&#10;AACgokBMQxSIIScFYpqhQAwAAFBRIKYhCsSQkwIxzVAgBgAAqCgQ0xAFYshJgZhmKBADAABUFIhp&#10;iAIx5KRATDMUiAEAACoKxDREgRhyUiCmGQrEAAAAFQViGqJADDkpENMMBWIAAICKAjENUSCGnBSI&#10;aYYCMQAAQEWBmIYoEENOCsQ0Q4EYAACgokBMQxSIIScFYpqhQAwAAFBRIKYhCsSQkwIxzVAgBgAA&#10;qCgQ0xAFYshJgZhmKBADAABUFIhpiAIx5KRATDMUiAEAACoKxDREgRhyUiCmGQrEAAAAFQViGqJA&#10;DDkpENMMBWIAAICKAjENUSCGnBSIaYYCMQAAQEWBmIYoEENOCsQ0Q4EYAACgokBMQxSIIScFYpqh&#10;QAwAAFBRIKYhCsSQkwIxzVAgBgAAqCgQ0xAFYshJgZhmKBADAABUFIhpiAIx5KRATDMUiAEAACoK&#10;xDREgRhyUiCmGQrEAAAAFQViGqJADDkpENMMBWIAAICKAjENUSCGnBSIaYYCMQAAQEWBmIYoEENO&#10;CsQ0Q4EYAACgYqJEQxSIIScFYpoxjHf17zdYjHsAAIDl7Zl8RMqmvh7iUiCGnBSIacYw3te/32Cx&#10;cwoAAFheKbLumYCESVkFXV8TMSkQQ04KxLSi3Kfr32+k3Dz8+l1fEwAAwNkSFIjv6msiJgViyEmB&#10;mFb8NYw/6t9vpCgQAwAAF1H62dUTkEgxcc9DgRhyUiCmFdGfM+W7VF8TAADA2Uo/u3oCEirD+KO+&#10;JmKKPnFXIIb9FIhpRfTP4s3D48/6mgAAAM5WtivWE5BIsZomDwViyCl6UU6BOIlh/Ba9rVZ5TtaX&#10;BQAAcLboBeIy2auviZgUiCEnBWJa8Pcw/lP/bqNFgRgAALiI8EW5EoW5FMJ/Fn0OYS8FYloQ/XM4&#10;xXMGAAC4hOgnepfoyZeDAjHkFL0wp0CcQ/RDeUt8FgEAgIvIsOVSm4kcFIghJwVi1pZkrFM+i7f1&#10;tQEAAJxvPrRlZxISLTfD+G99acSiQAw5KRCztgTnLZQ819cFAACwmOinem+zsbImNgViyEmBmDVl&#10;WT1citz1tQEAACzmr4dfT/VEJGL0Io5NgRhyUiBmNfMuKWMcAACAr5RJRz0RiRqriONSIIacFIhZ&#10;S4aDeP9kGH/U1wcAALCY0r93ZyISN0/19RGDAjHkpEDMKobxLkkLrSmlVUZ9iQAAAMtJclDdS0ox&#10;or5E2qdADDkpEHN1iVpLbFPOWfhWXyYAAMCiMq2ymaJYF44CMeSkQMxVDeO36J+5Og6oAwAAriJT&#10;H+KX2I4ZiwIx5BS9WKdAHEv4Z8melFZg9XUCAAAsrhS36glJijjUJYzwk3oFYthLgZirmFYO53vZ&#10;XeKFNwAAcB3J+hC/jZU3MSgQQ04KxFxcwrYSb6L/MAAAcD1/Pfx63jMxSRH9+9qnQAw5RS/cKRA3&#10;bhjvko9fHLwLAABcT9atmW/ypIjXLgViyEmBmIsoq4bn50auQ3ar2AUFAABc1zDe1xOTpHnSz689&#10;CsSQkwIxiyotsYbxR+ZVw29S2kvc1j8CAACAi+pkwjVl2rZp4t8MBWLISYGYRQzjt/Jyd9oNtOf3&#10;lDHaSwAAAKsIX6Q7MVN7DQW+VYX/7Pn8wF4KxJzsdbVwKQqnbiWxL3Y7AQAA6yiTsT2TlJ5SDrQr&#10;BY1SNC69/6bCXykQyEUTvYhUCtz1NYnI9N3+XX9fQmUYf9TXJMtmWhlcCsHD+KPcS7efmW5WCn+Q&#10;0l7iWz1MAwAAuIqe2kyIiIiItJbppSMAAMBayorZeqIiIiIiItfJtLoaAABgNdpMiIiIiKyS0mKj&#10;HpoBAABc3dR7d8+kRUREREQuF4fTAQAAbbCKWEREROTaeaqHZAAAAKspB6TsmbiIiIiIyCUyjN/r&#10;8RgAAMB6rCIWERERuVae66EYAADA6m4eHn/umcCIiIiIyJKxehgAAGiSVcQiIiIil85zGXPVwzAA&#10;AIAm3Azjv3smMiIiIiKyQP4exn/q8RcAAEBTysqWejIjIiIiIufl5uHXWI+7AAAA2jOM9/WERkRE&#10;RETOyuZ/w3hXD7sAAACaVFa47JnYiIiIiMgJKW286vEWAABAuxxYJyIiIrJUnhxMBwAAhPPXMH7f&#10;M8ERERERkSNS2nfV4ywAAIAQtJoQEREROT03/z0O9fgKAAAgjrnVxHM92RERERGRz3Pz8Ou31hIA&#10;AEB8w3hfT3hERERE5NNs/jeMt/WwCgAAIKRy8vaeiY+IiIiI7Mnfw/hPPZ4CAAAIrWyTrCc/IiIi&#10;IvI++g4DAAA5zf2In+pJkIiIiIjMKQf86jsMAADkNYy3padePRkSERERkV9PisMAAEB+w3i3Z0Ik&#10;IiIi0nMUhwEAgI4M4/2eiZGIiIhIj9mUXVb1cAkAACA3RWIRERGRUhy+r4dJAAAAXfhrGH/smSiJ&#10;iIiI9JDN38P4Tz0+AgAA6Mpfw/h9z4RJREREJHMUhwEAAP7QbkJERET6yXM5tLceDgEAAPRtGO/2&#10;TKBEREREMuXJgXQAAAAfmYvEmz2TKREREZHoKcXhb/XwBwAAgLeG8VuZQO2ZVImIiIiEzM3Dr9+K&#10;wwAAAEe4+e9xqCdXIiIiIsGy+WsYf9TjHAAAAA7w1zB+3zPREhEREYmQp7+H8Z96fAMAAMAx5r7E&#10;Wk6IiIhImGgpAQAAsDAtJ0RERCRAtJQAAAC4mHk18fOeyZiIiIjIqtmuGr6rhy8AAAAsrKzMqSdl&#10;IiIiIivFqmEAAICrG8bbm4fHn3smaSIiIiLXyKa0wNLDQk3bAAABDklEQVRrGAAAYEXldHBtJ0RE&#10;ROSa0U4CAACgMQrFIiIicukoDAMAADSuFIrL5K2e0ImIiIicGoVhAACAaIbxXo9iEREROSMbhWEA&#10;AIDohvFbOVlc+wkRERE5JNNOpGH84fA5AACAbMqq4v8eh7IiqJ4MioiISNd5vhnGf60WBgAA6MTU&#10;q3gY//3r4dfTnkmiiIiI5M7UPkJRGAAAgMlUMJ5XFysYi4iI5MvbgvC99hEAAAB8bBi/lYLxX8P4&#10;vUwkp16EehiLiIhESGkj9XTz8GucXvzOvYTvFIQBAABYxjDeluLxSwH5TxG55L/H4ebh8aeIiIhc&#10;KOVZuy38bvN9uyK4RCEYAAAAAAAA4BD/Dw7ZfSFQq/J+AAAAAElFTkSuQmCCUEsDBAoAAAAAAAAA&#10;IQAS8A87jRgAAI0YAAAUAAAAZHJzL21lZGlhL2ltYWdlMi5zdmc8c3ZnIHdpZHRoPSIzNTQiIGhl&#10;aWdodD0iNDgyIiB2aWV3Qm94PSI3OC44IDE1IDM1NC41IDQ4MiIgeG1sbnM9Imh0dHA6Ly93d3cu&#10;dzMub3JnLzIwMDAvc3ZnIiB4bWxuczp4bGluaz0iaHR0cDovL3d3dy53My5vcmcvMTk5OS94bGlu&#10;ayIgb3ZlcmZsb3c9ImhpZGRlbiI+PHN0eWxlPg0KLk1zZnRPZmNUaG1fQWNjZW50MV9GaWxsX3Yy&#10;IHsNCiBmaWxsOiMwMjkxQjE7IA0KfQ0KPC9zdHlsZT4NCjxnIGlkPSJjaGFuZ2UxXzEiPjxwYXRo&#10;IGQ9Ik0zODQuNjIgMzY4LjMxQzM5NC44NiAzNTkuODYgNDAxLjM5IDM0Ny4wOSA0MDEuMzkgMzMy&#10;LjgxIDQwMS4zOSAzMDcuNDQgMzgwLjc1IDI4Ni44IDM1NS4zOCAyODYuOCAzMzAuMDEgMjg2Ljgg&#10;MzA5LjM3IDMwNy40NCAzMDkuMzcgMzMyLjgxIDMwOS4zNyAzNDcuMDkgMzE1LjkxIDM1OS44NiAz&#10;MjYuMTQgMzY4LjMxIDMxNS44MiAzNjguNzggMzA2LjA5IDM3Mi4zNyAyOTguMDcgMzc4LjM1IDMw&#10;MC42IDM3Mi42NSAzMDIuMDIgMzY2LjM2IDMwMi4wMiAzNTkuNzMgMzAyLjAyIDMzNC4zNiAyODEu&#10;MzggMzEzLjcyIDI1Ni4wMSAzMTMuNzIgMjMwLjY0IDMxMy43MiAyMTAgMzM0LjM2IDIxMCAzNTku&#10;NzMgMjEwIDM2Ni4zNSAyMTEuNDIgMzcyLjY1IDIxMy45NSAzNzguMzUgMjA1LjkzIDM3Mi4zNyAx&#10;OTYuMiAzNjguNzggMTg1Ljg4IDM2OC4zMSAxOTYuMTIgMzU5Ljg2IDIwMi42NSAzNDcuMDkgMjAy&#10;LjY1IDMzMi44MSAyMDIuNjUgMzA3LjQ0IDE4Mi4wMSAyODYuOCAxNTYuNjQgMjg2LjggMTMxLjI3&#10;IDI4Ni44IDExMC42MyAzMDcuNDQgMTEwLjYzIDMzMi44MSAxMTAuNjMgMzQ3LjA5IDExNy4xNyAz&#10;NTkuODcgMTI3LjQgMzY4LjMxIDEwMC4zOSAzNjkuNTEgNzguNzggMzkxLjg2IDc4Ljc4IDQxOS4x&#10;Nkw3OC43OCA0NTEuMzhDNzguNzggNDYxLjY5IDg3LjE3IDQ3MC4wNyA5Ny40NyA0NzAuMDdMMTc4&#10;LjE2IDQ3MC4wNyAxNzguMTYgNDc4LjNDMTc4LjE2IDQ4OC42MSAxODYuNTUgNDk2Ljk5IDE5Ni44&#10;NSA0OTYuOTlMMzE1LjE5IDQ5Ni45OUMzMjUuNSA0OTYuOTkgMzMzLjg4IDQ4OC42IDMzMy44OCA0&#10;NzguM0wzMzMuODggNDcwLjA3IDQxNC41NyA0NzAuMDdDNDI0Ljg4IDQ3MC4wNyA0MzMuMjYgNDYx&#10;LjY4IDQzMy4yNiA0NTEuMzhMNDMzLjI2IDQxOS4xNkM0MzMuMjQgMzkxLjg2IDQxMS42MyAzNjku&#10;NTIgMzg0LjYyIDM2OC4zMVpNMzIxLjM3IDMzMi44MUMzMjEuMzcgMzE0LjA2IDMzNi42MyAyOTgu&#10;OCAzNTUuMzggMjk4LjggMzc0LjEzIDI5OC44IDM4OS4zOSAzMTQuMDYgMzg5LjM5IDMzMi44MSAz&#10;ODkuMzkgMzUxLjU2IDM3NC4xMyAzNjYuODIgMzU1LjM4IDM2Ni44MiAzMzYuNjMgMzY2LjgyIDMy&#10;MS4zNyAzNTEuNTYgMzIxLjM3IDMzMi44MVpNMjU2IDMyNS43MkMyNzQuNzUgMzI1LjcyIDI5MC4w&#10;MSAzNDAuOTggMjkwLjAxIDM1OS43MyAyOTAuMDEgMzc4LjQ4IDI3NC43NSAzOTMuNzQgMjU2IDM5&#10;My43NCAyMzcuMjUgMzkzLjc0IDIyMS45OSAzNzguNDggMjIxLjk5IDM1OS43MyAyMjEuOTkgMzQw&#10;Ljk4IDIzNy4yNSAzMjUuNzIgMjU2IDMyNS43MlpNMTIyLjYxIDMzMi44MUMxMjIuNjEgMzE0LjA2&#10;IDEzNy44NyAyOTguOCAxNTYuNjIgMjk4LjggMTc1LjM3IDI5OC44IDE5MC42MyAzMTQuMDYgMTkw&#10;LjYzIDMzMi44MSAxOTAuNjMgMzUxLjU2IDE3NS4zNyAzNjYuODIgMTU2LjYyIDM2Ni44MiAxMzcu&#10;ODcgMzY2LjgyIDEyMi42MSAzNTEuNTYgMTIyLjYxIDMzMi44MVpNMTMxLjcxIDQ1OC4wOCAxMzEu&#10;NzEgNDI0Ljg3QzEzMS43MSA0MjEuNTYgMTI5LjAyIDQxOC44NyAxMjUuNzEgNDE4Ljg3IDEyMi40&#10;IDQxOC44NyAxMTkuNzEgNDIxLjU2IDExOS43MSA0MjQuODdMMTE5LjcxIDQ1OC4wOCA5Ny40NSA0&#10;NTguMDhDOTMuNzYgNDU4LjA4IDkwLjc2IDQ1NS4wOCA5MC43NiA0NTEuMzlMOTAuNzYgNDE5LjE3&#10;QzkwLjc2IDM5Ny43MSAxMDguMjIgMzgwLjI2IDEyOS42NyAzODAuMjZMMTgzLjU3IDM4MC4yNkMx&#10;OTYuNDUgMzgwLjI2IDIwOC4yOSAzODYuNjYgMjE1LjUgMzk3LjAzIDE5My45OSA0MDIuOTggMTc4&#10;LjE0IDQyMi43MiAxNzguMTQgNDQ2LjFMMTc4LjE0IDQ1OC4wOSAxMzEuNzEgNDU4LjA5Wk0zMjEu&#10;ODYgNDc4LjMxQzMyMS44NiA0ODIgMzE4Ljg2IDQ4NSAzMTUuMTcgNDg1TDI5Mi45MSA0ODUgMjky&#10;LjkxIDQ1MS4wM0MyOTIuOTEgNDQ3LjcyIDI5MC4yMiA0NDUuMDMgMjg2LjkxIDQ0NS4wMyAyODMu&#10;NiA0NDUuMDMgMjgwLjkxIDQ0Ny43MiAyODAuOTEgNDUxLjAzTDI4MC45MSA0ODUgMjMxLjEgNDg1&#10;IDIzMS4xIDQ1MS4wM0MyMzEuMSA0NDcuNzIgMjI4LjQxIDQ0NS4wMyAyMjUuMSA0NDUuMDMgMjIx&#10;Ljc5IDQ0NS4wMyAyMTkuMSA0NDcuNzIgMjE5LjEgNDUxLjAzTDIxOS4xIDQ4NSAxOTYuODQgNDg1&#10;QzE5My4xNSA0ODUgMTkwLjE1IDQ4MiAxOTAuMTUgNDc4LjMxTDE5MC4xNSA0NDYuMDlDMTkwLjE1&#10;IDQyNC42MyAyMDcuNjEgNDA3LjE4IDIyOS4wNiA0MDcuMThMMjgyLjk2IDQwNy4xOEMzMDQuNDIg&#10;NDA3LjE4IDMyMS44NyA0MjQuNjQgMzIxLjg3IDQ0Ni4wOUwzMjEuODcgNDc4LjMxWk00MjEuMjQg&#10;NDUxLjM5QzQyMS4yNCA0NTUuMDggNDE4LjI0IDQ1OC4wOCA0MTQuNTUgNDU4LjA4TDM5Mi4yOSA0&#10;NTguMDggMzkyLjI5IDQyNC44N0MzOTIuMjkgNDIxLjU2IDM4OS42IDQxOC44NyAzODYuMjkgNDE4&#10;Ljg3IDM4Mi45OCA0MTguODcgMzgwLjI5IDQyMS41NiAzODAuMjkgNDI0Ljg3TDM4MC4yOSA0NTgu&#10;MDggMzMzLjg3IDQ1OC4wOCAzMzMuODcgNDQ2LjA5QzMzMy44NyA0MjIuNzEgMzE4LjAyIDQwMi45&#10;NyAyOTYuNTEgMzk3LjAyIDMwMy43MSAzODYuNjUgMzE1LjU2IDM4MC4yNSAzMjguNDQgMzgwLjI1&#10;TDM4Mi4zNCAzODAuMjVDNDAzLjggMzgwLjI1IDQyMS4yNSAzOTcuNzEgNDIxLjI1IDQxOS4xNkw0&#10;MjEuMjUgNDUxLjM5Wk0yMTQuODUgMjE3LjUxIDIxNC44NSAyMjQuNTQgMjEyLjIxIDIyNC41NEMy&#10;MDMuNiAyMjQuNTQgMTk2LjYgMjMxLjU0IDE5Ni42IDI0MC4xNiAxOTYuNiAyNDMuNzkgMTk3Ljg1&#10;IDI0Ny4xMiAxOTkuOTQgMjQ5Ljc4IDE5Ny44NiAyNTIuNDMgMTk2LjYgMjU1Ljc3IDE5Ni42IDI1&#10;OS40IDE5Ni42IDI2OC4wMSAyMDMuNiAyNzUuMDIgMjEyLjIxIDI3NS4wMkwyMjUuMDEgMjc1LjAy&#10;QzIyNy42OSAyODUuNTQgMjM3LjI0IDI5My4zNCAyNDguNTggMjkzLjM0TDI2My40MyAyOTMuMzRD&#10;Mjc0Ljc3IDI5My4zNCAyODQuMzIgMjg1LjU0IDI4NyAyNzUuMDJMMjk5LjggMjc1LjAyQzMwOC40&#10;MSAyNzUuMDIgMzE1LjQyIDI2OC4wMiAzMTUuNDIgMjU5LjQgMzE1LjQyIDI1NS43NyAzMTQuMTcg&#10;MjUyLjQ0IDMxMi4wOCAyNDkuNzggMzE0LjE2IDI0Ny4xMyAzMTUuNDIgMjQzLjc5IDMxNS40MiAy&#10;NDAuMTYgMzE1LjQyIDIzMS41NSAzMDguNDIgMjI0LjU0IDI5OS44IDIyNC41NEwyOTcuMTYgMjI0&#10;LjU0IDI5Ny4xNiAyMTcuNTFDMjk3LjE2IDIwMC4zNyAzMDEuOTUgMTg2IDMxMi4yMiAxNzIuMjkg&#10;MzIxLjM3IDE2MC4wOCAzMjYuMiAxNDUuNTQgMzI2LjIgMTMwLjI1IDMyNi4yIDkxLjU1IDI5NC43&#10;MSA2MC4wNiAyNTYuMDEgNjAuMDYgMjE3LjMxIDYwLjA2IDE4NS44MiA5MS41NSAxODUuODIgMTMw&#10;LjI1IDE4NS44MiAxNDUuNTQgMTkwLjY1IDE2MC4wOCAxOTkuOCAxNzIuMjkgMjEwLjA2IDE4NiAy&#10;MTQuODUgMjAwLjM3IDIxNC44NSAyMTcuNTFaTTI2My40MiAyODEuMzIgMjQ4LjU3IDI4MS4zMkMy&#10;NDMuOTUgMjgxLjMyIDIzOS45MyAyNzguNzcgMjM3LjgyIDI3NUwyNzQuMTcgMjc1QzI3Mi4wNiAy&#10;NzguNzYgMjY4LjA0IDI4MS4zMiAyNjMuNDIgMjgxLjMyWk0yOTkuNzkgMjYzIDIxMi4yIDI2M0My&#10;MTAuMjQgMjYzIDIwOC41OSAyNjEuMzQgMjA4LjU5IDI1OS4zOCAyMDguNTkgMjU3LjQyIDIxMC4y&#10;NSAyNTUuNzYgMjEyLjIgMjU1Ljc2TDI5OS43OSAyNTUuNzZDMzAxLjc1IDI1NS43NiAzMDMuNDEg&#10;MjU3LjQyIDMwMy40MSAyNTkuMzggMzAzLjQxIDI2MS4zNCAzMDEuNzUgMjYzIDI5OS43OSAyNjNa&#10;TTMwMy40MSAyNDAuMTVDMzAzLjQxIDI0Mi4xMSAzMDEuNzUgMjQzLjc3IDI5OS43OSAyNDMuNzdM&#10;MjEyLjIgMjQzLjc3QzIxMC4yNCAyNDMuNzcgMjA4LjU5IDI0Mi4xMSAyMDguNTkgMjQwLjE1IDIw&#10;OC41OSAyMzguMTkgMjEwLjI1IDIzNi41MyAyMTIuMiAyMzYuNTNMMjk5Ljc5IDIzNi41M0MzMDEu&#10;NzUgMjM2LjU0IDMwMy40MSAyMzguMTkgMzAzLjQxIDI0MC4xNVpNMjU2IDcyLjA1QzI4OC4wOSA3&#10;Mi4wNSAzMTQuMTkgOTguMTUgMzE0LjE5IDEzMC4yNCAzMTQuMTkgMTQyLjkyIDMxMC4xOCAxNTQu&#10;OTcgMzAyLjYxIDE2NS4wOCAyOTAuODYgMTgwLjc2IDI4NS4xNSAxOTcuOTEgMjg1LjE1IDIxNy41&#10;TDI4NS4xNSAyMjQuNTMgMjYyIDIyNC41MyAyNjIgMTc5LjI5IDI4MS42OCAxNjcuOTNDMjg0LjU1&#10;IDE2Ni4yNyAyODUuNTMgMTYyLjYgMjgzLjg4IDE1OS43MyAyODIuMjIgMTU2Ljg2IDI3OC41NiAx&#10;NTUuODggMjc1LjY4IDE1Ny41M0wyNTYgMTY4LjkgMjM2LjMyIDE1Ny41NEMyMzMuNDUgMTU1Ljg4&#10;IDIyOS43OCAxNTYuODcgMjI4LjEyIDE1OS43NCAyMjYuNDYgMTYyLjYxIDIyNy40NSAxNjYuMjgg&#10;MjMwLjMyIDE2Ny45NEwyNTAgMTc5LjI5IDI1MCAyMjQuNTMgMjI2Ljg1IDIyNC41MyAyMjYuODUg&#10;MjE3LjVDMjI2Ljg1IDE5Ny45MSAyMjEuMTQgMTgwLjc2IDIwOS4zOSAxNjUuMDggMjAxLjgxIDE1&#10;NC45NiAxOTcuODEgMTQyLjkxIDE5Ny44MSAxMzAuMjQgMTk3LjgxIDk4LjE2IDIyMy45MSA3Mi4w&#10;NSAyNTYgNzIuMDVaTTIwOS45NyAxNDAuODJDMjA5LjkzIDE0MC4wMiAyMDkuOTIgMTM5LjIxIDIw&#10;OS45MiAxMzguNCAyMDkuOTIgMTA4Ljk1IDIzMy44OCA4NC45OSAyNjMuMzMgODQuOTkgMjY0LjYx&#10;IDg0Ljk5IDI2NS45MSA4NS4wNCAyNjcuMiA4NS4xMyAyNzAuNTEgODUuMzcgMjcyLjk5IDg4LjI0&#10;IDI3Mi43NiA5MS41NCAyNzIuNTMgOTQuODQgMjY5LjY2IDk3LjM0IDI2Ni4zNSA5Ny4xIDI2NS4z&#10;NSA5Ny4wMyAyNjQuMzMgOTYuOTkgMjYzLjMzIDk2Ljk5IDI0MC41IDk2Ljk5IDIyMS45MiAxMTUu&#10;NTcgMjIxLjkyIDEzOC40IDIyMS45MiAxMzkuMDMgMjIxLjkzIDEzOS42NSAyMjEuOTYgMTQwLjI4&#10;IDIyMi4xMSAxNDMuNTkgMjE5LjU1IDE0Ni40IDIxNi4yNCAxNDYuNTUgMjE2LjE1IDE0Ni41NSAy&#10;MTYuMDYgMTQ2LjU2IDIxNS45NiAxNDYuNTYgMjEyLjc3IDE0Ni41NSAyMTAuMTIgMTQ0LjA0IDIw&#10;OS45NyAxNDAuODJaTTI5NC44NiA1MC45NSAzMDUuNDMgMzIuNjRDMzA3LjA5IDI5Ljc3IDMxMC43&#10;NiAyOC43OSAzMTMuNjMgMzAuNDQgMzE2LjUgMzIuMSAzMTcuNDggMzUuNzcgMzE1LjgzIDM4LjY0&#10;TDMwNS4yNiA1Ni45NUMzMDQuMTUgNTguODcgMzAyLjEzIDU5Ljk1IDMwMC4wNiA1OS45NSAyOTku&#10;MDQgNTkuOTUgMjk4LjAxIDU5LjY5IDI5Ny4wNyA1OS4xNSAyOTQuMTggNTcuNDkgMjkzLjIgNTMu&#10;ODIgMjk0Ljg2IDUwLjk1Wk0zMjcuMSA4OS4yQzMyNS40NCA4Ni4zMyAzMjYuNDMgODIuNjYgMzI5&#10;LjMgODFMMzQ3LjYxIDcwLjQzQzM1MC40OCA2OC43NyAzNTQuMTUgNjkuNzYgMzU1LjgxIDcyLjYz&#10;IDM1Ny40NyA3NS41IDM1Ni40OCA3OS4xNyAzNTMuNjEgODAuODNMMzM1LjMgOTEuMzlDMzM0LjM2&#10;IDkxLjkzIDMzMy4zMiA5Mi4xOSAzMzIuMzEgOTIuMTkgMzMwLjIzIDkyLjIgMzI4LjIxIDkxLjEy&#10;IDMyNy4xIDg5LjJaTTE1Ni4xOSA3Mi42MkMxNTcuODUgNjkuNzUgMTYxLjUyIDY4Ljc3IDE2NC4z&#10;OSA3MC40MkwxODIuNyA4MUMxODUuNTcgODIuNjYgMTg2LjU1IDg2LjMzIDE4NC45IDg5LjIgMTgz&#10;Ljc5IDkxLjEyIDE4MS43NyA5Mi4yIDE3OS43IDkyLjIgMTc4LjY4IDkyLjIgMTc3LjY1IDkxLjk0&#10;IDE3Ni43MSA5MS40TDE1OC40IDgwLjgzQzE1NS41MiA3OS4xNiAxNTQuNTQgNzUuNDkgMTU2LjE5&#10;IDcyLjYyWk0xOTYuMTggMzguNjRDMTk0LjUyIDM1Ljc3IDE5NS41MSAzMi4xIDE5OC4zOCAzMC40&#10;NCAyMDEuMjUgMjguNzggMjA0LjkyIDI5Ljc3IDIwNi41OCAzMi42NEwyMTcuMTUgNTAuOTVDMjE4&#10;LjgxIDUzLjgyIDIxNy44MiA1Ny40OSAyMTQuOTUgNTkuMTUgMjE0LjAxIDU5LjY5IDIxMi45NyA1&#10;OS45NSAyMTEuOTYgNTkuOTUgMjA5Ljg5IDU5Ljk1IDIwNy44NyA1OC44NyAyMDYuNzYgNTYuOTVM&#10;MTk2LjE4IDM4LjY0Wk0yNTAgNDIuMTQgMjUwIDIxQzI1MCAxNy42OSAyNTIuNjkgMTUgMjU2IDE1&#10;IDI1OS4zMSAxNSAyNjIgMTcuNjkgMjYyIDIxTDI2MiA0Mi4xNEMyNjIgNDUuNDUgMjU5LjMxIDQ4&#10;LjE0IDI1NiA0OC4xNCAyNTIuNjkgNDguMTQgMjUwIDQ1LjQ2IDI1MCA0Mi4xNFoiIGNsYXNzPSJN&#10;c2Z0T2ZjVGhtX0FjY2VudDFfRmlsbF92MiIgZmlsbD0iIzAyOTFCMSIvPjwvZz48L3N2Zz5QSwME&#10;FAAGAAgAAAAhAMRHZeneAAAABgEAAA8AAABkcnMvZG93bnJldi54bWxMjsFOwzAQRO9I/IO1SFyi&#10;1klpSxXiVAiBoBJC0HLg6MZLEjVeB9ttwt+znOA4mtGbV6xH24kT+tA6UpBNUxBIlTMt1Qredw+T&#10;FYgQNRndOUIF3xhgXZ6fFTo3bqA3PG1jLRhCIdcKmhj7XMpQNWh1mLoeibtP562OHH0tjdcDw20n&#10;Z2m6lFa3xA+N7vGuweqwPVoFq8eXpN18JP7pfr4bnl2yfD3MvpS6vBhvb0BEHOPfGH71WR1Kdtq7&#10;I5kgOgWTxRUvmZWB4Hoxvwax55hmIMtC/tcvfwAAAP//AwBQSwMEFAAGAAgAAAAhACJWDu7HAAAA&#10;pQEAABkAAABkcnMvX3JlbHMvZTJvRG9jLnhtbC5yZWxzvJCxagMxDIb3Qt7BaO/57oZSSnxZSiFr&#10;SB9A2DqfyVk2lhuat49plgYC3TpK4v/+D21333FVZyoSEhsYuh4UsU0usDfwefx4fgUlFdnhmpgM&#10;XEhgN22etgdasbaQLCGLahQWA0ut+U1rsQtFlC5l4naZU4lY21i8zmhP6EmPff+iy28GTHdMtXcG&#10;yt6NoI6X3Jr/Zqd5Dpbek/2KxPVBhQ6xdTcgFk/VQCQX8LYcOzl70I8dhv9xGLrMPw767rnTFQAA&#10;//8DAFBLAQItABQABgAIAAAAIQCo1seoEwEAAEkCAAATAAAAAAAAAAAAAAAAAAAAAABbQ29udGVu&#10;dF9UeXBlc10ueG1sUEsBAi0AFAAGAAgAAAAhADj9If/WAAAAlAEAAAsAAAAAAAAAAAAAAAAARAEA&#10;AF9yZWxzLy5yZWxzUEsBAi0AFAAGAAgAAAAhAI619wsBAgAAhgQAAA4AAAAAAAAAAAAAAAAAQwIA&#10;AGRycy9lMm9Eb2MueG1sUEsBAi0ACgAAAAAAAAAhAHctgX4qAQEAKgEBABQAAAAAAAAAAAAAAAAA&#10;cAQAAGRycy9tZWRpYS9pbWFnZTEucG5nUEsBAi0ACgAAAAAAAAAhABLwDzuNGAAAjRgAABQAAAAA&#10;AAAAAAAAAAAAzAUBAGRycy9tZWRpYS9pbWFnZTIuc3ZnUEsBAi0AFAAGAAgAAAAhAMRHZeneAAAA&#10;BgEAAA8AAAAAAAAAAAAAAAAAix4BAGRycy9kb3ducmV2LnhtbFBLAQItABQABgAIAAAAIQAiVg7u&#10;xwAAAKUBAAAZAAAAAAAAAAAAAAAAAJYfAQBkcnMvX3JlbHMvZTJvRG9jLnhtbC5yZWxzUEsFBgAA&#10;AAAHAAcAvgEAAJQgAQAAAA==&#10;" w14:anchorId="33C2898D">
                <v:fill type="frame" o:title="" recolor="t" rotate="t" r:id="rId105"/>
                <v:path arrowok="t"/>
                <w10:wrap anchorx="margin"/>
              </v:shape>
            </w:pict>
          </mc:Fallback>
        </mc:AlternateContent>
      </w:r>
    </w:p>
    <w:p w14:paraId="15CAD3DC" w14:textId="10FFD6D9" w:rsidR="00BE69E0" w:rsidRDefault="000D15B5" w:rsidP="00D841E5">
      <w:pPr>
        <w:pStyle w:val="Heading3"/>
        <w:ind w:firstLine="720"/>
      </w:pPr>
      <w:bookmarkStart w:id="64" w:name="_4.2.1_Engage_your"/>
      <w:bookmarkEnd w:id="64"/>
      <w:r>
        <w:t xml:space="preserve">4.2.1 Engage your Practice </w:t>
      </w:r>
    </w:p>
    <w:p w14:paraId="1BD4E7C0" w14:textId="77777777" w:rsidR="00BE69E0" w:rsidRDefault="00BE69E0" w:rsidP="00BE69E0">
      <w:pPr>
        <w:rPr>
          <w:b/>
          <w:bCs/>
        </w:rPr>
      </w:pPr>
    </w:p>
    <w:p w14:paraId="51CB7C5A" w14:textId="31809EC2" w:rsidR="00BE69E0" w:rsidRPr="000A1AEF" w:rsidRDefault="00E0529C" w:rsidP="00BE69E0">
      <w:pPr>
        <w:jc w:val="both"/>
        <w:rPr>
          <w:b/>
          <w:bCs/>
        </w:rPr>
      </w:pPr>
      <w:r>
        <w:rPr>
          <w:b/>
          <w:bCs/>
        </w:rPr>
        <w:t>I</w:t>
      </w:r>
      <w:r w:rsidR="00BE69E0" w:rsidRPr="000A1AEF">
        <w:rPr>
          <w:b/>
          <w:bCs/>
        </w:rPr>
        <w:t>nform your practice team about MyMedicare and the changes to Chronic conditions management:</w:t>
      </w:r>
    </w:p>
    <w:p w14:paraId="066E6D1A" w14:textId="1C0E1CF7" w:rsidR="00BE69E0" w:rsidRPr="00D62043" w:rsidRDefault="00BE69E0" w:rsidP="00C049BF">
      <w:pPr>
        <w:pStyle w:val="ListParagraph"/>
        <w:numPr>
          <w:ilvl w:val="0"/>
          <w:numId w:val="45"/>
        </w:numPr>
        <w:ind w:left="714" w:hanging="357"/>
        <w:contextualSpacing w:val="0"/>
        <w:jc w:val="both"/>
      </w:pPr>
      <w:r w:rsidRPr="00D62043">
        <w:t>Team meeting or quick lunch catch up to communicate the changes</w:t>
      </w:r>
    </w:p>
    <w:p w14:paraId="555C4135" w14:textId="1550D960" w:rsidR="00BE69E0" w:rsidRPr="00D62043" w:rsidRDefault="00BE69E0" w:rsidP="00C049BF">
      <w:pPr>
        <w:pStyle w:val="ListParagraph"/>
        <w:numPr>
          <w:ilvl w:val="0"/>
          <w:numId w:val="45"/>
        </w:numPr>
        <w:ind w:left="714" w:hanging="357"/>
        <w:contextualSpacing w:val="0"/>
        <w:jc w:val="both"/>
      </w:pPr>
      <w:r w:rsidRPr="00D62043">
        <w:t>Post an update in the practice staff room</w:t>
      </w:r>
    </w:p>
    <w:p w14:paraId="4F3E6206" w14:textId="5C2AD035" w:rsidR="00BE69E0" w:rsidRPr="00F36223" w:rsidRDefault="00BE69E0" w:rsidP="00C049BF">
      <w:pPr>
        <w:pStyle w:val="ListParagraph"/>
        <w:numPr>
          <w:ilvl w:val="0"/>
          <w:numId w:val="45"/>
        </w:numPr>
        <w:ind w:left="714" w:hanging="357"/>
        <w:contextualSpacing w:val="0"/>
        <w:jc w:val="both"/>
      </w:pPr>
      <w:r w:rsidRPr="00F36223">
        <w:t>Send an email to the practice team with the critical information</w:t>
      </w:r>
    </w:p>
    <w:p w14:paraId="27435CDE" w14:textId="77777777" w:rsidR="00BE69E0" w:rsidRPr="000A1AEF" w:rsidRDefault="00BE69E0" w:rsidP="00BE69E0">
      <w:pPr>
        <w:jc w:val="both"/>
        <w:rPr>
          <w:b/>
          <w:bCs/>
        </w:rPr>
      </w:pPr>
      <w:r w:rsidRPr="000A1AEF">
        <w:rPr>
          <w:b/>
          <w:bCs/>
        </w:rPr>
        <w:t>To explore and document team roles and responsibilities related to MyMedicare and Chronic Conditions Management resources proposing some team roles ideas and a blank template are provided below to help you get started:</w:t>
      </w:r>
    </w:p>
    <w:p w14:paraId="5E4E7E93" w14:textId="7890A80D" w:rsidR="00BE69E0" w:rsidRDefault="00BE69E0" w:rsidP="00C049BF">
      <w:pPr>
        <w:pStyle w:val="ListParagraph"/>
        <w:numPr>
          <w:ilvl w:val="0"/>
          <w:numId w:val="46"/>
        </w:numPr>
        <w:spacing w:before="120"/>
        <w:contextualSpacing w:val="0"/>
        <w:jc w:val="both"/>
      </w:pPr>
      <w:r>
        <w:t>Explore roles and responsibilities with the practice team in a meeting or quick lunchtime discussions</w:t>
      </w:r>
      <w:r w:rsidR="003E3DF9">
        <w:t xml:space="preserve"> </w:t>
      </w:r>
      <w:r w:rsidR="003E3DF9" w:rsidRPr="00DD0074">
        <w:rPr>
          <w:u w:val="single"/>
        </w:rPr>
        <w:t>(</w:t>
      </w:r>
      <w:r w:rsidR="00DB3E6E" w:rsidRPr="00DD0074">
        <w:rPr>
          <w:u w:val="single"/>
        </w:rPr>
        <w:t>see</w:t>
      </w:r>
      <w:r w:rsidR="003E3DF9" w:rsidRPr="00DD0074">
        <w:rPr>
          <w:u w:val="single"/>
        </w:rPr>
        <w:t xml:space="preserve"> Swim Lane - Roles and Responsibilities</w:t>
      </w:r>
      <w:r w:rsidR="00B14F72" w:rsidRPr="00DD0074">
        <w:rPr>
          <w:u w:val="single"/>
        </w:rPr>
        <w:t xml:space="preserve"> to assist with this activity and thinking) </w:t>
      </w:r>
      <w:r w:rsidR="003E3DF9" w:rsidRPr="00DD0074">
        <w:rPr>
          <w:u w:val="single"/>
        </w:rPr>
        <w:t xml:space="preserve"> </w:t>
      </w:r>
    </w:p>
    <w:p w14:paraId="045AA3A6" w14:textId="29B35FEF" w:rsidR="00BE69E0" w:rsidRDefault="00BE69E0" w:rsidP="00C049BF">
      <w:pPr>
        <w:pStyle w:val="ListParagraph"/>
        <w:numPr>
          <w:ilvl w:val="0"/>
          <w:numId w:val="46"/>
        </w:numPr>
        <w:spacing w:before="120"/>
        <w:contextualSpacing w:val="0"/>
        <w:jc w:val="both"/>
      </w:pPr>
      <w:r>
        <w:t>Document agreed roles and responsibilities and communicate this with your team</w:t>
      </w:r>
    </w:p>
    <w:p w14:paraId="2444CD68" w14:textId="13AEDF24" w:rsidR="00BE69E0" w:rsidRDefault="00BE69E0" w:rsidP="00C049BF">
      <w:pPr>
        <w:pStyle w:val="ListParagraph"/>
        <w:numPr>
          <w:ilvl w:val="0"/>
          <w:numId w:val="46"/>
        </w:numPr>
        <w:spacing w:before="120"/>
        <w:contextualSpacing w:val="0"/>
        <w:jc w:val="both"/>
      </w:pPr>
      <w:r>
        <w:t>Discuss and document how each team member will incorporate their responsibilities into their workday and work week</w:t>
      </w:r>
    </w:p>
    <w:p w14:paraId="7E88C7CC" w14:textId="626CD387" w:rsidR="00BE69E0" w:rsidRDefault="00BE69E0" w:rsidP="00C049BF">
      <w:pPr>
        <w:pStyle w:val="ListParagraph"/>
        <w:numPr>
          <w:ilvl w:val="0"/>
          <w:numId w:val="46"/>
        </w:numPr>
        <w:spacing w:before="120"/>
        <w:contextualSpacing w:val="0"/>
        <w:jc w:val="both"/>
      </w:pPr>
      <w:r>
        <w:t>Schedule a time to review your documented roles and responsibilities</w:t>
      </w:r>
    </w:p>
    <w:p w14:paraId="6065E614" w14:textId="4A102B30" w:rsidR="00BE69E0" w:rsidRDefault="00BE69E0" w:rsidP="00C049BF">
      <w:pPr>
        <w:pStyle w:val="ListParagraph"/>
        <w:numPr>
          <w:ilvl w:val="1"/>
          <w:numId w:val="46"/>
        </w:numPr>
        <w:spacing w:before="120"/>
        <w:ind w:left="1134" w:hanging="284"/>
        <w:contextualSpacing w:val="0"/>
        <w:jc w:val="both"/>
      </w:pPr>
      <w:r>
        <w:t>Check in with your practice team 4 weeks after publishing these for a quick reflection and to maintain momentum as people adapt to their new responsibilities</w:t>
      </w:r>
    </w:p>
    <w:p w14:paraId="4038689B" w14:textId="2090225F" w:rsidR="00BE69E0" w:rsidRDefault="00BE69E0" w:rsidP="00C049BF">
      <w:pPr>
        <w:pStyle w:val="ListParagraph"/>
        <w:numPr>
          <w:ilvl w:val="1"/>
          <w:numId w:val="46"/>
        </w:numPr>
        <w:spacing w:before="120"/>
        <w:ind w:left="1134" w:hanging="284"/>
        <w:contextualSpacing w:val="0"/>
        <w:jc w:val="both"/>
      </w:pPr>
      <w:r>
        <w:t>Review team roles and responsibilities at 3 months and make any changes or improvements based on lessons learned</w:t>
      </w:r>
    </w:p>
    <w:p w14:paraId="3D4D2C1F" w14:textId="77777777" w:rsidR="00BE69E0" w:rsidRDefault="00BE69E0" w:rsidP="00BE69E0">
      <w:pPr>
        <w:ind w:left="720"/>
        <w:jc w:val="both"/>
      </w:pPr>
    </w:p>
    <w:p w14:paraId="54A27721" w14:textId="77777777" w:rsidR="00BE69E0" w:rsidRDefault="00BE69E0" w:rsidP="00BE69E0">
      <w:pPr>
        <w:ind w:left="720"/>
        <w:jc w:val="both"/>
      </w:pPr>
    </w:p>
    <w:p w14:paraId="137A6B74" w14:textId="77777777" w:rsidR="0067679C" w:rsidRDefault="0067679C">
      <w:pPr>
        <w:widowControl/>
        <w:spacing w:after="0"/>
        <w:rPr>
          <w:b/>
          <w:bCs/>
        </w:rPr>
        <w:sectPr w:rsidR="0067679C" w:rsidSect="008B5B35">
          <w:headerReference w:type="even" r:id="rId106"/>
          <w:headerReference w:type="default" r:id="rId107"/>
          <w:footerReference w:type="default" r:id="rId108"/>
          <w:headerReference w:type="first" r:id="rId109"/>
          <w:footerReference w:type="first" r:id="rId110"/>
          <w:pgSz w:w="11906" w:h="16838"/>
          <w:pgMar w:top="2013" w:right="1440" w:bottom="1985" w:left="1157" w:header="709" w:footer="266" w:gutter="0"/>
          <w:cols w:space="720"/>
          <w:formProt w:val="0"/>
        </w:sectPr>
      </w:pPr>
    </w:p>
    <w:p w14:paraId="12FE1176" w14:textId="41EC19A1" w:rsidR="00DB16C2" w:rsidRDefault="000A6145" w:rsidP="000343AE">
      <w:pPr>
        <w:pStyle w:val="Heading3"/>
      </w:pPr>
      <w:bookmarkStart w:id="65" w:name="_4.2.1_Activity_–"/>
      <w:bookmarkEnd w:id="65"/>
      <w:r w:rsidRPr="009E5A58">
        <w:lastRenderedPageBreak/>
        <w:t>4.</w:t>
      </w:r>
      <w:r>
        <w:t>2.1</w:t>
      </w:r>
      <w:r w:rsidRPr="009E5A58">
        <w:t xml:space="preserve"> Activity – Swim Lane</w:t>
      </w:r>
      <w:r>
        <w:t xml:space="preserve"> - Roles and Responsibility </w:t>
      </w:r>
    </w:p>
    <w:p w14:paraId="25447749" w14:textId="20E43CBE" w:rsidR="00DB16C2" w:rsidRDefault="002636D8" w:rsidP="002636D8">
      <w:pPr>
        <w:pStyle w:val="BodyText"/>
      </w:pPr>
      <w:r w:rsidRPr="002636D8">
        <w:t>Use this swim lane process map to visually clarify which team members roles and responsibilities performed each task in a care process, identify inefficiencies, and collaboratively redesign workflows to ensure everyone works at the top of their scope.</w:t>
      </w:r>
    </w:p>
    <w:p w14:paraId="5DFF57DA" w14:textId="6EFB0409" w:rsidR="000343AE" w:rsidRPr="000343AE" w:rsidRDefault="008B5B35" w:rsidP="005B4721">
      <w:pPr>
        <w:pStyle w:val="BodyText"/>
      </w:pPr>
      <w:r>
        <w:rPr>
          <w:noProof/>
          <w14:ligatures w14:val="standardContextual"/>
        </w:rPr>
        <w:drawing>
          <wp:anchor distT="0" distB="0" distL="114300" distR="114300" simplePos="0" relativeHeight="251658241" behindDoc="0" locked="0" layoutInCell="1" allowOverlap="1" wp14:anchorId="4894DA79" wp14:editId="5A01F49D">
            <wp:simplePos x="0" y="0"/>
            <wp:positionH relativeFrom="margin">
              <wp:posOffset>-600075</wp:posOffset>
            </wp:positionH>
            <wp:positionV relativeFrom="paragraph">
              <wp:posOffset>5080</wp:posOffset>
            </wp:positionV>
            <wp:extent cx="9524287" cy="5357411"/>
            <wp:effectExtent l="0" t="0" r="1270" b="0"/>
            <wp:wrapNone/>
            <wp:docPr id="1920417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041751" name="Picture 1"/>
                    <pic:cNvPicPr/>
                  </pic:nvPicPr>
                  <pic:blipFill>
                    <a:blip r:embed="rId111">
                      <a:extLst>
                        <a:ext uri="{28A0092B-C50C-407E-A947-70E740481C1C}">
                          <a14:useLocalDpi xmlns:a14="http://schemas.microsoft.com/office/drawing/2010/main" val="0"/>
                        </a:ext>
                      </a:extLst>
                    </a:blip>
                    <a:stretch>
                      <a:fillRect/>
                    </a:stretch>
                  </pic:blipFill>
                  <pic:spPr>
                    <a:xfrm>
                      <a:off x="0" y="0"/>
                      <a:ext cx="9524287" cy="5357411"/>
                    </a:xfrm>
                    <a:prstGeom prst="rect">
                      <a:avLst/>
                    </a:prstGeom>
                  </pic:spPr>
                </pic:pic>
              </a:graphicData>
            </a:graphic>
            <wp14:sizeRelH relativeFrom="margin">
              <wp14:pctWidth>0</wp14:pctWidth>
            </wp14:sizeRelH>
            <wp14:sizeRelV relativeFrom="margin">
              <wp14:pctHeight>0</wp14:pctHeight>
            </wp14:sizeRelV>
          </wp:anchor>
        </w:drawing>
      </w:r>
      <w:r w:rsidR="000A6145" w:rsidRPr="002F2C62">
        <w:t xml:space="preserve"> </w:t>
      </w:r>
    </w:p>
    <w:p w14:paraId="29D02BF8" w14:textId="31D4081D" w:rsidR="004A77BD" w:rsidRDefault="004A77BD" w:rsidP="004A77BD"/>
    <w:p w14:paraId="323397FF" w14:textId="72274D46" w:rsidR="004A77BD" w:rsidRPr="002F2C62" w:rsidRDefault="004A77BD" w:rsidP="004A77BD"/>
    <w:p w14:paraId="34E90F0A" w14:textId="45501B1F" w:rsidR="00935FB5" w:rsidRDefault="0067679C" w:rsidP="00D37D52">
      <w:pPr>
        <w:widowControl/>
        <w:spacing w:after="0"/>
        <w:rPr>
          <w:b/>
          <w:bCs/>
        </w:rPr>
        <w:sectPr w:rsidR="00935FB5" w:rsidSect="008B5B35">
          <w:pgSz w:w="16838" w:h="11906" w:orient="landscape"/>
          <w:pgMar w:top="1440" w:right="1985" w:bottom="1157" w:left="2013" w:header="709" w:footer="266" w:gutter="0"/>
          <w:cols w:space="720"/>
          <w:formProt w:val="0"/>
        </w:sectPr>
      </w:pPr>
      <w:r>
        <w:rPr>
          <w:b/>
          <w:bCs/>
        </w:rPr>
        <w:br w:type="page"/>
      </w:r>
    </w:p>
    <w:p w14:paraId="1975AE5F" w14:textId="683876C5" w:rsidR="00BE69E0" w:rsidRDefault="000275AC" w:rsidP="00BE69E0">
      <w:pPr>
        <w:rPr>
          <w:b/>
          <w:bCs/>
        </w:rPr>
      </w:pPr>
      <w:r>
        <w:rPr>
          <w:noProof/>
          <w14:ligatures w14:val="standardContextual"/>
        </w:rPr>
        <w:lastRenderedPageBreak/>
        <mc:AlternateContent>
          <mc:Choice Requires="wps">
            <w:drawing>
              <wp:anchor distT="0" distB="0" distL="114300" distR="114300" simplePos="0" relativeHeight="251658329" behindDoc="0" locked="0" layoutInCell="1" allowOverlap="1" wp14:anchorId="6DA59CE3" wp14:editId="54A846F0">
                <wp:simplePos x="0" y="0"/>
                <wp:positionH relativeFrom="margin">
                  <wp:posOffset>-72390</wp:posOffset>
                </wp:positionH>
                <wp:positionV relativeFrom="paragraph">
                  <wp:posOffset>241935</wp:posOffset>
                </wp:positionV>
                <wp:extent cx="409575" cy="466725"/>
                <wp:effectExtent l="0" t="0" r="9525" b="9525"/>
                <wp:wrapNone/>
                <wp:docPr id="419952798" name="Freeform 3"/>
                <wp:cNvGraphicFramePr/>
                <a:graphic xmlns:a="http://schemas.openxmlformats.org/drawingml/2006/main">
                  <a:graphicData uri="http://schemas.microsoft.com/office/word/2010/wordprocessingShape">
                    <wps:wsp>
                      <wps:cNvSpPr/>
                      <wps:spPr>
                        <a:xfrm>
                          <a:off x="0" y="0"/>
                          <a:ext cx="409575" cy="466725"/>
                        </a:xfrm>
                        <a:custGeom>
                          <a:avLst/>
                          <a:gdLst/>
                          <a:ahLst/>
                          <a:cxnLst/>
                          <a:rect l="l" t="t" r="r" b="b"/>
                          <a:pathLst>
                            <a:path w="1974871" h="1932905">
                              <a:moveTo>
                                <a:pt x="0" y="0"/>
                              </a:moveTo>
                              <a:lnTo>
                                <a:pt x="1974871" y="0"/>
                              </a:lnTo>
                              <a:lnTo>
                                <a:pt x="1974871" y="1932906"/>
                              </a:lnTo>
                              <a:lnTo>
                                <a:pt x="0" y="1932906"/>
                              </a:lnTo>
                              <a:lnTo>
                                <a:pt x="0" y="0"/>
                              </a:lnTo>
                              <a:close/>
                            </a:path>
                          </a:pathLst>
                        </a:custGeom>
                        <a:blipFill>
                          <a:blip r:embed="rId112">
                            <a:extLst>
                              <a:ext uri="{96DAC541-7B7A-43D3-8B79-37D633B846F1}">
                                <asvg:svgBlip xmlns:asvg="http://schemas.microsoft.com/office/drawing/2016/SVG/main" r:embed="rId113"/>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11B9D045">
              <v:shape id="Freeform 3" style="position:absolute;margin-left:-5.7pt;margin-top:19.05pt;width:32.25pt;height:36.75pt;z-index:25165832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coordsize="1974871,1932905" o:spid="_x0000_s1026" stroked="f" path="m,l1974871,r,1932906l,1932906,,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kN0EeAwIAAIYEAAAOAAAAZHJzL2Uyb0RvYy54bWysVMuO&#10;2zAMvBfoPwi6N3bSPDZGnL0EWxQo2qK7/QBZpmMDekFS4uTvS0mxY2wPLRZ7kWiRGpEzpHePFynI&#10;GazrtCrpfJZTAorrulPHkv5+efr0QInzTNVMaAUlvYKjj/uPH3a9KWChWy1qsARBlCt6U9LWe1Nk&#10;meMtSOZm2oBCZ6OtZB4/7TGrLesRXYpskefrrNe2NlZzcA5PD8lJ9xG/aYD7H03jwBNRUszNx9XG&#10;tQprtt+x4miZaTt+S4O9IQvJOoWPjlAH5hk52e4vKNlxq51u/Ixrmemm6TjEGrCaef6qmueWGYi1&#10;IDnOjDS594Pl38/P5qdFGnrjCodmqOLSWBl2zI9cIlnXkSy4eMLxcJlvV5sVJRxdy/V6s1gFMrP7&#10;ZX5y/gvoCMTO35xPXNeDxdrB4hc1mBYVC1qJqJWnBLWylKBWVdLKMB/uheyCSXrsuu1m+bCZU9IG&#10;+/Nim6+iFlKf4UXHSP+qDEzz7hVqGjWiDSVj7BAx7CbiTSPTu+sbBUPcsKd47D/E/P/I2J2T17nQ&#10;DhLHofRI9kgHxk0Jr0RnnjohQvXBvvUOsvnvCUtdedD8JEH5NGYWBPM4467tjENVCpAV1KjN13qe&#10;hHHegueYFSsafPgXCplyHR2Y4j2t7N5vwap0fY1tGM+x2WN1t8EM0zT9Rnv6+9j/AQAA//8DAFBL&#10;AwQKAAAAAAAAACEAgPAlF6wVAQCsFQEAFAAAAGRycy9tZWRpYS9pbWFnZTEucG5niVBORw0KGgoA&#10;AAANSUhEUgAAB4AAAAdYCAYAAADRz9SEAAAAAXNSR0IArs4c6QAAAARnQU1BAACxjwv8YQUAAAAJ&#10;cEhZcwAAOw4AADsOAcy2oYMAAP+lSURBVHhe7N2NVeNIAqjtoScBQiAEQiCEDoEQCKEz0GES6BB0&#10;IIEOwSEQgkPYPSWZBsoytmT91M/znPN+97t3Z2e7QZbtKlXVP/8AAAAAAAAAAAAAAAAAAAAAAAAA&#10;AAAAAAAAAAAAAAAAAABQrqa9PXT/b9P+DP1o2sdDT4e6/3v4z/5p2odDd/G/CgAAAAAAAIA19JO8&#10;D2FC9+a/1+bm+eXPj+eX3Y/nl/2P55f/XdHbzfNLe/P8+jv8u7vJYQAAAAAAAABm1LS3YcVumOyd&#10;aaJ3VGGC+TAp/NhNPgMAAAAAAAAwQtPe3zTtry0mfM/VTQg37a/wZ4z/2AAAAAAAAAAEXyd9jyZe&#10;E+0trEx2jjAAAAAAAADA+3m+eU36DtadRRy2iQYAAAAAAACoStPeHlb7vsUTqSXUrQoGAAAAAAAA&#10;KFqY+P3vtUntXN+lsj00AAAAAAAAUJ7KJn7jrAgGAAAAAAAA8te0t+Fc3Fonfo9q2qf4RwQAAAAA&#10;AACQvqZ9+PH8sjuaBNXu36b9Gf+4AAAAAAAAANLzsd1zPPGpT9kWGgAAAAAAAEhbv+r3LZ7s1Mn2&#10;VgMDAAAAAAAAaflY9eus3wlZDQwAAAAAAACkoWnvnfU7S7vws4x/vAAAAAAAAACrCNsXW/U7c037&#10;GP+cAQAAAAAAAJbzseXz8QSmrs6W0AAAAAAAAMA6bPm8VraEBgAAAAAAAJZjy+cNsiU0AAAAAAAA&#10;MCtbPm+aLaEBAAAAAACAeTTt/c3zy594UlKrF7aEvot/PQAAAAAAAACXadoHWz4nli2hAQAAAAAA&#10;gFFs+Zx0toQGAAAAAAAALtO0dzfPL2086ajksiU0AAAAAAAA8A1bPmfXv037M/41AgAAAAAAADWz&#10;5XPW2RIaAAAAAAAA6IXJX1s+l5AtoQEAAAAAAKBq/ZbPbwOTicqzvS2hAQAAAAAAoDYfWz4777fA&#10;bpr2V/wrBwAAAAAAAEpky+dasiU0AAAAAAAAFM2Wz7W1D7/z+DIAAAAAAAAAMhe2Bbblc53ZEhoA&#10;AAAAAABKYctn9YUtoW/jywMAAAAAAADIhS2f9TVbQgMAAAAAAECObPmsU9kSGgAAAAAAAHJhy2dd&#10;li2hAQAAAAAAIGm2fNa49v827c/4MgIAAAAAAAC2FFb9/vfa2PJZUwrXTnxJAQAAAAAAAFto2jtb&#10;PmuGwpbQd/HlBQAAAAAAAKyl3/LZql/NV9M+xpcZAAAAAAAAsKSPLZ+PJ/CkK7MlNAAAAAAAAKyl&#10;X/W7iyftpJkLW0Lfx5cfAAAAAAAAMIePVb+2fNZq3TTtr/hSBAAAAAAAAK7RtPc3zy9tPDknrVRY&#10;DXwXX5YAAAAAAADASD+a9smqXyVR0z7F1ycAAAAAAABwCat+lWZWAwMAAAAAAMDFnPWrDHI2MAAA&#10;AAAAAJzTtA9hhWU82SYlWlgN/BBfxgAAAAAAAFA3q36VcTfPr79tCw0AAAAAAAAmflVQ4VqOL3EA&#10;AAAAAAAoX9Pe/tu0P388v7zFk2hS5u1/NO1jfMkDAAAAAABAeT4mfp3zq9J7MxEMAAAAAABAmcJW&#10;z037y4pfVdje1tAAAAAAAACUoWkfnPEr9XUTwU37EL9MAAAAAAAAIF1Ne39Y7WubZ2m4t8Nk8H38&#10;8gEAAAAAAIBtNe1tt9LXpK80pX6LaCuDAQAAAAAA2ETT3v3btD8/Tfja3lmaqZvnlzZMCIfXWHit&#10;xS8/AAAAAAAAGK9f1XsfJqF+NO3T4Rxfk73SBnWTws+vv8NDF91KYRPDAAAAAAAAdPqJ3btPk7uP&#10;7xO8N88vfw6TvG/xBJSkJHsLr9vPE8ThNX2YJDZRDAAAAAAAkLR+8vbvBG6Y4AmTuO+rdP9O5HaT&#10;ua+/DxNDnyd1rd6V6i3cA75OGB8mjd8njqPJ43CPCfea2/hWBAAAAAAAUKfjCdtu1e3nlbcDk7bt&#10;p0nbzxO3Jm8lbV24D0UTyYOTyeHe9ng4x9iEMgAAAAAAkKCPidyHr9smH03amrCVpMt6n1DefVmZ&#10;HO6tX7eztpU1AAAAAABwhX6yN0z0PoUJicPErgldSdq2sPK4DZPD3cQwAAAAAADAoMOEb7fizGSv&#10;JGVTt3L4v9em224aAAAAAACoWNPedls5m/CVpGLqdm1o2idnDQMAAAAAQA3et3Y26StJxXeYDH6M&#10;3woAAAAAAIDcNe192CLUpK8k1Vl4D/inae/itwcAAAAAACAn4Vzf55c/Jn4lSaGwKth5wQAAAAAA&#10;kJuPbZ6PBv8lSereI2wPDQAAAAAAiftY8RsP9EuSdFR4zwjHBMRvJwAAAAAAwJaa9tYZv5Kkqd08&#10;v/52RjAAAAAAACQgbOFp4leSNEtN+xS/zwAAAAAAAGto2vub55f2aPBekqTr2lkNDAAAAAAAKwor&#10;tKz6lSQtmtXAAAAAAACwsHDWr1W/kqSVunl++RPee+K3IwAAAAAA4FpNe//j+eUtHpyXJGnh9uE9&#10;KH5bAgAAAAAAJrLlsyRp82wJDQAAAAAA17tp2l9Hg/CSJG1QeE+K36cAAAAAAIBLdOf9vv6OB98l&#10;Sdqy7lxgAAAAAABghG7y96WNB90lSUohk8AAAAAAAHApk7+SpDzaxW9hAAAAAADAZyZ/JUl5ZRIY&#10;AAAAAAAGmfyVJGWY7aABAAAAAGDAzfPr73hQXZKkHDIJDAAAAAAAn/xo2qd4MF2SpJy6+e+1id/f&#10;AAAAAACgOiZ/JUnF1LSP8fscAAAAAADUo2nvfzy/7I8G0CVJyrR/mvYhfrsDAAAAAIDyNe3tj+eX&#10;XTxwLklS5u3De1z8tgcAAAAAAEW7eX5pBwbNJUnKvpvnlz/x+x4AAAAAABTLub+SpOJr2qf4/Q8A&#10;AAAAAMrj3F9JUiWF97z4bRAAAAAAAIoStsWMB8glSSq0t/h9EAAAAAAAimHrZ0lSddkKGgAAAACA&#10;IjXtna2fJUk1Ft4D47dFAAAAAADI2s3z6+94QFySpBq6eX5p4/dFAAAAAADIV9M+xIPhkiTV1L9N&#10;+zN+ewQAAAAAgCzdPL/8iQfCJUmqrLf4/REAAAAAALITVjwNDIJLklRfTfsYv08CAAAAAEBWrP6V&#10;JOlv+/h9EgAAAAAAsmH1ryRJUVYBAwAAAACQK6t/JUk6ylnAAAAAAABkqGnvBwa9JUmqvvAeGb9t&#10;AgAAAABA0m6eX3/HA96SJOnlf+E9Mn7fBAAAAACAdDXt7Y/nl3084C1Jkvr+adq7+O0TAAAAAACS&#10;9KNpn+KBbkmS9KmmfYrfPwEAAAAAIEk3zy9/jga6JUnS5/bx+ycAAAAAAKSnae8HBrklSVKUbaAB&#10;AAAAAEjeTdP+ige4JUnScTfPr7/j91EAAAAAAEjKj+eXt3iAW5IkDWYbaAAAAAAAEmb7Z0mSRmUb&#10;aAAAAAAAkvWjaZ/igW1JkvRNTfsUv58CAAAAAEASbp5f2qOBbUmSdLLw3hm/nwIAAAAAQBKc/ytJ&#10;0uicAwwAAAAAQIKc/ytJ0qT+adqH+G0VAAAAAAA25fxfSZKmddO0v+L3VQAAAAAA2JTzfyVJmpZz&#10;gAEAAAAASI7zfyVJmpxzgAEAAAAASIjzfyVJuqrwXhq/vQIAAAAAwCZ+NO1jPJAtSZJG1LRP8fsr&#10;AAAAAABs4ub59ffRQLYkSbo45wADAAAAAJAM5/9KknR1zgEGAAAAACABTXs7MIgtSZJG9k/T3sVv&#10;swAAAAAAsKp/m/ZnPIAtSZIm5BxgAAAAAAC2dtO0v44GsCVJ0uhunl9/x++zAAAAAACwqpvnlzYe&#10;wJYkSZNyDjAAAAAAABvqz//dDwxgS5KkCYX31vjtFgAAAAAA1tG09/HAtSRJmt4/TfsQv90CAAAA&#10;AMAqfjTtUzxwLUmSpnfTtL/i91sAAAAAAFiF83+l5AtbtA8V/3OSEim8t8bvtwAAAAAAsIofzy9v&#10;8cC1pNkKE7W7MBnU9d9r062673vstolt2vtDd925oe+N8fHfC/+O8O96+Ldpf4b/jVBYjdj1/Pr7&#10;5vnlT/gzee1Li7aPX6YAAAAAALA85/9K1/Yxwdu0v8LE7qdJ3XGTuFtp2rv3yeJoktgEsXRF3X0A&#10;AAAAAADW1K0OHBi0lnTU2+cVvFlN8F7p6+SwiWHp4sK9AgAAAAAA1hRW+h0NWEt192VFb00TvWMd&#10;JoafDveRsKV0/LOUqs45wAAAAAAArM5KPull/2myN2zdbLL3CmFS+NNK4TCZHv+8pZpyDjAAAAAA&#10;ACtq2tuBwWqp9D5P+Frdu7SmvetXCb+0JoRVY+E1EL8sAAAAAABgEd32rQOD1VJhhQnfP38nfNlW&#10;0z4cJoTDCuH4dyWVV9M+xi8DAAAAAABYRJgQOxqolspod/Pfa2OFb/ret4y2Hb1KrbsXAQAAAADA&#10;Gg5bsh4NVks5ZpVvAT62i7Y6WCXlHGAAAAAAANbhPE5lnq2dSxbOKDcZrEKyEwEAAAAAAMtr2vt4&#10;gFrKoU+TvnfxZU25TAYr58LZ1/E1DQAAAAAAswqTKfEAtZRwb1b60jlsE+3MYGVV0z7FlzIAAAAA&#10;AMzK+b/KoLDFc9tN+to+lQH/Nu3Pm+fX3wPXjpRU3b0MAAAAAACWZPWcUq3b5jesljPpywhWBSvx&#10;9vE1CwAAAAAA83H+r9IrrPb9Y4tnrta0D1YFK8WcWw4AAAAAwGJ+NO1jPDAtbdT+cLaviRFmZ1Ww&#10;kso5wAAAAAAALMXqOG2dbZ5Zk4lgpZBzgAEAAAAAWIyJEG3VYZvnh/iahDX827Q/wyRcfF1KK+Uc&#10;YAAAAAAAFtC0twOD0tKiOd+XpDTtvZ0QtEW2uwcAAAAAYHZhBVw8IC0tlYlfkmYiWGvXtI/xZQgA&#10;AAAAAFe5adpfRwPS0syZ+CUrJoK1UuE6iy8/AAAAAAC4ivMvtWQmfsmaiWAtn3OAAQAAAACYUX/+&#10;735gQFq6qsPE70N8yUGWmvb+x/PLLr7OpTkK78XxJQcAAAAAANM07UM8EC1d2e5H0z7FlxqUIJzX&#10;+uP55W3gupem5xxgAAAAAADm4vxfzdi+m/i1ko0KhGt94DUgTSq8F8fXGAAAAAAATOL8X83QPpyR&#10;auKXGt3899oMvCaksTkHGAAAAACAGTj/V1d2OOf3Pr60oCrOB9YMeYgGAAAAAICr/du0P+MBaOnC&#10;bPcMEecD66qcAwwAAAAAwLWc/6sp2e4ZvhdeI/HrRjpXd28FAAAAAIBrhO174wFo6Zt2YdV4fB0B&#10;A/ptoa0G1picAwwAAAAAwBX683/jwWdpKNs9w0ThtTPwmpIG+6dp7+JrCAAAAAAALuL8X11SWCUe&#10;VjLG1w8wQr8aeBe/vqSjwsM2AAAAAAAwhTMqdSarfmFmVgPrXDfPL2183QAAAAAAwEWcTalv2ln1&#10;CwuxGljf5xxgAAAAAAAm6Ccg4kFn6X83/702Vv3C8sJrLX79SaF/mvYhvl4AAAAAAOBbN037Kx5w&#10;VvXtw7nQ8bUCLKh/GMduDPpSeI+OLxUAAAAAAPjWzfPLn3jAWfUWrod/mvYuvk6AFTTtbTj3NX5d&#10;qupsAw0AAAAAwAhNezcw2Kw62/9o2idbPsP2wmtx4DWqSvNQDgAAAAAAFzPJoEO2fIbU2BJa74WH&#10;cwAAAAAA4BK2GpUtnyFhtoRW31t8aQAAAAAAwDHbP1ffTdP+suUzpC+8VuPXr+rKgzoAAAAAAJxl&#10;++eqC+f9PsbXBJCwpn0YeC2rlmwDDQAAAADAOWHr36MBZtXQLpwtGl8PQAb6c4F3A69rld8+vhwA&#10;AAAAAOBDP4kQDy6r8A7n/dryGTLnAZ46C6vA42sBAAAAAAA6zpOsr5v/XhuTv1CO8JqOX+cqu5vn&#10;19/xdQAAAAAAAGH17213BuzA4LKKLJz36+xIKJCz3Ktr/0/T3sXXAQAAAAAAlbP6t6r2/zbtz/ga&#10;AArStA8Dr32Vmgd6AAAAAACI/Xh+2R0NKKvETP5CLfpz3e3sUEf7+NcPAAAAAEDFwoTgwGCyymtn&#10;m1CoTL+9vwd8aqhpH+NfPwAAAAAAlbp5fvlzNJCs0jL5C7UyCVxLVgEDAAAAAGD1bw2FCf4wART/&#10;7oG6eNingqwCBgAAAAConFVhxWfyF/js5vmlje8TKiqrgAEAAAAAavajaZ8GBo9VSDf/vTYmf4HY&#10;zfPr7/h+oXK6adpf8e8cAAAAAIAa9Kt/9/HAscrI5C/wHZPARbd35jsAAAAAQIXCBOHAoLEKyOQv&#10;cAnvA+UWtvqOf98AAAAAAJSsaR/iwWKVUTf5C3Ahk8Dl9m/T/ox/3wAAAAAAlKjf+nkXDxQr/0z+&#10;AlPYDrrYwlbQdoMAAAAAACid1V5lZttn4BomgcvMVtAAAAAAAIX70bSP8eCw8s/kLzAHk8BlZito&#10;AAAAAIBSNe1d2A4yHhhW3oUJG5O/wFxMAhdZ2Ar6Pv5dAwAAAACQs6a9vXl++TMwKKy825n8Bebm&#10;/aLI3uLfMwAAAAAAGXPub5GZ/AUWYxK4vMLvNP49AwAAAACQoR9N+xQPAiv7TP4Cy2ra23CvGbj/&#10;KOea9in+VQMAAAAAkJEfTfvo3N/iCmc53sW/a4DZ9ZPAbwP3IWXcv037M/5VAwAAAACQg6a9N/lb&#10;XGHy9yH+VQMspmnvvJeUV/iMEP+qAQAAAABIWT9gb9VWWe2t2gI20bQPA/ck5V14oMgkMAAAAABA&#10;FmzZWWbObQQ2FB5AObovKfccKQAAAAAAkLymvb15fvkzMMirjLv577WJf9UAawv3ovj+pOx7C58d&#10;4t81AAAAAAAp6Cd/24HBXWXczfPrb4PzQCq8zxTZLv49AwAAAACwNZO/pbYz+QukJtybBu5XyjuT&#10;wAAAAAAAyTD5W2rhbMb7+NcNsLn+rPn9wH1LGReOkIh/1QAAAAAArM3kb6nt/23an/GvGyAZTfsw&#10;cO9S5pkEBgAAAADYksnfYrtp2l/xrxsgNT+a9jG+fyn/TAIDAAAAAGzB5G+x3Ty//o5/3QCp8l5U&#10;bM4EBgAAAABYjcnfknsLv9/4Vw6QrP484N3A/Uz5ZxIYAAAAAGBxJn9Lbh/O1Ix/5QDJa9q7gXua&#10;ysgkMAAAAADAYkz+ll3TPsW/coBc/Nu0P4/uayqlnd0pAAAAAADmZovNonPuL1ACDykVnUlgAAAA&#10;AIDZ9Ftrvg0MxqqMnPsLlMHDSqUX3q/u4187AAAAAABjNO29yd+ic+4vUBbnAZdeeN8yCQwAAAAA&#10;MInJ3+K7adpf8a8dIHfhTPP4fqeiMgkMAAAAADBaP/m7Hxh0VSHdPL/8sfUzUKpwj4vveyoqO1gA&#10;AAAAAFysaR9M/haf1VNA2frzgON7nwrLJDAAAAAAwBn/Nu1Pk78V1LRP8e8eoDSH97Tje6DKqmkf&#10;4989AAAAAAAfZyaa/C28m+eXNv7dA5Qq3PPi+6AKzCQwAAAAAMBXh8nf4wFVlZatn4G69FtBe7ip&#10;huxuAQAAAADQM/lbUQbHgQrZCrqebpr2V/z7BwAAAACoys1/r008eKoyu3l++RP//gFqYSvoerp5&#10;fv0d//4BAAAAAMrXtLdhgDQeNFWx2foZqFu/FXR8b1SheegJAAAAAKhLN/lrJVRN2RITwJEHtWUS&#10;GAAAAACog8nfGnsLv/f4UgCo0Y/nl93AfVLltvMeCAAAAACUy+Rvlf3TtA/xpQBQraa9j++TKj6T&#10;wAAAAABAgZr2LqwEHRgUVcGFCf/4UgCo3c3z6+/4fqniC7th3MfXAgAAAABAnvrVTiZ/62tvsBtg&#10;QNPeDtwzVX7eFwEAAACAAvSTv/uBQVAV3k3T/oovBwB6P5r2Mb5vqopMAgMAAAAAGWvaB5O/1Ra2&#10;unTeIcA37I5Rb+EzUnw9AAAAAAAk7d+m/Wnyt+Ka9jG+JgCI9A9KHd9DVUXhs1J8SQAAAAAAJOlH&#10;0z6Z/K23m+eXP/E1AcCwm+eXNr6PqqI8MAUAAAAApM7kr2xrCTBC097F91FVVtM+xZcFAAAAAEAS&#10;DpO/xwObqqawki2+LgD43s3z6+/4fqq6umnaX/F1AQAAAACwqTBwGQ9mqrr2/zTtfXxtAIVr2ttD&#10;d5+6jf8xvtG0twP3VFXWzX+vTXxpAAAAAACsr2lvrVxSyMA1VKBp7/9t2p/h9f7j+WX34/nl7cy2&#10;/29hZ4DufSJsc+shkZO8lyp08/zyJ742AAAAAADWY/JXH4XVv3fxJQIUoGkfDrs8hAnf+LU/pX33&#10;wIjJ4K+sAtYhk8AAAAAAwDa6yd+XNh60VJ05uxAKEyYjm/ZxxknfU+3C/078P18rxynoPZPAAAAA&#10;AMC6TP7qa1b/Qik+Jn7D1s7xa33J9iaC/64CXvtnr3TbxZcIAAAAAMD8TP4qyupfKETTPqyw4vdc&#10;u3DGcPxHq4lVwIoyCQwAAAAALMjkr46z+hdyF+7t/702A6/vzerOCK6Vs4B1nElgAAAAAGABJn81&#10;kNW/kLmmvU9g1e+pduHPF/+Ra2AVsOKcCQwAAAAAzO7m+fV3PBip6rP6F3LWb/m8H3htJ1WVW0Jb&#10;BayBTAIDAAAAALP50bRP8SCkFB4KiK8VIA+H+3ryk79/a9rH+O9QutS25VYaVb09OgAAAAAwjzDo&#10;Hg8+SqFat2aF3GX7UE9tk8BWAetEVa6KBwAAAABm0p8Nmc8KMa1WOA86vlyA9OW+qrS2iS/HL+hU&#10;HsICAAAAAMbrVx7t4gFHKRTODo0vGSBhTXtbymRiVRNfTXsX//2lQ/v4cgEAAAAA+Fbuq8S0XDfP&#10;L3/i6wVIWDf5+9LGr+WM24e/U/zXLFW45w78DCTvxwAAAADA5bI9H1LrVNs5nJCz8iZ/u6qa+Gra&#10;h/jvL71X27boAAAAAMAU/XaTzv3Vqd5qWnkHWevv528Dr+Miqmniq+Tfo64urIi/i68ZAAAAAIC/&#10;Slwppvm6adpf8TUDJKhp7yuYNKxm4ivsvDDw95e6qloRDwAAAACME1ZTxYOK0qeqmWyBrPVbBlex&#10;k8PN8+vv+K9fpKa9jf/u0pcczwAAAAAAHOkHl6uYMNC0wurw+LIBElPR5O97tTyYEia747+79CkP&#10;aQEAAAAAX4WtfQcGE6W/hYml+LoB0vGjaZ9qm/wNVbQKOJzpfPT3l96r5rUAAAAAAFygH1SubtJA&#10;o9rFlw2QjsPkb/y6raWw8vE2/pmUqIJznXVl4fzv+LoBAAAAACpkW0mdK6wQj68bIA03/7028Wu2&#10;upr2Kf65lCic83r0d5c+dfP88ie+bgAAAACA2vTnRR4NIEqfc64gJKhpbz3A87c6dilo2tuBv7v0&#10;JauAAQAAAKByYaVIPHAofe7m+aWNrxtgY93k70sbv15rrpYHVUz664LqeCACAAAAABjQtPcDg4bS&#10;l/5t2p/xpQNsyOTvcJVsA23nDl2SVcAAAAAAUCmriHRB+zDZFF87wEaa9u7H88vbwGu1+mrarcA1&#10;oHPV9HoAAAAAAN71kwj7eMBQ+tzNf69NfOkAG+l3bTDxd7p9/CMrVbg3D/z9pS/Vsi06AAAAAHBw&#10;07S/4oFCKc72z5CIfttfD+2cqZodC/qHuI7+/tLnwk4v8aUDAAAAAJSqaW+tItMFvcWXDrC+8CCG&#10;yd/LquncU+/juqBqVsUDAAAAQPUOkwnxIKH0Jds/w/Z+NO2Tyd/LCyul459hqWwDrYtq2sf42gEA&#10;AAAACnTz/NIeDRBKUTVNpECKDpO/R69NfVPTPsU/x2L1u3kc/wykT908v/yJLx0AAAAAoDT9gLHV&#10;ZDqXbSNhQ1Z3TqymCWDbQOvCwpnR8bUDAAAAABTE9s+6JNs/w0aa9vbm+fV3/JrUhVU2AexBAV1U&#10;Za8LAAAAAKiO7Z91SeFBgfjaARbWTf66R19VbRNdTXt39DOQosJ9Jb50AAAAAIBS2P5Zl7UP10p8&#10;+QALMvk7T037GP9oS2cbaF2S93UAAAAAKJTtn3VJVgrBypr23iTePNW4e4FtoHVRFT4cAQAAAABV&#10;uGnaX0cDglJUjRMosBmTv7NW4/3Lw126pHC2eHztAAAAAAAFsL2oLimcKRlfO8ACmvbBtvzzVuX9&#10;qz/e4ehnIUXt40sHAAAAAMid8391Wbv40gHmF7ZjdU+evWonuG6eX/4M/DykLzkHGAAAAABK028z&#10;ejQYKH0ubBMeXzrAvH407ZPJ3/kLk6Dxz7oWjnjQJYVdB+JrBwAAAADI2GHC4WgwUPpcjednwppM&#10;1C3XzX+vTfzzroZtoHVJTfsUXzoAAAAAQMZunl9/Hw0ESl/b2x4SFtK0t+7Dy1b7Ayw/nl/e4p+J&#10;9Lmb55c2vm4AAAAAgIyFQb94IFD6nIFhWIjJ3zWq/gEW15gu6C2+bgAAAACAjFkZpHM5/xcW0E3+&#10;egBn6cLkZ/yjr82Ppn2Mfy5S1D6+bgAAAACAXDXt3cAgoPSlf5r2Ib50gCv0k79/4tea5s/9yznA&#10;uqzaV8oDAAAAQDma9j4eAJSirAqCOfX3XTsvrNMu/vHXyjWnc3lYAgAAAABK0bQP8QCg9Dnn/8KM&#10;+snfffw600I17WP8K6iVc4B1Nq8XAAAAACiDcwF1Luf/wkz6B25M/q7Xmy1tP3i/19ma9im+bgAA&#10;AACADIXBvqMBQOlT/zbtz/i6AcY53GtN/q6Z1YxfNe3d0c9I+pQHvgAAAACgEGGwLx4AlD4XJg3i&#10;6wa4nMnf9bN1/bD45yR97ua/1ya+ZgAAAACADIXBvngAUPrULr5mgMt5yGaT9uGs5fh3QTcBvBv4&#10;eUld4Zzo+JoBAAAAADIUBvviAUDpPauBYKKmvXV/3SjnmJ7koS99lwlgAAAAACiECQp9mzM0Ybxu&#10;8velPXo9afE8tPK9cKZ7/DOT3rN1OgAAAAAUwmogfdc/TfsQXzPAN0z+btku/PzjXwmfNO3twM9N&#10;6rICGAAAAAAKYQJY32UyBUZo2jtnrG6Wyd8LhTOSB35+kglgAAAAACiFCWB90y6+XoATmvb+x/PL&#10;28DrSMsXJn/v4l8JwzykoFOZAAYAAACAQtw07a94AFAKGQiGC/WTv1ZVbpPJ35E8+KVTOUMbAAAA&#10;AAphAlinCtdGfL0AkaZ9MPm7TTfPL39s+zzej6Z9in+WUsgEMAAAAAAU4t+m/RkPAEqhcG3E1wvw&#10;4TCRZvJ3g7odCkz+TuJ9Xydr2sf4egEAAAAAMmQgWKeyrSqcZhXldnWrFE3+Tte0t/HPVAp58AsA&#10;AAAAStG0d/EAoBRWNcaXCtCzdf522Zp+HlauaygTwAAAAABQCiuBNNwuvlSgek17G7YeHni9aPn2&#10;YdV1/CthmnB+8sDPWJVn5w8AAAAAKIiVQIrrztcEPnSTvy9t/FrRKoXJX2eTzihsoz3wc1blxdcJ&#10;AAAAAJCxsNozHgRU3XVnbLKNcLZp096HrTg/90/TPhxy9unaTP5u2d62tPOzjbkGsvMHAAAAAJTE&#10;SiAdZbXdOpr2NkxuHSZjwoMYF6/GDxOS4bVrcmxh/Tnpb/HPX6u07x56YHbhvjHw81bF2fkDAAAA&#10;AApjJZDiTCouKJy73bSPYyd8z9WtUDVxP6+mvTf5u1k755EuqH+wIf6Zq+LCZ8H4MgEAAAAActa0&#10;D/FAoOrOxMsCmvbusNp+tknfU3VbePsdXqef/F38d6XBTP4uLTyIcvxzV8V58AsAAAAASmMgWFHx&#10;JcIVwvmxK038xpkInqh/KGb135e6lex/nHO9Dte4Pue9AgAAAAAKdNiO9mhAUFX2Fl8fTNBv9fyU&#10;xCRL0z7FfzyGJfM7q7DuDFKTv6vxvq9P7eLrAwAAAAAowGGFYjwgqDozEHytpr3vzuQ9/tlumW11&#10;zzhM/sY/N63QYbW6yd8VhdXW8e9Bdda9/gAAAACA8oSz3+IBQdVZtwqP6RLfPtg5j8M8BLNdN037&#10;K/59sDzXvN7zvgAAAAAApXIOsA5ZCTRdNtsH2xL6Qzij+fn199HPSGu0/9G0j/GvhHWEifeB34kq&#10;zO4QAAAAAFAwkyAKWY03TW6TKX7P75O/yW3VXUt7qw63FSbfB34vqqywFXh8bQAAAAAABTEYrC4r&#10;8kbLbfL3vapXe5v83TKTvwlw9INCHgYCAAAAgNLZBlrOAhztsO3z0c8xl6qcBG7aux/PL2/xz0Kr&#10;tA/nZMe/EjbQn1ce/35UWbZ/BgAAAIAKWBEnkzOXK2XVfFWTwE17b/J3s3YmmxLSPwgR/45UV7v4&#10;sgAAAAAAClTKhJamZ4LmQv1E4j7++eVaFZPA/YrHYn5nmRUmf2/jXwkbsutH9dn+GQAAAABqYUC4&#10;+kwAX6A/P/ZP/LPLvZIngQ/nnZr83aDwWjH5m6b4d6WqCtuxe78HAAAAgFrcPL/+HhgoVCXF1wPH&#10;wqqp+OdWSiVOAh/OaTb5u0Hd9WTyN1leF/UWjvyIrwcAAAAAoGTOBay6+HIg0r8+ip40KWkS+DD5&#10;e/R31PKZ/E1f6fcynS5siR9fDwAAAABA4cJ5jfFgoaroLb4W+KqWFfIlTAKHv0P899I6OVs0D97r&#10;66zblh0AAAAAqM/hvMyjQUMVnwng7zTt/cDPrNiynQTuzmiuY6I+wfY/mvYx/pWQJhPAleY1CgAA&#10;AAD1CpOBR4OGKr1dfB3wocZJxewmgbvJ35c2/ntolfbh4aH4V0K6wkrQgd+jyu7N1uwAAAAAULGw&#10;QmRg4FAFZ1vIb1Rw9u+pspkENvm7ZSZ/M2QCuMKa9im+DgAAAACAylgFXFcmgE8LZ5rGP6+aSn4S&#10;uN+e2/1qm8KKwvv4V0L6PDBRXVb/AgAAAABWAddWmAyIrwF6zspMeBLY5O+W7cLq+PhXQh5q3Na+&#10;6qz+BQAAAADemVipJxPAJ/QTjEc/rxpLbhK4aR9q3Zo7gcLkr9WEGTMBXFVW/wIAAAAAH6wCricT&#10;wMPCqqn4Z1VzqUwCH+5NJn83qNsu3mRS9kwAV5TVvwAAAAUJgzJ9d4fuDz2892/T/jzV53/uUPjv&#10;vv+7DPgAVMQq4DoyATzMOZnHbT0JfJiUN/m7Qd3v3neBIpgAriarfwFqYSwYADLz8eZ9H96Mu9UO&#10;TfsUBl/Cl/YwKBmewj+cTRcG6NceDAv/e+F/d3f4s7Tdn6tpf4XCn/fTBwdnhAFkqHv/Ob7/q7DC&#10;+3f8u8cDEKfaahLYiuzt2up3zjLC7zP+HavAwvdxAPKS11jwH2PBAHDK1zf0w5v5pm/ia/T29wNC&#10;/OEAgCSZBCs/E8ADmvY2/jnpo1UnBJv21oTVhtlCtjheT1Vk9S9AiobHgsOuQ8aCASA7n97Yuze5&#10;frut8KZe4hv6LH1+eswHAoDtWQVcfraAHtC09/HPSV9bZRI4TP7arnar9lYQlslrqoK8dgG2MzDJ&#10;ayz4+4wFA5C2o4nevyt5vbnPV3hirHta7PBh4D7+NQCwjMN7WnxfViGZAB7QtA/xz0nHLToJ3E3+&#10;Ood5o/bdeXAUyQRw8e3i3zkACzAWvEbGggFY2eEN3lNcafT+lFi3PZ0nxAAWYRVw2ZkAPtadtzXw&#10;s9Jxi0wC95O/YRDt6H9Pi2fyt3AmgAvP6l+A+RkLTipjwQDMp2nv3p/m8gafR90Hgf9em27wqmnv&#10;4l8pAONZBVxuJoCPhcGE+Oek0806Cdxvv+3s8W0K54b67Fw4E8DlFh6ciX/fAEzQtLfGgvPKWDAA&#10;531+oqtfdeANvoz271uG2C4EYCJnohabCeBjJoDHN8sksMnfLdsZLKuDrdXLzep9gIn+jgV3D0n5&#10;LFpIn8aCrRIGqFI/4ftgwre+fAgAGM8q4DKzYuiYCeBpXTUJ3J+77LP4BnX3gPC9iCqYAC4z7+UA&#10;I1j8U2XGggFq0LS34Vycw1Nd3uTV1Q2E9GdHGPwCOMUq4FLbxb/q2jkDeHpTJoEPP2+fyzeo2wHA&#10;59+qmAAuM4PZAN9439LZWLA+9Wks2C44ANk6rPL9dG7D0Q1finrrBi99iQY4YuC4yEwAR8IA0cDP&#10;SRc2ZhL4sNraQNwGHT7vmvytzGG109H1oHyz+hcgYixY49sbCwbIxd8nu7pBagNKuqrDE2GPBsgA&#10;rAIutLf411y9fjvi+OekEV0yCXwYlDv672r5Lvn9UCYD4eVlsBrAKl/Nm50iAVLTtHefnuzyRq9F&#10;Ck9XH86LsD0IUC2rgItrH/+OqxeODDn+OWlkJycZm/b2MDh39N/RCoXBLKoVHvo5uiaUbd027gC1&#10;6o/5C7vJGAvWYhkLBthK097bzkNb5QMAUK2mvYvvico6E8ADDCLN09EkcDf56yGSjdp3u9pQNRPA&#10;ZWX1L1AdY8HaMGPBAEsLg0be6JVYPgAAtTGBU1a2tjrmnMz5+jsJbPJ3y/ZhW8T4Oqc+A9eGMs3q&#10;X6AaxoKVYMaCAebSb+nxaEsP5dDfcyIASmYVcFGZAD7mfNp5C5PAJtU3y+Qvfw1cH8o0q3+BohkL&#10;VkZ133OcGQwwQrhhNu3DYZWAN3pl2WEy2FZ7QJGc4VlOYSu1+PdbvaZ9iH9OUobtrErgLw9vFZPV&#10;v0CR/o4Fd98zjQUry4wFA3wnvNH3Ky6cTaSi6rY/NAAHlCQ8lT1wv1N+WUU0zOdRZZ7JX75q2vuB&#10;60QZ5n0bKMrHub4+e6uojAUDBF+39Ti6WUolddgWxJNgQBGsAi4k70uDwhf2o5+VlEHh86Yt6Dhi&#10;Z4MisvoXKMJhta+xYNWQsWCgTmG1bz+wZlsPVZknwYDsWQVcRs6uH2a7VGVYeDDH5C9DDg9dH10z&#10;yivHNgBZa9o7Y8GqOWPBQNk84SUd5XwIIGdWAedf2HIt/r3SsxWdcuowoGTyl0HhYZ/4mlFeWf0L&#10;ZOnrWLCJX8mqYKA4TXt7OM/BxK90ujeD8EB2rALOvm7FIIP+bdqf8c9LSrFu8he+cfg+fnTtKJv2&#10;Vv8CWTEWLF3Sm8/xQL5s8yxNypYgQE6sAs47K4q+ZxWwEm9vG3cu0e06dHz9KJM8rAVkwzbP0qSM&#10;BQP5CBO/YSsDb/bSVXWD8k37EL/EAJJiFXDuvcW/Uj7pt6yLf2ZSCoXJX1vHcRETwFln9S+Qvm4s&#10;uHsw2FiwdEXhM1vYiSp+iQFsz/m+0iI5GwJInVXAWbePf598ZeJECbY3MMQYdjPIN6t/gaQZC5aW&#10;amcsGNhe0956s5dWy5s/kCargLOu+zzHaf31bTWDUimsBrRDDKMMXEfKI6t/gfQYC5bWzFgwsIGm&#10;vQ1PnXuzlzbJmz+QHKuA883g8nmHz71HPztp5XbOBmO0pr0buJaUQd15gACpMPErbdmbsWBgeSZ+&#10;pZQyEQykwyrgbLOa8DIectDGmfxlGmeZ51pY/es1D2zPxK+UUiaCgQWY+JVSzps/kISwUmXgHqXU&#10;a9qn+HfJsJvnlz9HPz9p4cJ1Z6t2pgrfE+JrSuln9S+wORO/UsoZCwZm4s1eyiUrgoFtWQWcZQaZ&#10;R+ivcZ+LtVph5bnJX64RHvKJrysln9W/wLaMBUu5ZCwYmMibvZRr3vyBzdgmN79unl/a+PfIN0wC&#10;a6W6hzNM/nKlcI+Pry2lXffgB8AWjAVLuWYsGLhQ0z7Y3k7Kv8N2gZ4cB9ZlFXCO7eNfI2eYBNbC&#10;3TTtr/iygym6LQIHrjElW1j9ex//HgEW1Y8Fe2BIyr+dzxHAsKa9PZzdtx+4eUjKtMPWgSaCgdVY&#10;BZxfVhlOYBJYy7T39D5z8v0+r6z+BVZlLFgqMmPBwAdv9lIVOeMRWI1VwNnlKeGJTAJr3kz+Mq+m&#10;vR+4zpRw3o+BVRgLlqrIWDBULgww2BJKqioDi8AqrALOrKZ9in+HXMgksOZp/2/T/owvL7hGuKYG&#10;rjUlWth+Nf4dAsyuP+fXWLBUU8aCoTL9m72BKqnenAkBLMsq4Kxy3uiVTALrusKZnw/xZQXXCg/3&#10;DFxvSjT3AWBR/Tm/f+J7j6RqMhYMxbPFh6RPdVuBOPcRWIhVwPlk1dEMTAJrWmEgxvlcLCLc2weu&#10;OSWY92FgMcaCJX3K+cBQojAg1W/37M1e0nG2/gSW0LR3R/cbpdo+/vUxgUlgjStM/noQj8XY4jOf&#10;rP4FlmAsWNLJjAVDIWz3LOmybAUCzM7qo3wyETUTk8C6oLAFo9cci3IUQzZ19wOAOTXtve2eJV2Q&#10;sWDIli0+JE2o2xYaYC5Nex/fZ5RmVh/NyCSwvskRHKzC+282/du0P+NfH8AkxoIlTchYMOSmX/Vr&#10;uydJU9uHrYLiWwvAFD6TZJItoOZlElgDmfxlLeGeHl9/SrJd/LsDmMRYsKTrMhYMyft40it+AUvS&#10;6G6eX3/HtxmAsQ5nTx3dY5RWYbvu+HfHlUwC61M3TfsrvkRgKeFzfHwNKr3cF4CrGQuWNGPdWLAH&#10;ViFBnvSStEyeAAOu5jNKFu3j3xszMAksn6XYgPfdLNobYAWuYixY0jL5/gLJCE96ebpX0sJ5Agy4&#10;hqfS8+ifpr2Lf3fMwCRwze2d78nq+ntOfC0qsaz+BSaz6lfSCt08v/wxRgBb6p/02scvTklaKE+A&#10;AdMYjM4j9/jlmASuMZO/bCJcdwPXoxLLgCowiVW/ktbOOAGszJNekjbM2cDAFHYsST+rkRZmErim&#10;3v5p2vv4EoA1hHv5wDWphLp5fmnj3xvAt4wFS9owY8GwFk96SUqjcGbVQ3yLAjip/wwT30uUVs4B&#10;XppJ4BraWdnHlsLk4sB1qYSyOwAwirFgSWlkhyNYzMeTXrZ8lpRM4b4U364ATjFwkX7Oe1+BSeCS&#10;C5O/XkNsp7+/GDNIu/AgrfsEcJ6xYEkJZiwY5ta09waJJCWclS7ARWxbln52d1iJSeDiunl++WNS&#10;h83ZbSP5DJoCF2naezs6SEq4MBbsyBu4Vjhk25NekrKoaR/jexjAF/2k1/H9Q8nkHOAVmQQupm5C&#10;x+QvCfjRtE/x9am08qAVcE7YYtVYsKQsatqn+B4GXCJs8/H8+vvoRSVJCRfuW/HtDOAz20Ann3OA&#10;12QSOPus5iMlVosl3y7+nQH89bHlc3zvkKRkC58/49sZ8J1+y2eDo5JyzTYgwElhhenAfUMJZSXj&#10;ykwC55sn3kmJ83+Tzy4bwEmO/5OUd3tjwXCBw5ZNvrRJyj+DosAQ20Cnny3912cSOLf2Xiek5rBl&#10;aHytKqFs/wwMcfyfpGIyFgwn2OZDUoHZFhEYYqeTtLOd/0ZMAufSPky0xb8+2JodNpLP9s/AV8aC&#10;JRWY8QSI2eZDUtmFLaHv4lsfUC8DHcnnHOCtmAROPZO/JMvDVWnnwVjgi6a9d267pIJzPCB0mvbB&#10;Nh+SKsiAKfCXbSrTz4M7GzIJnGpvXhckq3+oPL5mlVC+CwF/GQuWVEk+/1A15/1Kqi5nQQCBc4DT&#10;z/16WyaBU8tuJiTtMLYQX7dKKPcQIDAWLKm2wjEl8b0QyhbOeHh+/R2/GCSphm6eX/7Et0WgPia3&#10;0s69OgEmgVMpTP7exr8eSIltRJPP+b9QO2PBkirO+AL1cN6vJIWspIHKOQc4/dynE2ASeNO6gQqT&#10;v6Suv09YTZZwzv+FyjXtnQd1JMm5wJTOGQ+S9Lm9N36ol3OAM6hpH+PfGxswCbxJ3YSNyV8y4P00&#10;g7yfQr36hUBvR/cFSaqzMBb8EN8qIXvOeJCkExkQgTo5Bzj5wkqF+NfGRkwCr5rVeuTEqrL0M9AJ&#10;dTo8oGMsWJLimvYpvmdCtsJB10cXuSTpb+E+Gd87gfLF9wIlV3g61wrIVJgEXieDEeTE9s9Z5EgF&#10;qI+FQJL0fcaCyV/T3t48v/6OL25J0nHdOXtAVUxmZZBdGtJiEnjJ9q53cmP75yx6i39vQMGMBWvb&#10;dmFnkG5iLew+EY5dCw8hhYd6Pwr/9/vuM0TTPoWdb3y/0FYZCyZf3Ru+rZgkaWQ7q82gHuHD/sB9&#10;QAllG+gEmQReon0YBIt/1JA6Yw7pZ2ATKmIsWOu3775Th4cYZxhLC5+HPcCgDTIWTGaa9i485Tlw&#10;MUuSzhfe+G2TBhU4PG0c3wOUVraBTpFJ4Dkz+UuebP+cRWEgPf7VAQXqJ3893KpVOkz6Pi35Pe2w&#10;jbn5Da3VW7diHZLXtPdujpJ0dWHCwRs/FC5sTTXw+ldq2RY3TSaB5ygMNHjojCzZ/jmPwsNu8e8O&#10;KIyxYK1UmPhd/cHFpn3wcINWylgwiWvaB0/gStJ8dWeWAMUKE4vx617pZfvKhJkEviY7jpA124xm&#10;UlihBZTLWLDWab/0it9zDt/dPeigxTMWTJION0Fv+JI0c6s/3QisxuqlfDJRljCTwKPrHmrYcAAN&#10;rmb753yyiwaUy+SvVqg7SiChz62OcdIq+fxESg574nvDl6Sl8sYPZeoHTY5f80ovK5jSZhL44sKq&#10;yZQG0WCKwxjE0fWt9PIwK5TJWLBWKKz6TXMszMMPWiNjEKTAFy9JWilv/FCe/rys49e7Umwf//pI&#10;jEngs3VncZr8pQDO4ssnE8BQHpO/WqFwVEnaZ6H67qEVumnaX/GlB6sJF2B8UUqSlssbPxTGBHBW&#10;2QY6AwZiTtZN/kIJvHdmlXPsoCwWAmmFwuRvHt+7mvbWQ2laOmPBbMLkryRtkzd+KIhB7Kzqzp8i&#10;fSaBj7OLCAUxFpFXJoChHO6/WqEw+ZvdbjUmgbV0HuZlVWHwK74IJUnr5Y0fCtG0d/HrW0lnG+hc&#10;mAR+L92z02CK/rX9NnCtK9GS38ITuIjJX61QlpO/73z30NKFBw3i6w5mZ/JXktLISjQogBXA+WUy&#10;LR8mgffO3qQ04ZoeuNaVcCaAIX/hAfT4tS3N3D6bbZ9P8d1DK2QSmOV0e9qb/JWklPLGD5kzAZxj&#10;b/GvkYTVOxBj8pci2WIxv2wBDXkzFqwVKudzqx2+tELGglmEN3xJSjNv/JAxE8BZlv3T6bWpbxI4&#10;bJ/nGqU83jOzzAQw5MtYsNYobC8eX3s5s1uJ1shYMLPyhi9JaXfz/NLG924gA037EL+elX624M9Q&#10;PZPAJn8plvMn88wEMOTJts9ao24SK+Nzf08JY3Tx31WaO5PAzMLkryTlUfiCFt/DgcSZAM42k2wZ&#10;KnwSuNQBNOj0r999fN0r/YrZ1hMq4oEbrVQ497fMh4T6zy3x31eaPZPAXMXTXpKUVyaBIS+2h8q3&#10;0rYqq0ahk8DdqnSTvxTMZETGNe1j/PsE0uV+q7UqffzKa0lrZYcyJnGTkqQ8K/1DNJQkDIrGr2Fl&#10;0z7+fZKJwiaBu/d9k78U7sfzy1t87SuTmvYp/n0CaQqv16PXsLRMYfVv2Tsq9d85fH7RKhkLZhRv&#10;+JKUeQZaIAs+c2WeVU35KmQS2Ep0amC3jLxzn4I8+F6iNavlvcECO61ZLa8rruQNX5IKycQEJM/n&#10;rux7i3+nZCTvSeC9h72oRTjbbOA1oEwyGAnp851Ea1f86t93zgLW2hkL5juHN/z90YUjScozb/yQ&#10;tHBWy9HrVnnlPpu3PCeBw+Sv644qWP2bf86lg7QdjqQxFqzVunl+aePrsGS+82v1fFdkiDd8SSqz&#10;f5r2Ib7nA2kIX37j16yyaxf/XslM095mtMJwHybE4r8ClCqj16ZOVNtAP2SlaR+MBWvtqvss27/O&#10;jn4O0pJV9zrjjKa994YvSeUW7vPxrR/YngngMnKPLcPNf69N/LtNLJO/1KUfp4hfB8ovD0pBiowF&#10;a5v24eHL+HIsXTg6aOBnIS2aBUH0vOFLUg2FD9kmKCAxGW49q4HCCrX4d0ueUj0Dr7vGajkrDQ5s&#10;mVhM+/h3C2ysae9MSGmLat0VIoMHTVVmxoKr15955Q1fkurorcYnLSFlPoeVky9WBekfkE3l4Yxw&#10;3u+T92+qY/VvSZkAhpT0Y8GpfM5RZd007a/4kqxB2MUn/llIKxUmgT1IXKW8zrqSJM2TLdggIQOv&#10;UWVarU+zl2zr1cBW/VIzq3/LykMskIh+LNgRNNqsao8z6R+8OPp5SCv1Fl+SlM4bviRVm61KIRH9&#10;1mtHr1Hlm1XAZVp7Ivgw8etaol5W/xaXexqkwViwtq7mhxsdwaktMxZcGfvOS1LdhVUV8XsDsDID&#10;3MXlS1XZDhPBS22ZuO/em02SgNW/BfZP0z7Ev2dgXcaClUBVr0Jc8HuEdFF2LavE2k+wS5ISrWkf&#10;4/cIYEVN+3D0ulT2GeSuQHjtNu3TDMfp7MOX8G4rPNujQs97Y5mFs8yBzRgLVgrV/rCsB9yURMaC&#10;yxZ+wbYbkCS9Z6ICtmMgptictV6ZMIEbvmfdNO2vMKF7mBgOT/i/Hf7PXf///vo7/DPde6+VvjBo&#10;hgcrlGImgGE7/YM1xoK1ebXvRGcVvlKp2rO4i9dvM+gNX5L0ub1BaNhGmAgaeE2qgHyhAhive5hi&#10;4J6q/AuD3vHvG1iBsWAlVPUTwL7/K6GMBZemaW/tMy9JOlGYBLb1JKzMFlBFV/X5VgBTWP1bbs6c&#10;gw0YC1Zi1f4wkAlgJZax4GI07W34sD3wS5Ykqav2s1hgCz6fFZ6zdQAudjiu6vheqlJyPAKszHcN&#10;pVbtE8COgFJqGQsuhP3lJUmXVPt2PLC2w/mgR69FFdM+/p0DMKBfpeY9sey8J8KKTDQpxUwAe10q&#10;vezSkjk3FulL++4JyPC6aNrHsPWGJyKlrzm3EtYTv/5UXuGzRvx7B+ArWyLWkW0GYR12VFCqmQA2&#10;T6NEs3tZppr2Pkx4Hf1CpQrrVjZ+84XTSnnpo/D+Eb9GgJk17V382lOZhd91/OsH4KB/PzRuUUG+&#10;Y8AKjAUr4UwAmwBWuv3TtA/xNUvK+i2UdvEvUqqyC59iCSsfj/67Up3tv3tgAphBPzgTv/ZUYLZU&#10;AjgtPKgb3zdVZgYWYWHGgpV4JoBNACvpjAXnxLa2Ut/YDxdWAkt9N88vf+LXBzAfW7PVle31AQY0&#10;7UN8v1TBNe1TfAkA8zEWrNQbO0ZbGhPASj1jwZlwM5H+Fp5cGbftYv/EZPzvkerMIA0sxue16nqL&#10;rwGAqjXtbRhkGrhfqtDCWc/xZQDMw3cL5ZAJYK9TpZ/Pa4k7bGHrrAfpii0XbUMmfWSrNliG95oK&#10;81ANwF8GQetr6vdz4Ix+NwVjwUo+E8A++yiP7GCWqqa984YvfTR54sq5jNLnxq+kB86yRVuduZ8C&#10;GLuoNdsKwgL6Xeze4teblGD7cAxSfAnXJkwC2wFFGWQsOEUGEqUv7eLXyBg+QEsfGayB+XmfqTP3&#10;UwBjFxW3j68F4Drup0q58N2n2062ae/ja5d+J9fDzmAeilOKXTW3wsxsISB97dr96sN/P/53SlVn&#10;61KYlQngerOdElCzw7FVR/dG1VF8PQDTGQtWipn0nebTZPDRz1Taqtq3bU+Hsx6ko67epqDfRufo&#10;3yvV3ORt1YGv+q0vj15jqqawndJtfFkAFK//jrUbuC+qkq7+ng70+qPLjAUrld5M+s7HZLBSyljw&#10;1nyBko4KW+DEL5UpvNlKR5m0gDk4a7765vqsApCTsIogvh+qrgwiwgyMBSuN9t3xNmHS1zjRMsJr&#10;vV/pb/cwbZmx4C0560E6bq6tFX807WP875Zqz/mVcD3vLwrN9XkFIAe2flaXY2Xgah6m0cbtD6t9&#10;7eiwon5V8Mufgd+HtHjGgjfirAdpsPmeSumfqrSljhRl0gKu4zOcDs33mQUgZVar6VA3aQBM5kFS&#10;bVU3+Rge4vH9ZVtNe2/HSm2Sh/hW1p8dZ2JKipr7cHJPVkqDhUkLT3vCRL6w6T1bQQM18J1K73nf&#10;gysYC9YG/d3mmbQ07Z1xBa2de8GKLPmXhpv9TKH+A/bR/45Ue7b/gOkc4aHP2VUBKJmtn/U53yFg&#10;Ot8htGYmfjPRtLcmgrVib/ElyAJsGyidbBe/XuYQbm4D/1uSbP8Bk3hfUZRdFYAyOVJHx+3jywQ4&#10;z1iw1srEb6asCNZaGQteWNPe+wIlDbfUeULOWJFO54sBjGcCWHFWRAElslpNQ8XXCXCGrZ+1Tjs7&#10;ExXAGcFaIWPBS+mW9Nv6WTrRcqtn+ifX4/89SX22/4AxHC2gU3mSFiiI1Wo61WLf26FQxoK1cPvu&#10;e0jT3sbXHhlr2gcPnmvBjAUvIaxuHPhhS+pXzrTxa2ZOnp6SvsmkBVyu383l+HUkeZIWKIWdy/RN&#10;YVA6vmSAYR6m0ZKFsU4Tv2VzD9FSLbUTa718gZK+beltSsK/P/7flPSRSQu4jGMFdCZnIwJ563dP&#10;2g3c36Q+D4/CZWz9rIVyzm9lul1lLWzS/LmPzMXWz9K5wvbPiz+xZusM6dts/wEX8ASuzrX0riYA&#10;S7r577WJ72vS56wYgcsYC9YC2e65YoeH0T1UojkzFjwHA4XS9631BdJghnQmT/PDWZ681UU17WN8&#10;7QCkztiFLsmDTnCe+6nmzqpfOlYDa+6MBV/Jdh/S2Vb7ANNvZ3b0vy/po/C+Fb90gA9h0DN+3UhD&#10;rfb5BmAOjq3ShXWTEMBpxoI1b1b9csTRVJozY8FXMEgonW0Xv26WZBto6fsM6MD3vI9oRKsccQFw&#10;Nef+alzOu4dvWJ2nGdv927Q/42sMOv3DJj6/6eqMBU8UbtDxD1PS19ba/vmdJ6Sk8/mCAaeZANaY&#10;fJECcuDBdY0tvoaAnrFgzdVhy2cPk3KWIw81S46xGql/gtZ2H9L3rb8yxjbQ0iV5qh+G9E/Yxq8X&#10;6dvCKpD4UgJIhXMqNSVbBcIAuylonvotn2GMpn0YuJakMYV5Gp/vLuXJC+l84Unz+LWzBtvxSOcz&#10;YQED+vMRj14v0rnsrACkyO5ImloYaI6vJ6hd2OEufq1II9v73sBk/XiFh1A0ua3mavLjiQvpojb7&#10;UOM1Kl1U+PAYv3ygZrZ00zW5pwJJ6QcJ7VqmaVmdBl+5p+r6dlbfMQdHe+iaPOR3gbBHf/yDk3TU&#10;W/zaWZMzHKWL2vR1CqmxTaauzJZKQBr6bUp9H9LkwkrH+LKCmhkL1jU575e52Z1WV2Qs+DsGBqXL&#10;2voLozdC6cKa9jF+/UCtHCGgGdrF1xXAqpr21soQXZstAuGDXYJ0TWF80uQvSzBPpckZCz6hf4rW&#10;dh/SBW2+AqZ/vR79uSQdtY9fPlArA+aao+4Jf4CNeJhJc2QCGA7sqKAr6iZ/YUmOQdS07F42JKxo&#10;HPhhSYpK5cuiLXqkywoDhfHrB2oUVm/Grw9pSu6rwBaMWWjGPCQK7qu6JmepsxaTwJqQMYtY095Z&#10;/StdWCLbCIQ/x9GfTdJgnvwC58dr5hL5PATUwTaAmjkTwGAsWFPzPYC1Ne390XUonSlcN/GlVC0r&#10;CaWLC1sIpHG2hW3bpYuzZSnVc3SAlsjgD7CCw4Ovvvdo1pL5Xg8bsaW+JuXzP1vpJ4F9HtSYdvFl&#10;VKV/m/bnwA9H0kCpbR/gA7t0eeH9Ln4NQTU8MauFCltyxZcbwGwM9mmhrAqharZU1ZRM/rI1nws1&#10;MmPBVv9Ko0pukNOAvjSmt/glBNUwyKMFM4gOLMIgn5bMRAYVMxassYXzouPrCDZhLFzjqvvYD+fo&#10;SKNKctsAZzpKIzLQQ6WcG6+FC0dkmAQG5mPyV0vXtE/xZQc1sBOkxnbz32sTX0ewKZPAGlO1Y8H9&#10;WXAmjqQLS/VpNw9ySKOq+8kvquW9QitkEhiYR9PeGavQ0qX6/R4W1Y8F7+LXg3Qqk78kyy5nurw6&#10;x4LDh92BH4akE4WBiPh1lIT+A/zRn1fScAZ7qFH44h6/FqQFMgkMXMfkr1bq5vn1d3z5QemMBWtM&#10;YavwMOYYX0eQDJPAurD6xoL7CSPbKUkXdvP80sYvo5SEL6/xn1nSycIERZoPdMBCvE9oxd4MFAGT&#10;WJmmFUv9Oz7MzliwxrXzmZ4c2O1MF1bXWLAnvqRxhTNS4tdRSpztKI3LNkbUJgxyxq8DacFMAgPj&#10;mPzVynUr26AixoI1Irv6kBUPvOuS6tn9pd9SyRNf0uWFDz7JD2LaKk0aVV1PflE9E8DaIJPAwGVM&#10;/mqDTABTFat/NaLUF8HAEJ8ldUlVjAU7A04aVy4rBb22pXHV8+QXdBPAf+LXgLRCYRK4/C9YwHQm&#10;f7Vdu/hyhFJZ/atLy2UMFI70nyktjtK3lT8WbPWvNLpwoHz8UkpS//o++vNLOp2JCWphAlgbZgs5&#10;YFj//cVAnbbKBDB1MBasC3M2Otlr2vv4upbiih4LtkJQGl1WXwoNoEjjKv/JL+iZANbGmQQGvuoH&#10;6Hx30ZZl9V0fprL6VxeWxfF3cE7Ywnzg+pb+Vu5YsCe+pNGFD8rxSyllP5r2Mf47SPq+op/8ggMT&#10;wEogk8BAz+Sv0sgEMOUzFqwLc+4vJQmr2eNrXPpckWPBVv9KowsDlXndDPrzDuK/h6RvKvfJL/jg&#10;C5BSKZujNYBl9JO/JiO0eeHhuPjyhNJY/atLcu4vxXEesM5U3liwJ76k0eV69kW4gcV/F0nfl93D&#10;HjCS9wallBUGUKmmfTAuoVQyAUzx+gkQ91yd683WzxTJecA6U1FjwVb/SuPLdXDSWQfS+Mp78gu+&#10;8llQydW0T/F1CpQrvOZNRCilfP6ndFb/6pJyHfuESxgH0XeV81nQ6l9pSmH752yfgLPNhTS+op78&#10;gogvPkqxMDAZX6tAeUxCKMVseUrRrP7VBbkPUoMfzy+7+NqX3itiLNiXLWl8uQ9IGuiXxufLDyU7&#10;rLw6uu6lrbMFJxSsaW8dQaBUy/07P3zHWLAuKOuFL3CxfnFkfP1LXfmvAvbElzSpcE5A/HLKSv/a&#10;P/p7Sfq2ffxSglI4HkCJtzMABYXpJn9f2oHXu5RGTfsYX7ZQhH48yK5w+j7HsVARD8Xom8LDMPmu&#10;AnZxS5Paxa+lHPnAL03IlyBK1bT3R9e7lFbhi1feD+ABvf49x3cRJZ1zLymVsWBdkIcvqY6toHWq&#10;fHeF8cSXNKl8X/RfhSea47+bpLNZBUyZ7AyhTDIgD5lr2ge7kCmHsl7tAacYC9YFhffq+NKB4vWf&#10;UY9eD1K2Y8Emf6RJlXMGhsF+aVq2g6NQBuSVS6U8jAe1OZw3771GOZTnQB+c4dgXnSsczxBfN1CL&#10;cN5r/JqQunLcEdKydml8pX0Q8sYmTcqAEEW6eX75M3C9S0kWrtf4GgYS1Z3363uHsqqIY58g5vO+&#10;zmX1L1WzWEqny2ss2BNf0rSK23bQ9hbSpIq7F0AYEPrvtYmvdSnxwvlkzgWGlPXn/Xr4XFkVHliI&#10;L2XInvEfnam0RS8whV1zdbKcdoQMN/Sjv4Ckc73Fr6USOP9FGp+VZ5TIA4LKtpy+iEFNnPerXPO+&#10;QoGMBetcVv9Cz1i5TpTJDjH9E7jxH17SmUo9b86KL2la/zTtXfx6gqzZ7kgZFz7PxJc0sJGw5bPv&#10;GMo4kyAUp2nvPJCj77L6Fz54OF6nymIsOExixX9wSefL4gU+hQF/aVK2hqNEBoaUeWFL6DI/r0Eu&#10;mvbeKjNlXl5nvMEFjAXrXB58ga8cYaKh0h8L7id6DOxJIyv9SbiwnW38d5Z0NoNDFCd8mB241qW8&#10;snUnbOKwWsJ4g7Ku9O/+VKgfC7adqU7miCsYYBddDbdP+qHzH037NPCHlnSmMJgRv55K4oB7aWJN&#10;+xS/niBn3g9USuk/mQsFseWzCqrUo5+ol61MdTYPT8IgC6Y0WMpjwS5aaVLhyY7b+PVUFLsDSFOz&#10;CpiyOBZAZRU+w9nODpbUtA9WlqmkvG9QGmPBOlP5Y54wlVXAGi7RseD+i1n8h5V0plpWkNj2U5pW&#10;+EAYv54gZwbyVVphZWJ8nQNX+lj16yFSldRbfKlD1kxe6Ex2PYDveYhGQyW5W6zJHWla1TwB7IuB&#10;NKlaHhKhHrbxVKHtPLADM+kfLt8NvM6krPPAEKUJk3vxdS59zudjOMOiSg2U3liw7V2lqe3il1PJ&#10;rPqSpvVP097FryfIlgeCVHAG9+EKVv2q8JJczQFTGQvW+aoa80xS2H47jCf13X/6/w/ZmjsRxss1&#10;VFJjweFg4vgPKOl8tW2F4l4hTaxpn+LXE+TMFxwVntXAMJZVvyo/2z9TlB9N+zhwnUt/q23McxP9&#10;BO99eMAo/LwPO7SGz1Ph+/alD2iEf2538/zSdg/ihfGnWnarTIT7qQZLaSzYXuXStJJ6kmMN/ROi&#10;Rz8HSWfbxy8nyJltoFVDVgPDBaz6VSV5T6A0xoJ1rurGPNfQT/g+HLZfDxO9i35+Cq/z7v3LhPDi&#10;PCSvgRIZC7aNnzSp8GRV/HKqgfPCpWn58kRRPBCketqHJ7rjlwDwd9WvwS5VkZ0hKIqxYJ0pTBzG&#10;lw0The/OTft4eOhi0Qnfc4WxbN9tlmHXTA2VxFjw4YmToz+cpO+r9fyf8PeOfxaSzhcenohfT5Az&#10;DwSpssK20Nt/eYMUNO19N4B4/DqRiqzWh78pl7Fgncv2z1d6X+nbf17adNL3VN17m5XB8/GQvAba&#10;fiy4vzA9sSuNb9+9mVfKfUOaVCJbf8A8PBCkGrMFKFWz3bMqrdaHvymXMR2dy4OPE4XPSv0DFjm9&#10;xnZWBc/DQ/IaaNuxYAN30rRqH/xz9qM0MR+qKUxmX2ylubItNPWx3bPq7a3mh78pj7FgXdAuvm44&#10;o4yH5EwEX8n9VYNt+bqybZM0req3yLCthTQp28dRmvBBNr7OpYoySEL5+onf3cD1L1WRbVApjbFg&#10;nav2RS+jfKz4zXniNy4cfePc+4kKuxY0Q9udqd5P4LggpfF5Es6qL2lyVhBQGu8Hqr3D+Vm2yaMs&#10;3Tm/trFT9VV99BMFMhasC7Lt/YUKf0jOgwDT+PysoTYZL/jRtE/xH0TS+TwB3LPqS5pY0z7FryfI&#10;mfcDqa8bJNniix3MqYwtDKVZ8t2f0tieVJfk8+wZdX1W2nsgYJzDivD456ja22Is2JYf0qTCE8A+&#10;CAW2gZYmtd3WH7Acq4CljzwtT5bqGsyULsnZvxTHWLAuyK6H32na+5JX/Z7K95sR+mvk6Geo6nuL&#10;L5VlNe3dwB9C0pmc3/mVbS2kaXmQhNJYTSAdZ0UwWTDxKw23xUoNWJLtn3VBJvq+0W/5XPNrKJwN&#10;7MGocyyY0olWHRuw/bM0LdtefGXAX5qYASUKVOOT0NIlmQgmSSZ+pZN1O/YY5KYwxoJ1UU37GF87&#10;/D32yGemfmfM+/jnw1euFQ225lhw+DB79AeQdC5bQA2w7ac0KdsqUR47zEjfZiKYJDTtnYlf6fvC&#10;Kq/4pQO5s/2zLsln1WOHhyd8bvrIJPAZ5t50on18rSzD4Jw0qXCIe/xy4p9/DgNIRz8vSd/nixUl&#10;cjSAdL7wOvEewOqa9sHEr3Q+259SJNs/67JWmpzIh5W/JwuTwB6WOsEDNzrVKuMAtvyQpuXpphOc&#10;bSBNa82tP2At/XuCnSGkC+oGBmyzx9L68+ps0S9dVhjQtusXxXF8ly7MTmWfNe29yd9vsxL4BA/G&#10;62RrjAV7AkEaX3cGECcZ7JfG575CsfrJhqNrXtLJdqt8EaQe4WGcfsWKiV9pRGGSLH45QQmMBeuS&#10;ul1q6PUPNvscdT6TwANMAOub3uLrZV5W6knTsjrjW4cBpuOfm6RvW2XrD9iALzzStJwTzFVs8yxN&#10;ztbPFMv2z7ow98EPjrsb1ZvdM74yHqLvWvT7vu2fpUnZBuocD5dI07Lii4J5YlqaXtglwgOIXKRp&#10;bw9be7rnStMzeE2xbP+sS7MLwoEdrUZnh7uv7Lqgb1tyLNjFJ40vvG7i1xLHPN0kjc/9haI17V18&#10;zUsa32FV8EP8EqNyVvtKcxUe+HaPpVjGgnVptvLtdQ9iDvx8dKYlJ7Uy476r71puLNiWH9KkfBm8&#10;UNPexz87SWfbxy8lKIkVB9KsvdkiunJNe3/TtL+s9pVmzIA1hQufH46ue2kgnzF9f702DxH03Hd1&#10;rkV2nnEDkya1i19LnOYNThqfbZYonR0ipPkLKxPCRKCBugo07a1JX2mZnHdJ8WxlqxHFl0+NrP69&#10;urf4Z1ojizB1tiWOezp8aTz+H5N0sm5gjYsdtqE7+jlKOl2YHItfS1AaWyBJy2UyuEBNe/dp0tcA&#10;krRA3WfwJVZfQEKMBWtEJu7sbDhL1Y+lu450QYuMBVuZJ43PQNpI/VbzRz9HSd9mG2iqYPWatHzd&#10;ZLAzg/MUzvS10ldaq53JX2pgLFgjqn4HRA9MzFfN4+l24dWFzTwW7MkDaXTLHchdNqu8pPHV/OGY&#10;ivQPCZnYkFas24I9bC9loiM9TXsbBogO2+QboJfWy+QvdTAWrBGFhwjjS6g2tn+er5rH1O2OqUub&#10;dSz4R9M+xf8Dkr7PuZzThEHG+Gcp6UxN+xS/lqBIJoGlzbI6eGNhwunrKl9bO0vr9zbrYBskzFiw&#10;xrTIdqQ5saPh7IWHUOIfcw082KmLm3Ms2Io8aXR7TwVP1H9oMqAljajmpyOpkElgKYnCe48J4QWZ&#10;8JVSy+QvVTEWrDF1nwlr1rQP8c9EV1fftuJ2XtCI5hsLNhkjja76Dz5Xst2FNLqZz36AxJkEllLs&#10;7bBl9FOtT+xP1k/23oef3eFzsAlfKa3Cts8mf6mKVWgaU+3joFbML1Nt773OkdbY5lmA6AkWaXRW&#10;Qlypae/in6mk73PfoTomgaXk61YJf0wKe58KTPZKueXMX+pjFZpGVvsEsIm7Zapta3EP3mh0TfsY&#10;X0ejuYFJo6tvi4oFeNOTxhXer+PXEdTA9nRSdr29bx/9d2K4tKf7+0neu+5h6sNEbzhD2edbKa/C&#10;69bkLzWymlFjq308onvgceDnousr7nvCCf827c/47y6da5aHJA5fVI/+5ZKGq/1Dz1zCEyzxz1bS&#10;t9kGmmo5OkAqpn5y+Pn1d/cgcniiuZ8gvk9m8Kef3O1W8XYDNeEz69dJXit6pQI6nHFu8pcqecBS&#10;Y6t9LNRrZrlmmeDKgDk4TezKseB+a734XyrpdLaHmpGtPaVxuf9QM0/MStUUJlfDRPGfv5PFhwnj&#10;w6Tx02FStivcG871Pon7XjeZ203ohn9397/zeWLX5K5UdvtZttODXPVjwd7rNCoTwCaAF2yfzIOg&#10;CzGWoWu66vXh4pNG9XbVC45j/RcPW+VJF+Z8RarXn1fmfUOSJE0pPNB9H3+8gKqE4wuOXxvSt5kA&#10;NgG8ZKWvArb6V1d1zYOLzv+VLutwNpDJ3yU07a2zNKTLqv1LF7yzJbQkSRpTN7hsNx1w/q8mVftY&#10;hO+fy1fqA1ruubq2qx6Q8PSKKu99i7ewkihs+bbrt5k7bDUX3tyb9qnUN6DkhNXATfvYbe/Xb8cX&#10;fheft+QLvyervlR14XURv3SgWv3qBe8LkiTpu2z5DJ8YC9aUunPTK2YR3Sq9xT/37DXtnS33NUMT&#10;zwF25oPyamiy9uNcsPdzvD7OBevOBgvbnHdbpoZJ3L677qlfT/7mr/89ht9nKPxuHz6d8dad8/Z+&#10;Vtzfs+O+Tiq/Tyi7Dyqr3L/gK7tISJKkoQ47efnsDJ8YA9GUap8AdozmOpV2nXngRnM17fOsMx+0&#10;bEMTtl9W176vsB2YrH2fsDVZy7o+JpX/Tih/mlT+mFAO1+/xhLJVylol5wDDAGcDS5Kkj3bd+ALw&#10;Vf+ZOX69SGerfjeyfiHd0c9F81fK+7etnzVnk14XLkJ9amiy1upauNb1q5TfJ5U9oauPwtb0wKDD&#10;51sTwZIk1VnY7jkc42RMAgYYC9bUqp8A7lfP+565Tvvcj2PsxnyN5WrGJp3Dbgl61g1N2FpdCzWw&#10;Srn6fPGC8wxuSZJUVSZ+4QLGgnVFu/h6qo3vmKsWJoHzfE/vd1ow+atZmzQWbAIg2d4OK20fB1fX&#10;AszpxCrl7j7kfSLV9vGvERjmS7okSUW371ZEGCuBi/iOrysyDmEb6LV7y+793eSvlmvkPdiZDynm&#10;iVUgOSZP0qybsAcuZmtoSZKK6s34CYxk8krXNXLyoUxhp72Bn42WK5/toJv2weSvlmzUWHC3XejA&#10;v0SbtZ90kDPAGvoPMfF9S1vmHGCYpNvhwNZ3kiRlWTjW5nC8lYlfGMlYsK7NvdeDFBsVJoEf4l9F&#10;Sg4PnJv81bKNGQs+bO15/C/RJk06xBlgRd430iqc8Rz/joARmvbe09uSJGXRPrxnZ7MCCBLlO72u&#10;zX24Z6e8bUpy/qRpb40raK26z8OXsvIhqfI91ByoR/+Uo+1TEymsfoh/RcA0toeWJCnJbPMMMzIW&#10;rGtLfRXmmsKYTPzz0SrtRm2Du6R+t0TjCFqzt/gyPMnFmU5WcQG5CPer+B6mzXL+Dsys3x7a07uS&#10;JG1Z96BjmGQw8QuzMhasqxuz/Wjp+kUSu6OfkVZp0/kUu4lpuy4cC27a+4H/sraqaR/jXxFAisL9&#10;6ugeps1K5qlHKE34QmeLPEmS1mzfbe1oe1FYRtPeDbzupFEluQXvlvrXlXNfN2zVieCmvTssjPE7&#10;12Zd9Fk5rG6I/4vaMBPAQCa8fySWp29hcbaHliRpubotNG3zDIvzXV5zFLYRj6+t6vUL7UwIblw3&#10;EbzEFuXh80nTPhy20Pd71vZdMhZsRUNiXfJLA0jAYSLk+D6mTfL0Layo+9JnmydJkmZof9jm+fwK&#10;BmAWvstrpi7cfrQy/Upg20Gn0T5MBoeHXiY/XNa0t5+OhzLpq6S6aNX74YmFo/+ytsnTU0AuvH+k&#10;lfcP2EA466kfQPNFUJKkcdnmGTbiu7zmylFUJzTtrddZkr2F30uYNOsWRTbtY5jcfa876q5pn7r/&#10;POxKYvcvJd5FY8Eu5OTae/MEkhcmPUx4pJanb2FD/VPB3ZfE+LUpSZIO2eYZtmcsWHO1yDa7BbHa&#10;XtLCnRkL7gfw4/+SNu6imXuADdn6NM0MpEECmvbePVKSpC/Z5hkSMvAalablKMPz+nOBbQktaZG+&#10;X0za34CO/kvaPmc5Aqlydny6efoW0nJ44tsKC0lSrb0dtnn2kCKkwliwZswipsv5bihpib4dC+72&#10;NR/4LymNvIkCSenOMLGqLek8fQtJsj20JKmmbPMM6TIWrJk7s/0oMdtCS5q178aCw4HWR/8Fpdbu&#10;+2XcACvotjQ1eZF6do+AxNkeWpJUbvvwHmebZ0ibySfNnXHraQ6vxX3885SkMX27iDT8h/F/QUm2&#10;/3YpN8CSmvbBh9I8+vZNH0iKLcAkSYX0ZrUv5MNYsGbvu9VnnHX4XuiMYEmTCgu24vvKXwadMssb&#10;KrAyTyRml+2XIDO2h5Yk5ZhtniFPxoI1dx5En0nYLarfrdUYnKQxnR4LHviHlXjdlkoAS3Peb7YZ&#10;hINM2R5akpR++26VgW2eIVsDr2vp2k5PPjBJ/5Cw74aSLmt4LLhp7+N/UNnkXGBgOU17Z1uofDMg&#10;B/lzNpskKbH2N037yzgEZK5p7wZe39LVhQnL+HJjHt1kcNP+sk20pFMNjwX3Zzoe/cPKJucCA/Pr&#10;3xtsCZVx3hugHM4JliRtnPN9oSTGgrVQdqxcSdPe/mjax8PqYFtFS+obOjrWyoJCGvrlAkzgvN9C&#10;8r4AxQlf8k0ES5LWyvm+UCZjwVow20Bv4X1C+L/XpnvvPv69SKqgbqeemH3kyync5OPfL8DFwnm/&#10;/7028b1FeebJWyhX2P7LRLAkaanC4HG3jaeJXyjSYRvZo9e+NEeOCUhD953RpLBUVeEox/he8I/z&#10;HYsrnAvsSxowTpj89X5QVINv+kBRDhPBzoCSJM3S34lfoGi++2vJPIyesKa9ez9LOPyeTAxLZRVe&#10;0/HL/h+rB4osnAs8cOAzwADn/ZbaW/yrBspkRbAk6ZpM/EJdTPpo4WwDnZsvE8Pd/cGxcFKeHd9/&#10;DRYVnPMfgTOc91t0x2/6QNGcESxJGtnOGb9QH58XtXhN+xhfd2SmaW9NCkv5Fb+Q7+J/QGXlXGBg&#10;kPN+q8hgHtTp8HDP0T1BkqRDexO/UK+Be4I0a4PbkJK/95XCzhWWku3r5/umvY//ARWZc4GBD877&#10;rSbHAUDdwrlO8X1BklR33dmMTXsXv2cAlbAYSCvlvaYO0Srho+tA0rqFox4/XqH9uY9H/5CKzLnA&#10;gPN+K+vrmz5Qpf6BT/d9SVJ4MNxnQ6idsWCtVPfAEdV5nxDujpkYuC4kLdznLfhtD1dhzgWGajnv&#10;t8Lc84GDw5fw4/uEJKn0bPcM/BUGhgfuE9IShcVIVgHXrGlvwz3nsDOV8UhpjT6PBZsArjPnAkNl&#10;nPdbbWHCJ74cgIr1q4E9iS1J9RRW/doJDPjLWLDWzJgEn1kdLC3fl/uuc8GqzrnAUAPn/VadLZeA&#10;IR4KkqTyO5z16zs/8IXPgVq5fXwNQiecR94/kGIyWJqxMA/w93VmUqD6nAsMJXPuY/V9edMH+MT2&#10;f5JUbP2WzwADLAbS2lkFzFkmg6XZiieA/8T/gCrs88HQQBGc96tDu/jaAPjLg0KSVFr7sL1ifLsH&#10;eGcxkDbIWcBcrmnvD9tE+54qTevt7+vJC0nvORcYCuG8X33NdkvA95r21pPWklRE4ZgnA+zAt3zu&#10;0xYZd2aK7sxguxZIY/sYCzYBrCjnAkPOnPer40wAAxexM5Ak5Vu4h/suD1zCWLC2ykNKXOOw06H7&#10;l3RBHy+cgf9Q1ffmXGDIkG08dSKDgcClTAJLUn6Z/AXGiO8h0lp9OZcSJrIqWDpf/90gHK498B9K&#10;IecGQT7COd7O+9WpDAgCY5gElqR86gbTfdYDLtUf/XF0L5HWyngzs2nau8NZwUfXmVR7/QLPfrXY&#10;0X8ovRduovG9FUiI8351QXZ1AMYyCSxJ6WflLzCaxUDaPsdUMTvbQ0tfe58Afoj/Aymu+1IJpMd5&#10;v7qw8H4fXz4A55gElqSk25n8BUazGEgJFBYyxJcmzMFEsNTXjwWbANblORcYUuK8X43IFkvAJP0W&#10;gbv4niJJ2jyTv8A0xoKVSMaZWZKJYFVf0z6+nxl5/B9KJzKJANsLr0Pn/WpU4U0fYIp+Eth7jiSl&#10;0z5s4RrfrgEucRhPiO8r0ha9xdcnzM1EsKqtaZ/eXwDH/6H0Tc4Fho0471dTC2/6AFPZKlCSUmnv&#10;oWzgGhYDKaXCsWbxNQpLMA+m6jIBrGtyLjCszHm/uiIP7gBXs12gJG2fXV2AKxkLVmp5sInVdGOr&#10;r7/ja1AqsW4sOPx/4v9AGlE4d8h5DbA05/3qykwAA3OwC4UkbVe4B8f3ZYCxTAArwcLRBsaXWU8/&#10;zrobuBalYuq+O5gA1hx5UgsW1K+4cvairsqAITCXsAtMfI+RJC1btwNX097G92SAsYwFK9GcB8zq&#10;PBCjkgur3T3Fr9myugzm54uZ5qp70weYQ9Pe2pVCklYtrIy6i2/HAFMYZ1CqOW6QTdgWWoXWTwC7&#10;uDVj3qhhJs771cyZAAZm5TxgSVotO24Bc7IYSCln9zI203/H9aCziinMLZgA1hI5Fxiu4bxfLVD3&#10;pg8wI6tHJGn5DIQDczMWrORr2sf4uoW1uEeqlA4TwFaYaZk8pQwTOO9XC2UCGFiC84Alabmc+wss&#10;weSGcsi4MlsKDyHE16SUW913CRPAWjLnAsPlDiupTP5qkUwAA4vozwP23iVJ8xfO/bWzFjA7Y8HK&#10;pbBIIr5+YTVNexd2Oo2vSymXTABrlZwLDGd05/16AlfL5l4MLMZ5wJI0f037FN9uAeZgLFgZ5WEo&#10;NufcdOWaCWCtWTgX+C6+gUL1+vN+PU2mxTMBDCzJdwpJmq/wcGh8nwWYi89tyiyTwGzPQ8/Ks51z&#10;u7Rm4Q3b1h3wznm/WjETwMCi+q2g3+J7jyRpdG/O/QWWZAJYOWZMmc31i3h851VOmQDWBtnKCv4J&#10;rwOTv1ozE8DA4jwVLUlX92/T/oxvrwBzMgGsXDMJzOa6Y/zMpymbTABrm8KHzfj+CVVw3q+2axdf&#10;jgBzcz6SJE0v3EPj+yrA3EwAK+ua9jG+pmFtxnaVSSaAtWnOBaYuzvvVtpkABlbhvU6SJmXrZ2AV&#10;xoKVfXaXJAEeflYGmQDW5jkXmDo471cbZwtoYDVNexffgyRJ3+d7MbAWK4BVQnbNIAU3Tfsrvjal&#10;hDIBrETy5BYFc96vUsgEMLAmT0NL0uUZxAbWZAJYBRV2l7R7Bps6jPvG16aUQiaAlU7OBaY4zvtV&#10;QpkABtZmK2hJuihbPwOrMgGswgq7S97H1zmsqt/5Mb42pa3rJoC96SulnAtMGZr2zgM2SikTwMDq&#10;bAUtSWez9TOwNmPBKjK7S7I1k8BKrG4s2Ju+Esy5wOTNeb9KMBPAwBZsBS1Jp7P1M7AFO5Wp1Ix7&#10;sDXbQSulTAAr7Ty5RYac96tUs80+sJWwvWl8T5Ik2foZ2IYJYBWeLaHZ1E3T/hq4LqXVO0wAe9NX&#10;unkimmw471eJF67P+LIFWIWtsCTpqH+b9md8uwRYgx1aVEPGlNmSMWKlULcYyJu+Msi5wKStP+/X&#10;bgpKOhPAwJZ855CkjwxKA1vyuUwVFcaUrQZmE8aKtXXdWLA3fWWS7TtIU7+qydaWSj4DjcCmmvbW&#10;+6Ukddn6GdiUsWDVlvEQNtF/B97F16O0ViaAlV/OBSYhzvtVTvnCA2zOVtCSZOtnYHPOp1Sl7X80&#10;7WP8eoBF9ZPAxo61Sd1YsDd95ZZJDDYXzvv18IwyK7zfx5cywNpsgyWp5rpzuAA2dniY/egeJVWS&#10;owZZlwehtVEmgJVz4c3atlmsL0z+GrxWhpkABpJgK2hJ9RaONfIdFticCWDpMDHifZmVmIPTFnX3&#10;ubD1QfwfSJnkXGDW5bxf5ZytjoBEhO1Pj+5RklR6jjMCEuGzmPSRnSZZy83zy5/4+pOWrFsM5E1f&#10;2eeLNCtw3q+yzwQwkBC7aUiqKVs/AykxFiwd5Xxglmc3LK1duK9501cJeVqLxTjvV4UU3u/jyxtg&#10;M/2XXw9WSaohO1cBaXEepXQqE8Esy/1XK9aPBTftffwfSJnmXGDm5bxfFVT4kBlf4gBb8iCqpCqy&#10;Y9U6wlhA+Lxrsh3OMxYsnWtvsRFLMdastXqfAL6L/wMp4zxdzTz6L0S25VAxuTcCKXIOkqSSC/e4&#10;+L7HzMJDu037KzwQ3v/MX3/H/wgQ6XdiObpnSTqumwhu2rv4ZQST2QpaK9UvBvKmrwKz1SnXCNu9&#10;2JZSpeULC5Ak30UklZuHk5fUtA+Ho3qOvrf53Atn+PwljS6s2rSzGnOxG5bWqP9M7E1fheZNmSkO&#10;b8BHgwhS7tkiH0hV2B41vmdJUu6FVanx/Y4ZhInfM7tH2LYTzotfN5IubuecYOZgK2gt3d+HIk12&#10;qND28Y0VvtU/ENNtHSaVVny5A6TE+6+kwtp5+G5GTXt7eFD30vcKYwFwhrFg6foO20Pb7YNpHM2q&#10;hft7rY34EC3llSeyGMH2Gyq4t/h6B0iKL7+Syils/Ww3qjl8nO87/pw8YwHwLWPB0qztup0/HEHA&#10;SIfjLOLrSZqjj7Hgc9vnSLnWnc8AF7p5fv0dX0NSIe3i6x0gNb78Sioh2w/P4GPi95oVilYBwzeM&#10;BUvL1G3rGx5CshMIl+h3oxz/oJt0vo+xYJMeKrXwgfbLTRW+4ewFlZqHYWAFTXtv0P96VqNIyrw3&#10;A75XmGfi929WYsNpHryTlu8wGfzkswHfCQ8MxNeOdG1f5sW86avUTAAzhglglZpJKVjelwcqbTs5&#10;XdPex/cwScolE44ThdUv/eDnrCtgwntz/D8F9IwFS+sWxhwP20Q7M5ivrALWAn35HHx4wvLoH5Jy&#10;z6QHY/gCpFJzL4SF9efXxquVduFs+fgf5Tzvx5JyzOetiZr2YcndH5zHCMOMBUubtg+fG3xf5J1V&#10;wJq7L99NXGAqNW+kjBGul/gakorIakRY1HcDaFYfTeAJaEn5ZevnscJ2zys88ON9GIYZ/5DS6dPq&#10;YDuJVMx3YM1a2H7+nTd9Fdrel3BG6Qec4+tIyj4Pw8CC+veOePXvlxxJMUG/IuzoZylJKeaz1khh&#10;8ne943f28f884LOWlHImhOtkkabm7Ov3k37buqN/SMq58Gb5+SYKlwiD9PG1JOWere9gOd+t/v2c&#10;SeDxVpwckKTJ+d45XliVG/8cF81uOHDMA/BSTu26986wos8ZwuVyX9aMfX2AxMWlAuuelIKRLh3I&#10;l3LKBDAsZORWxc6HHGnkz1eSNsiuUyOFweuBn+PSWQUMMWPBUtZ1q4TDUQr9pLCVwoVY43gM1dHR&#10;WPC5reuk3PLmxyS+BKm8DHjBQqYMYtsmdBxH1UhKus9na3HWllsbev+FY8aCpeJ6e98+unvfs1o4&#10;P8alNVPxpRXe9HfxPyRlnAkPJrPaSIW1i69xYAb9F7Mpn5/DajFfxEewFbSkFLP180j90WObTTY5&#10;igGOTfwsKym/3sIW0n/PFbZ7SdJWPypDJfYWX1fOvVRR+TLONbzRqqQMdsEyrlyZevxhnNP6yfbN&#10;Jg0kaSAP84zRtLcpjDkdbYUHlTP2IVXd/n21sF0003LlWIM0PBZsf3EVVdM+xtc4XGrLrcmkuXPm&#10;KCzj2oFsD6uN40uwpKSy9fMoqYw3hcmu+M8GNUvltSkpmbqVwodzha0S3pDdKXVNg595w9Me8T8o&#10;5Zone7mK8xZUUh6IgdnNNRnpPMJxbAUtKYUGn6jnpLneM2fKUVHwSWKvT0np9RYeFPG9dX0e0NE1&#10;DS4G8qavgnLeJVfzpJVKyQd1mN+1q38/FbYQ9dDapTygJWn7bP08xsbn/g5m9TZ8aNqHo9eIJJ3o&#10;05bRPgstrf8MdfQ7kC5peCzYgIoKafAJBxjJk1YqJZNLMLOZB8qsJBvHQ6uSNs3k4SiJ7txgFTC8&#10;Mxas9Arn0v4J25d243JN+/RemHjsCv9Z/0BuWg8Y1deuG4M35rQYi5M0tZMPacT/oJRjw084wDgG&#10;mFVK8bUNXGeRwWwTCqMs8juQpDM5u32cbsB+4OeYRI5Igb9Momnj3icRHyZNJDbtbRi/OyziMFm2&#10;Ud2kfVgZzKwsTtLUTt5P3ShVQGFLLofUcz1PwqqM3uJLG7hC094PvM5m6eQHdI7179G+t0haszff&#10;M0dIcevnT9l9Az6ECbj4NSIt3H6xbYSb9iGsEB7439RKdQ/MhQl9rjfz7mOqptNjwTOeZyZtki9y&#10;zMk9UbnnngjzWvIJXK/XkXwZlrRee7tMjZPD9ygPXkFvyc+3UtRbt/PRSg9UHXai8NDodu3suHE9&#10;17DG9u3Ykjd95Z7tJphTuJ7ia0zKKWeiw4zWWM1kK+hRwoDC0c9QkubOvXmUpLd+/lRYIRb/2aFG&#10;xj20Qvs1J35jubwvFZyJ4CuYr9PYvh0Ldualcs8WE8zKNtDKPR+yYTZrDY5ZkTSOLd4kLdm3Aygc&#10;W+NhqflyfBQYC9bCdQ/bpHCvbdpb3xs2z0TwBO7RGt23r7MFzzWTVmgfX9JwLVttKOc8FAMz6R8I&#10;WmVA+9vtehiUw1ajkrJsl8SgdUbCuX8DP8d0s7obPPiupQqrfr+ZhNiGHYSSKHy+8tDzpdyjNbLv&#10;j65xQSnjukPmYWaeEFTO+VAN81hr9e/fDEiP03+H2R39HCVpeiZ/R8p0i00PkYOxYM1f2hN8/QI4&#10;3x02zjGOl7M4SWM6e/91QSnbEnyyjPx5OlAZ9xZfz8AE/aDY2p+Pw7aU339o5yuTwJLm6809eKS8&#10;tn7+mnEEMBas2ep2M8rhAapuS2i7CCVQ2g8LJMI5wBrR+Ycb3fyUa94wWISnYZVpdkWAeWz1IJCt&#10;oCfIeQJCSxSuhVB4MGAXXlOfO/y/hwFvg976XHgA5z6+vfC97LZ+/pT3WzC5oHlK5rzfEcyDpNH3&#10;W9biHGBd2kWfa1ff4k6ap118LcNcDAwqx8KX+PhaBsbbclWpL8ITmASurW6CNww4dtvINe1DN3k3&#10;ZfAx/Hea9iG87sK/q/t3GhSsLZO/E5QwKOlhcmpnLFjXluPk7zuf99LIltDfsDhJF3bRWHAJH95V&#10;Xxdd3DCRp2GVYyaO4HoJfC4OkxFZDqRsyiRwqe271bv/vTbde9yaE3VNe/cxMWyQsNBM/k7RD0hm&#10;f7/tJi6gYgl85lXehW188/3O4iiZZLKT3WklfN7S8l02FuyJAmXYZRc3TOPLkHLMSga4XgoTPb4E&#10;T2Qgp4T6Cd9+Ze+0Vb1LatqHH037lPPWt/qb8+cmKuhB2fAAgGuAehkL1vTekvuMNkUhDzSV0EVb&#10;2FYohbEJpd/Fn2fd8JRbRXzYIF2+DCm/9vFlDIyT0sM/3ba2jGcSOLfSnvA952NC2OBMXpn8nSpc&#10;88c/z3xr2qf4rwg1cfSVJhQeninne0pp72sZZ6fPYwU9dKflunws2JdW5ZQng1iD+6Jyyn0RrpfY&#10;ff/yD/IcsUIz6XbdAE9/dm9eE75nvG8Z7SGEdOt2WCjsultNmQ/YeK+laol99lUGlThJZ5ItoZr2&#10;Mf791CylB9SVbLv4ujnJzU455ZB41nAYwDu6/qQUK/GLGKwqwae/fd65jvfxZPq6yrcWYbLM6uCk&#10;ck+9TrH3VIPNVKzY17WWqoytn2P9A05WwydSVd8Xzmna+/jnI31u1FiwJwqUU0VtN0K6bAOtjHIu&#10;Olzn5vn1d/y6SiFfgK/Uf2l21M367Utd5TtVtzq4f+ja9bh+e5+TrtS0dwVfu5evnIDCGAvWmEoe&#10;i/VaSCq7c7wzLq0zjfuO44JSPnkjYDUFD3SosJxlB1dIeGDb9u4zaNpbW0IvX5WrfKdydvBqdfdQ&#10;n5GuVvq16hqhWsaCdWHdEQqFK/CYg2wLD2fHv59apTpOoTQa/RnWdgfKoRo+dJCOVFeESVFv8bUL&#10;XC75o1BsTzmLMOF29LPVNXVbO4efq0nfK9gqeqn2h2vTCvQr1XDvNNBMzYwF65JKXv37V4JHAtXc&#10;6ImtQvmOoG8av0jSRIeyyCAoKwrX29E1KCWWB2PgCv3Kh9Sfqt37AjyTpr23GviqwqRv230eN7G2&#10;iG6raN/Lr+qw6tdDCXPI4z1yjrzPUq3kH4TU5tW0I5EHItLJw1k992idatJYcNiyK/4XSanlixmr&#10;siWSMqjbchOYJJfPv5M+3HPSYUWbAZ7Lejuc53tv0ndd3WRwf49yrV6WVb8zq2rQMVw7UCEPvetc&#10;486YzJvXQ1qZA8hnvELr131HH8uB58qgXXzdwtIMuin1avpCBrPKbGVTFVuvrayqyY0ROc83Qc4N&#10;/q794SEFE79zqm8rzPHb6EEJPPSu7ws7JNTz/ur1kFYezvJQgk42bSzYTU6JN+nJBriSwWElXl1f&#10;yGBGGT5N67zvJTTtnS13neebFecGv9ddt67ZBTTtbZXXl+OmqFROD0Rq3Woch/W9IKmqfzjLgk2d&#10;avIK+So/5Cubpj3ZANfxZquUq+k8HphV/+Bjdjs82PJ9Qd35wFUN+DjPtxAVnhvcXbsmfpdz2CY/&#10;/rnXkB3HqJKxYJ2qxnFYKy7TavIkVynq25FFlzX9M2uGKyFUUdXf9NmG3RGUcDU+kQtzyPmLvc9D&#10;C2vau4InP5znW7jCzw3eH7Ymdw9cUrgHVrwa0PVFjYwF61RV3hONAaZV7dtAN+390c9E1XfVWLCV&#10;bkq46U82wJU8EatUq/GJXJhD+FwRv55yycr/9fQrK/P+DOA834oVcm7wp+3JPbSwgm5ngIHfQy2F&#10;1fTxzwSKZ8JLw1U7Dlvog3RZ1u36UrP+wbyjn4vq7rqxYG/6SjRbHrIlT8Qq1QyGwnglPPB43Qd+&#10;RjucuZrJgwOfz/Otb9UGJ4WdD3KZ3PPgwjZKeH+cI/dOalTzyn8Nd9UKs8yFv3v889BmvcW/n6qY&#10;q9NAV39Wzf0JYZWZgU425YkrpVm1T+TCNQr5rLuP/16s5DAZnNh1tDts7fzgwSAu8Wmr6FQeauge&#10;XDDpu6F+gDGV62Hbat9ukiol9rlGKdS0j/F1Ug3b7qZU3d97TQDruOvHgq10U4LVfbMnCZ6IVWrZ&#10;GQHGK2l1k20qE/GxzW5YWbnGdnH9RJkJX2b0PiG84gTAW3jN/J3wdR1vzjjQl4w/UB33AMXVvhBn&#10;pc/1uqDaPyfGPw/V3Ty7M4RBjIF/ubRV1e/3TxLCQHt8bUpbVvsXMpgil+1PL81KuTR1DxqE7Xa7&#10;CbXX34dJtbCy7txAUnjYLBT+2V03QRa2oOu3cw6Tvddt9QSXatq7E9dxuIbPPRT59zruruGv17HJ&#10;3hT1K53O/V7rquaVb9TJKjNF1f49wzbQ6VT7tRj/PFR3s40F+/CvpPLliwSE6/Do2pS2a28AFUYq&#10;cyuvus9Eylm4h8dBblzDRVhx5XdOXb+9HmTmggfVVFHVP3jooYhk6h6ErVj881DVzTcWbKWbUqr6&#10;Dx2kwYc/JZSdEWC8Yj/fOqsQgInCe8jR+4q6jENQm2I/K2tSs00yZMxrIo2sAD7+majOZh0LttJN&#10;CeXJW5LhiVilkvN/YaSmvSt4h5vwFKhBagDGKfu98erCwH/8I4OSGQvW50wA/32fPPrZaN1q/64b&#10;/zxUb/OOBVvppkSa52BrmIczQJRKtX8AhrHCB+X4dVRSYfvO+O8MAN8Jqwji9xN9zWduqmIsWJ8y&#10;AdyzCnjz9vHvpCruy/rU7NuhW+mmFJrtYGuYQbge42tU2iA7I8AY/Zem4lc4+cwEwKWs9LuseVda&#10;QPqMBeu92rfd/csE3KZV/6CzVej6aP6xYCvdlEKeuCUpPvgpgeyMAOOUvvr3U7aCBuA8Wz+Pqe6V&#10;R1THWLDeMwH84UfTPsU/H61T9Q9iNe19/DNRnS0yFmylmxJo/icbatO0991rOXxYadpHA8PXC9fl&#10;wLUqrZZVfjBCJat/36v+CWkAzrL188jC92iohdVmes+97wtjgdtU/YMIJoB1aLGx4JoGzJRe1T/l&#10;c42mfTj14aQbHDYRPJknYrVxYYWfs3jgQhWt/v3IYA0AJ1jFNKm3+OcIJbMNtLqa9im+Nqrm4YjV&#10;Cw+sxb+G6vTj+0c/G1XXcmPBDjrXli32ZEPJmvb2MEF59uGNRbYOqIE3X22YD8AwQr/6t8YBrPDl&#10;oO4npQE4ZuvnyXlfpSYeelfI2MMxu6WuWxh/jX8HtQkPd8c/F9XXovdjF5k2bLknG0r1zarfb9r5&#10;MjuegRNtlQdj4HKVf461WgmAD+FB4eeXPwPvF7qgsDgi/pFCqUxy6ZAz0AdYLLdOi054ZcTOLepa&#10;dEeGfuXE8f+otHBu9COMWPV7KquBx/GBTxsVHoyxfTtcaMJDUUVlsBqAd1UeiTBzPodTDWPBOuS+&#10;NyyMWcc/K82aRWEHxp8VWvxe7ELTFjn/90L9qt+5trd8s7rwMpWvKtNGeTAGLmflQp/3dQC8J86T&#10;MQpqYixYXYuuOsubXTUWa+877AcPGyjca+LrYnYmOrRFiz/ZkLuPVb9HP7trsxr4Ap6I1Rb58gUX&#10;84X8b3YOAKiZc3/nzHaoVMNYsEIeQv+e75wLZNzri9p3NdNaDyCa6ND67eLLkE/mXfV7qn34wB//&#10;T/Nhhd+B9CWTOHCh/n3y6DVUcc4DBqiRc3/nz3dkamEsWH0efDnDCs35WmeiKy/GnrXaWLAvDVoz&#10;K1BPWHDV76m68wOduzBo7d+F6s6Tt3A5X8KPcw8BqI/vK4vkoSqqYRtohVabfMiY99urswhpSL+L&#10;S/yzUl2tt0jS1h9aM3v9D1hn1e+pvBEPcJaW1syTkHChpr2PXz865L0coBphC8Wj9wHNUvisEf+8&#10;oUTGghUyFnEZ77uTc+bvKXY2q75177+2/tCKebrsk27brjSeujysBva7eee+qBXz2oPLpPKemWrh&#10;S2T8MwOgMP2AoXN/F6r7Xgw1MOahPttAX6p/GNmZrRcWdpw11nWahwq0+uvDgJpWar2l7Yk7PG2Z&#10;3hd3K4j+8sFOa2TrVrhQv0VSeu+babW3cgmgYP3gs/fChVt9QA42YixYIfe8ccKqvfhnqC+FnSaf&#10;4p8bXznaqu42GQu29YfWyPm//QB2Bjf5nQ+AzvnQOtkOBy7ji/bFhUng2/jnB0Dm+tV6HlBdIeMW&#10;1MLRV+oyWTee1cBD7bv3T99FL7LhUZBKoHW3f35n6w+tUO0THcmu+j1V5R8CfRnSCpmogUv0n1Pz&#10;ef/cPjuuAJSkOzoo+YeIS8qWqNTBZ2z1uedNdBjnrX0ib9+tZrQT1eXMw9VeGAveZuGdrT+0cPVO&#10;dDTtfcZf2KteDezLkJZsky0/IENW/46vO3MJgPyZ/N0mRyNRCWPBCtU87jeHw3mutU0E77tVjK6d&#10;0Sw4qrtNx4JdfFqyTS/urYQnevoPAflPIla6GtiXIS1Z7bsiwEX6p2Nr+zI9S1V+9gIojO8jm/UW&#10;/y6gSE37MHD9q7LCe018aTBeDRPB4UHjboy41kVeM/CAe91tPhZc+k1K27XN3uYbKvM8iOpWAzsf&#10;XQtW764IMIIvR9flHEOAfB0Gko/u7VqnMDEW/06gRMaCZRvomTXtQ0kPcIVJ38NqX9s8z8A9t+q2&#10;HwsOg0QDfzDp6qqZOAxbdPWvo/xX/Z6oqsl85zJooap6HcFUVv/OkvsNQH5M/m6fFXHUwliwumx9&#10;v4iw2i/DyeBwrq9J3yX0C8bin7cqKY0H9E12aJl28aVWpH7rnNJW/Z4qrAau4kOAyQctUS2vH7iG&#10;40lmrNKjHAByZPI3nap5kJ26GQtWXx1jtxvqJoP7By5SGzv+OuG79QrFgvmMV3fJ7C5jskNzV/yT&#10;sxWs+j1VGk+uLMvTsFogX6zgAt35QsevH03NJDBA8gwMplXxYxlw4HO3Qh56WVc3Idy0vw6vv7XG&#10;lPvJ3jDW2Z/la8J3RTfPL+3A70R1lM5YsDMvNXebH269pLpW/Z6q6NXAVqBp7mzHCue59y6USWCA&#10;ZJn8TTLnYlIFY8EKeehle9334KZ97CeGX393k7X9BHFYsPfdJHH4z0K7MMnY9THJ+2CiNwH9bgvf&#10;/Q5VcGmNBdv6QzNX5BNkFa/6PVWxq4HdEzVvex+64TyrEJYrrS8eAAQmfxPOuZjUwMSE+sJ4RXlj&#10;uKUytpQVD7lXXXr31gwPJ1e6pbO8fS79ql9bpQ8XVgOnsZ/9jPy+NVeeqIUL9O+zR68fzZdJYIB0&#10;hHtyfJ9WUlkFTBUcf6WQ7wmwDNs/11v43cfXw/aa9i7+g0pTKmpV6Meq36O/p75W1O/dFyHNWIkP&#10;SMDcfDFapzS/hABUJHy/9PB9FhV9rBW8s/uZ+jz0AnMz11Z1yY4FW/GmOSrmi5JVv1Pal/L7t02H&#10;Zqq8HRFgbk17P/Da0UKFrbbjXwEAKzD5m1XeL6mFY1jUFc6NBWZjt5eqS3csOJxzMvAHlsaU/1mX&#10;Vv1eXSmrgZ2Ho6tzfhicZTB8k8LxDXl/XgPISTf5a7eL3Eru7DZYgLFgHbIKGGZkUVm9pb2tfr/1&#10;h4tTk8t+a0Grfudsn/vkl0kJXVn+D8TA0vptkTxss01vYfV1/CsBYGb9The+Y2ZY+D4Y/zqhRO5R&#10;CqU9aQH5sKtk1aU/Fmzlo64p2w8LtuNarO5Lc+o3vhM8CatryvZ+CCuyLdLmhS8naZ5NA1CC/gFj&#10;DzrlmxVxVMFnch1yz4MZ2Fq/3vLYFbVfBXz0h5cuKcstknwpX6M8VwO7H+qKsrwfwpr6e6z33xRy&#10;5hfA7MK91ftcAXmPpAbGPnTIg+xwpX7nl6PXluoom13WrITUxN7iaylpzmFavfAEVG6TYrZC0pSy&#10;3w4fVmClQVrZ5hJgJuF7pp3VSsqKOKpgLFjv5TZuBylxL623vMaCPamgCeU0cHjY2tfT2FuV0Wpg&#10;gzeaki1V4Yx+lYEHbNJrZ8AH4ApNe+ch4wLL6PsrTNa0d0fXvqosr0kMSEh/HzXfUGnh7Of4kkia&#10;QTmNLYuLvGnvfSFPpiwGmcN1PfBnl07WrXQHvuWM9aTbZ/GZDiA1jhYqNp/vqUUYp4mvf9VZNtuY&#10;QkKs/q26XXw9JM/AnMaW+mSeM5gSLfUzlZyFo7FZIQBnGVxKv7ADRvx7A2DAx5bPvmsWXOrjHTAH&#10;D8DrU3kd8wdbs6Nu3aU+v3GKVcAaUbpPOVj1m0NJrwZ2L9SI3sIgYHwNAR8MLGVV0u/PAJvrv2v+&#10;Gbh/qrByOvIKrmH8Q3/LdUIDNmDuoeryHQu2CliXluQqEU9iZ9dN0/6Kf40pcA6wLi3VaxhSYqA8&#10;wwz+ABw5jJf4rllP+2wH92AEY8H6VLjveRgUzvCQe93lPRbcb33qyS+dLbmz4vptF2wvmWfJrTby&#10;Rq4LMygEZ7ifZl1y788AmwgPGlvlUWceiKISxoL1njPQ4Yx+/swcRL3lPxYcZrAH/mLS59K50K36&#10;Laaknp7p38xdU/q2pK5ZSJTVvwXknHOgZk374HtB1e3jSwJKZBWwvuTzP5wUHg47es2omsoYC+4n&#10;Po7+ctJ74enn+LLZRP9l3BM3ZRVWG93Hv+oteMpfZ0rnQRhIVf8+Hb92lGdWAwN16c/69X1AJkKo&#10;gx0h9TVbQcOQpr3zYGDVlXNvdP6lvmvzJx2s+i2+FM6Y9gSsvmvz+yBkwMB5ebn3AcUL3zX7XdF8&#10;11SX7VCphR0hFbWLrxGonTGOukthvmI+VgHrmzZ90sGq35radjWw+6BOV84TX7AUT8aW3M5qKKBI&#10;vmvqRD77UwVjIIoqa7IDrmPr5+orbyzYKmCdaJszcKz6rbYtP3DaAklDWQEH5/kcWX43z6+/i/sC&#10;BNSpae/CPS2+z0nvde95UAGrgBUXHo6KrxOojgfcq2/L+YnlePJLA21y/m//JLaJuLrb/du0P+NL&#10;Y2kmMDRQeU98wdx8OaqqMr8IAVXwkLEuz3cA6mAsWMe5/1G38Hnx+eXPwGtD9VTufdDkh+JWnYT7&#10;+EJ+9OdQna09yByu9/jPoLqz+hfOs3Kg0pr2Kb4WAJIUJjj6bfxM/OryvM9RCZ/lNZDzgKmWe6LK&#10;3gnGk1+KWu1pB6t+dbr9amcPugfqa+U+8QVz6e+bBtTrbb33aICx+onfR98zNbFtjsOCtRkH0UCb&#10;7AgJGzt8bjS+UXdhLPg+vjaKYgWmPrX8E19W/erCDmcP3saX0NwMEOk9q3/hPE/H6tCbiWAgGU17&#10;e9jZZzdwv5Iuz3sblfCZXoO5B1ITR1tpg91It+HJLx1a/IK36lfjW3ylkQcSdCg88bX4AweQtf4z&#10;o/dxfW7v4RlgMx9bPXtv0lwt/1A8pMDnep0ojN3GlwsUp78HenBQ9ewE6ckvhRY7/7c7TP31d/y/&#10;J13aYTXwIjdk5wArZAIDzjtsj3T0+pFC3YOEC71XA3wRvl/2YxhWbWj2vJdRC5/tdaLyt0Olbt08&#10;xUs7cO2rsuoaC/bklxb6omMvfc3aEquB7YIgq3/hIp6Q1SUdHtoyaATMr2kfDrv3+H6pxerex6AS&#10;xoJ1IpPAFMtOkDpU31iwJ78UXxNX8TSNlms398MKBpHqrq4nvmAauyVobDfPL38WeXALqEu/zXMY&#10;qyj5IaSS/245Vs92gFTPWLC+6a26yRGKdzg6JL7WVWHVjgV78qvu5npjt+pXq9S0T/G1N9XRv1s1&#10;5UsNXKCbzDt+/UgXddge2nliwOXqWe0bHm7tP4s27UP4Lh3+3t53N27G75qQOmPB+qaP9yjInMlf&#10;faresWCrO+ru6oG5pr236lcrd/1q4Ka9H/j3qpasToOzfD7UjL05Kxg4KXyf7M/2rWZF7Lnv4N17&#10;cNM+HSbDq/m5JNA+/l1AqXzW15l28TUDuTlM/pb+UKEurfYH/XypqLfJZ93023K5kWq7rrhxO/uh&#10;3sLKivh6AI55uEtLFO7B3bZLzheDulU46fte90DMBH8nhfv3Zyv3lsqDolTE532dySQw2bJTqT5n&#10;LDiwGq7qRg/C9ddLdV/WlWTjVwP3168PAZV2bsUF4HOhVmtnm2ioRNhuLWzvXOmk76fCObOzbT0X&#10;JoXDz9Sk8KyZ8KAeTXs38BqQPmc7aLJj8ldxxhwOwkrQ+IejagpfRM9PojXtbSVnMimzLj7Evf+C&#10;Y3Ck0sLgWHxJAMd8JtQWdRMYYXePsQ8mAmkKDxN9rFj1/TG0wurST5PC4TxhP/cJXTQ2AoXwuV8X&#10;ZBKYbNitVHHGgj8LW/oO/JBUTftvv5A27UPlT2sr/cKH0tODxv01bPK33sKDLqevD6DXPyjjC5O2&#10;bt8NSJoQhjz0K3wPE77dZILvjVGbDT417W00KXz0Z9PXJh+TBTkyFqzLevOZnNQdJn/ja1d1Zyw4&#10;dtiSKf5Bqa523XXQtI/v5wz5Aq+cCoMr4RoO1+/7YIdrWBevEofK+SyoVOve3/97bcJ7uy9xsKHD&#10;ZK+VpqNKa/Cpae9MCn+fVcDUxKSJLiyt9zL45LBjaXzNqvK6I6eI9E9+WSEnSSqp8LSqLYvgnP5z&#10;oEF8ZVM3Kfz8+vv94UVn+8CMPk30dit7+4G18FCl94mRZfEgYtgBpGkfTQofCjtQQEWMBevSuocx&#10;IRXhuEpb2Ws4Y8GndF/wjn9gkiTl2Xfb2wN/Wf2rwnqLJoif/k4Sh9ULYXVX3/dfCvtJsPfCPx/+&#10;u32Qq8MK0L87Ph0meA8TfyZ55y3fwad+W+/HT9dG/HcruX3844Ci9Udmxa8DaTgPyZCCbvL3pT26&#10;PqWQ+9T3vHgkSSW02XlrkBurf6VxebiIjIXr9+ia1iKVtjPB4aGBblK4+GN23OepjLFgjclYC5vq&#10;H1qxc4EGCw8uxpcMsbD9z8APT5KkjHJGDVzI6l9pVPmu6IMDg2bLV8u5Y3+3Ce+3YCxpUngX/12h&#10;aP0DofHrQPqunTPTWdvh3HIPr+tkpT2AuRiHZ0uSci6L89YgBf1gj4kA6cK8v1ACD/4sXngQsdoH&#10;RT4mhbsVhdl+xjCxQW28N2hCe+cCswrn/eqCankAczY5f1CXJFWd1VlwIVuBSqOqelKHgljptWzO&#10;HTsSJgjC5NJhUjiLlTthoDn+e0DpjAVrSiZdWJQtn3VZxoJH619c8Q9SkqSk8wQqXK6w7RqlRbP6&#10;l5JYRbFMzh27UNPefpoU/pPqpLBVwFTHWLCmZ0to5hVW/fa71Cb5GUGJ1bSP8SXEBQ5PZx7/QCVJ&#10;SrDwvhW/lwHDui0aB15Hkgaz+peyNO3dwHWu6wr3ifv4R82FmvYumhSOf76r58EfauQBIV2VXTCY&#10;Q9Pee1hdl2Ys+Bq2hpIk5ZPBeRghlcFVKYdMAlAiA2vz5j6xgO0nhffxHwmK148F225V12Q1MNNY&#10;9avxeQDzWlaHSJKyyJOmcDnbu0ljCl8qDWJRHOfAz5pzx9YSVq837WMYIF5lUtiWglTIWLBmyRgN&#10;Y/RjFB5O1LjcZ+axyodqSZImZrsPGMcxH9Llha0Q49cQlMIqr3kKkyXxz5YVhUHj5SaF3+L/OaiB&#10;7wuaKauB+Z5Vv5pY+MznAcy52ApakpRutvuAMfrzdOLXkaQTeY+hZOGp+fia17g8iJimbgVj0z4d&#10;BpWvWlHkfYAq9WPBJmQ0S+FeHF9iVC7cY/rPoe4zmpKx4LnZHkqSlGS2+4BRwmrGo9eRpMFM7FA8&#10;D3tfmy3iM/J3Urhf2Xjx6nc7QVArW0Fr5va21adju2dd2U3T/oovK2awwFY6kiRNrtvuA7hcODfP&#10;E7bSxYXBifhlBKXxYNAVeRAxe2GCKwwinpsUNtFPrWwFrQXamQiulIlfzZCtn5fk6WBJUjrZ7gNG&#10;CgOcA68lSQN5yIhq+J4/KYNP5fo0KRwWQXQPzllpQrVsBa3l2oX7bXzJUaCmfbCwUDNlLHhptv+Q&#10;JCWRFRcwjsEbaVQGpKiJQbnRhcEnOwTUIkz0+31TMWPBWrLDA1XusSWy4ldzZyx4Hbb/kCRtmTMZ&#10;YTyrf6VR7eLXEJQsbMU48DrQiW7+e23inyFAyYwFa+m6h9FsDZ2/w0NTJn41d8aC12QFiSRpu8KK&#10;C9vtwRj9Z7eT59pJijL4RIW8T1zcm8+iQHV8n9B6OSM4R017e3jo3MSvlsjWz6vrn+SIfxGSJC2a&#10;LTlhPKt/pVGZ3KFKVgFfmEFpoFbGgrVy3Y4bPpenLZzv+99rY7GgFs3Wz9uw/Yckac1stwcTeFpf&#10;GlV4YCJ+GUEV+veLo9eEPrL1HFC7w0TP0f1RWrLu/dc5wekInxmb9slqX62RseCNeaFLklZq58lP&#10;GC+smh94PUkazjEDVO3m+fX3wOtCfbaeAzAWrG176x7WbNq7+LpkYYezfQ8LAq321VrZnWtzTXs3&#10;8IuRJGnOwoCbpz1hgpvnlz8DrylJA1n9S/WsAj6Z+wPAgbFgJVD3PTdsC2tyaDnvk762eNY2GQtO&#10;hZUlkqRFc9YDTOIzmjSq8AXTagKq56inwexEA/CJ7xlKqe6zi8ngeTTtbXh9H3aFMemrzfLwZWJ8&#10;SZQkLZGz1mA6q3+ly/MFEw6a9iF+fdSe1QcAx4wFK8XCd+DuzFDv3Zd5X+XbtL8O27ub9NXmGQtO&#10;Ub9V1Fv8y5Ik6Yqc9QBTGcCXxmT1L3ziu/1H3SAyAMf6sWDnASvpPq0O9lk/6Cd878PPxHm+SjRj&#10;wckKN4/jX5gkSVNy1gNcwRP5SRa+XPuCnWCeMIavfjTtY/w6qbTwedQAFMApzgNWJtX+QFe/rXO3&#10;Q5jvo0q5fbhW4+uXhDgDQpI0S879hek8lLd14Uv1LkwqdtsKh4dZ3p8497tJMg8cQaRf1XX0Wqmu&#10;pn2MfzQAfGUsWDlU+wRwGGOLfyZSajmWKRNWnEiSrqn2D+ZwrZvn19/x60qLNDTRe39utZjPymll&#10;9S8MC5/H4tdLTbk3AFzO9w+lXu3jTCaAlXrhfSS+bkmVMyAkSdPbnZs8Ab7Rb8NmW6f524cts7oJ&#10;kf4MqbMTvSdZWZdUVv/CCXXfq8LWz/fxjwSA04wFK+VMAJsAVtI59zc7zoCQJI3PYBtcKaxEHXht&#10;6fLmm+j9ht9TGoXfdfy7AT7UuqLL9nMAE/QPDnkQVUlmAtgEsJItjAV7KDtLTfsw8AuVJGmwcHZQ&#10;/FYCjGDQZUzD2zevKDzlOvDn0op534Ez6vxObwUCwFR1vm8og0wAmwBWmvlOnjk3F0nSJdX+YRzm&#10;YFXpyfqJ3v9em+7LxUKrescKf5aBP6vWaxf/ToBjtT2sYgUCwHV+NO1jfG+Vtq72MSdzNEqx2l+X&#10;xQgDbvEvV5Kk98L2gvF7BzBSv/q3qkH6gVbZvnlO4c878PfQGjXtY/z7AI7VNJBvEApgHsaClVq1&#10;v8ebAFZqdWPBiY/XcKl+QHIX/5IlSepWYHnDh6vVNED/sX3z6+/DRG/YvjnP+0jT3g38/bR8tniF&#10;S9VzvEA4f8x9AWAmxoKVUiaATQArqYwFF6eeL42SpMsLA2138VsGMF6hAyzD5/QW9kWhm8g+/rtr&#10;wbrrCbhYt7PCwGupqMIDRQDMxw5FSqjad55zXJQSKowF38fXKCVo2vuBX7gkqc723VmcwNUKOUv2&#10;7f2c3ly2b56NByXXzio/GKu/T8WvpWIK2/HHf2UAZmAsWIkUvmvGl2dNPHSsRDIWXLymfRj4xUuS&#10;asvZizCbzM6Rze6c3jVUtoX3pln9C9MUPHAYHgp5iP++AMzEWLASqPaHvZzLrSQyFlwHe85LUt3V&#10;fvYKzCnh1b9D2zfb8v0btshbJUcPwFSFDuB7KARgecaClUD7+LqsSaFHRimjjAVXpuCnhyVJ3+QN&#10;H+aVwOrfoYleq3qnKHRyJaVqP/sLrlXggypv3q8A1mEsWFtX83t+gZ/hlFHd9/CKX3/VSmDAUpK0&#10;Yt2WO97wYT7rTxjavnlhtuZatu6aBSYrbbt6Z5ABrMtYsLas2iMfnMWtbdsZN6pV097afkCSqskb&#10;PsxswcnCflWvid719Z+P49+HZii8XuIfNzBSf48qYgWJewLANowFa7PCd9sKlfYAn7LKWHD1CvoC&#10;KUk6Wdhez5mLMKemvRt4rY1tePtmNhV+FwO/K11ZtU/8w8y6h4MGXmOZ5TxwgK1YEKSNqvXhrwUf&#10;HJe+y1gwB/0AZhiAjC8SSVL+hQE2E0owswkD8G/dRO9/r0235aVVvenygOTs1TrYA4soYaeCSlcA&#10;ASTDWLA2qrrvwL5bapvCWLAHsPnEXvSSVGJ7Z6vBAr4fMHFObwHCvXPgd6uJ+fIJ87p5fv0dv85y&#10;KbxHel8ESICxYG1R0z7Gl2LJfK/UBhkL5oSmfRi4YCRJeeYNHxZy2CL4sH3z6+9P2zfbXqcgtsab&#10;p26yB5hXxoP2HggBSIixYK1cbd8NbP+slTMWzBne+CWphPa1PVUJqwoTvVYvlW+ec57l/QgWkeN2&#10;gmF3jPjvAcDGjAVr5ap5cPr7ncOk+fPdm0vYmkCSMs8bPsAsct5mNZHePCwBywif9wZecynnfgCQ&#10;KpPAWrHwHSu+BEt02Dns6O8vLVI4ggwuFS6Yo4tIkpR83Va0AMyjaW/j+6xG5EsoLKe/P+WzCtgD&#10;igBJMxasNSt+FXD/Oc3qX62SXXaYxFMqkpRXJn8B5mcwbHJW+8HCwmDPwGsvucL5d/GfHYD0+Nyr&#10;tSr9s4F5Fa2VyV+u4mYlSXnkDR9gOVmtskskDyXBCvLYpWD/T9Pex390ANJkElhrVezng6a9t/pX&#10;a2QsmFnk8lSxJNWaN3yAhTkXbWxhwsfqX1hB6meVexgEID8WBGml3uJrrwQ3zy9/Bv6u0qwZC2ZW&#10;JoElKc284QOsI2xTFt+DNZwJH1hRv8rk6HWYSDsPgwDkySSw1qi0MS0r6LVGpb1uSIRJYElKK2/4&#10;ACvKY6vVFAqrf+/iHx+wnFS3qQ+7J8R/VgDyYRJYa/Rv0/6Mr70s9btG2fpZi2YsmEV545ekNPKG&#10;D7A+D0SeL2xHG//cgGX9aNrH+LW4dT6rApTBWLBWKDxAmvd5wE17Z/JXS+fzNavwxi9J22ZrTYCN&#10;9KuAk1xpl0rZD95AphK7NzkHHKAgxoK1QvnuItR/R9wN/J2k2TL5y6q88UvSNpn8BdhWiivtUimc&#10;kxz/vIB1JLVDQdM+xn8+APLmbFOt0Ft2D5A17W34DjTwd5Fmy+Qvm/DGL0kr17RP8b0YgPV5wns4&#10;533ChhI5p9yDIADlCme1xvd9aebCJHAeOwpZ+asVshCIbfWHmx9dmJKkWdtbSQHwf/buxrhtZGvY&#10;rSknoBAUAkNQCA5BISgEZdDFScAhdFEJOASGwBAYwjnVAGVLG5D4IxIE0GtVPVX3u++ZGQsWiZ8N&#10;NEYk5WXPd3XVGfrA7ZV3cMfP5sBN/x1+AHzNtWBdv3I8Me4bS9vzwTG9fkPzy7VgRsKOX5Ku2a7c&#10;ZRu/egG4rREMWkaVfRWMwI1vTvGEAkAlXAvWEI10Fbz9qqi7zp9XulyGv4zMjU80JWmmGf4CjNVI&#10;llsdSZu4eYDbuOHTKNN7bx8A52uvBRuC6dptfqT8EH/9bqJ536+bgHX1XAtmpOz4JemS2eEDjFx5&#10;2q3n+7u+3J0Mo1E+j53P6ACNfqlGAC7PMrgaqMV/ryn++g2m3PjrqV8Nk2vBjJyXn0vSJRrPHY4A&#10;fMlFL0/9wdgM/b1004uyANyWa8Earu2gN56Wc5x2uXO/3xoi14KZCDt+STq7xWr9x4V0gOkod+jG&#10;7/Ka8s5PGJ+BVyfYOXYFqFyzNO76T88+QrpKzc1n1xqWld/n9lhq0BvqVHWGv0zPYrXOPb/MkqRP&#10;Kt+bLqABTE/Fx70GPzBGQ76jPOXn+J8HoE7ej6qhKzceNDekpryMv48nKcuZt8s8l4faLPWswfIg&#10;EJNW7saJv9SSpG77uxft8AGmKOWH+L1eQ57+hfEa4iJ8c8EKAN5xLVi3rNyYW34H90Phx33L9zUr&#10;OKX83Pzv2ifXDXx1k1wLZhb2d890fsElSU07T04ATN8Qw5aR5elfGLPr35hSvgMe438WAGp/RYok&#10;Hci1YGamfWF6/EWXpNrblROj+JUJwAS1S65W854oT//C+O2XMex8fi9R88QCAHymLKnryUpJirkW&#10;zEy1O/5qLopJ0oE25cmM+FUJwHTdpfzU830/x8qTf/ZhMHJX/E7aWgEAgIPa1SiudjOSJE2scgxt&#10;BR1mLOX7/dr68ZdfkqqpeV+ai2YAs1TDRa6y3HX8uYFxusZN2J5aAOBorgVL0tu1YDdRU4eyXFT8&#10;EEhSDTXL5Rn+AsxXBa8+KSv7xB8bGKeyXHv8DH+nxWqd438DAA5xLVhSrbkWTJWuuByVJI2xXfne&#10;i9+FAMxPGZD07AdmkeEPTEz7fvLOZ/nMLP8OwPkquFFSkt5VrgU/x69CqIf3Akuqo52l8gAqctmB&#10;y6jyziKYnrJse/wsn1N5mjj+uwHgJK4FS6oj14Kh4V0QkmacdzwA1OnSy66OoWafBkxPyg/x83xq&#10;+2NaS9cB8H3tteDZrpgjqe5cC4Yec7xIJqnumqckXCgDqFP7FPCsnm5wBzNM191qvYmf6VPy9D8A&#10;l+ZasKS55X2/8JX2XRC7+MGRpIllmQ8AfpR9Qc8+Yqpt4s8HTMddyk89n+ujai5kAcA1tEtCuxYs&#10;aeqV9/0+xa84IGqflvjW3cmSdKss8wHAe7M5rnUyC5N35qoEW08xAHBVrgVLmnYb14LhROUu454P&#10;kySNNst8ANBxgXdvjiADIJiBu5Sfez7fX+fmDwAGYkloSVPLtWD4DsuASJpGlnwG4FOL1evvnn3H&#10;ZGreaQ9MX/uEVecz/lmL1TrHfwUAXFV7LficFSskachcC4aLSPm+nHj2fMgk6eZZ8hmAg9qhy1Rv&#10;aty5oxnm44QbUspnfxn/eQC4OteCJY0414LhCs5arkqSrteufC+5KA7AMcoyqj37ktHn6V+YmSOX&#10;pffZB+DWXAuWNLJcC4arapcB2fR8+CRpyDaeiADgVBNczq48AejOZpiZ8tRCz+f9feVY14UtAG7P&#10;tWBJ48i1YBhKuRu550MoSdfOnV4AnC/lx559y2jzBCDM06EVCcp3VfxnAOCWXAuWdKsW/70m14Jh&#10;aO0dYFN7ikLSdNv8TPlX/CoCgFNM6H1mnv6FGfvsXLq5wAUAY+RasKRh27oWDDdWTlB7PpySdLHc&#10;6QXAxaR8H/czY6wMquMfHZiPT54CLjd+OOYFYNRcC5Z07Rar19+Oi2Es3AEm6Tp56heAi5vCRStL&#10;wMLM9d2MUl51AgBT4FqwpOvkWjCM1RQupkmaRLvmvYfu9ALgGtrBy2gvWHn6F+pQnmzwuQdgyrwb&#10;WNKlsgIkTEF7B9gmfoAl6ZgWq/Wf8j0Sv1oA4JLKXcVxHzSWPP0Llfj3FHBZ+tnxLwDT5FqwpO+1&#10;cQ4ME1OWr+r5MEvSZ+2aZe/c6QXAQMZ4oaq5EQqoRnnyt1n5BgAmzrVgSSfmWjBMWsr375e1kqS+&#10;9k/9PsSvEAC4qpQf4j7p1nnfEVSmPPnrohcAc+FasKQjci0YZuQu5acxv2dN0s3alu+H+J0BAEMZ&#10;2QWqTfzzAQDA5KT86FqwpJ7ap36B+bEUiKR9lvgAYBz+vYPz9rkpCgCAGXEtWNI+14KhCikvR/ak&#10;haQBs8QHAGMzkgtTWyfDAADMjmWhparbXwtexq8GYM4sBSLV1sZ7DQEYq1sfly5Sfol/JgAAmI2U&#10;l7c+5pY0aK4FQ+32T1zser4gJM0jS3wAMHrlxLRnHzZUO/tJAABqsL8WbBAszTfXgoGPylMPPV8W&#10;kqabnT0Ak7JYrXPP/uzqefoXAIDajOQ1LJIu1645t3UtGOiV8oN3QkiTb+c9vwBMUsoPPfu1a1ee&#10;/rXPBACgPt4PLM0i7/kFjpfy0s5fml529gBM3dDHoOW/F/8MAABQFdeCpUnmWjBwvmbnf5ul+CQd&#10;n509ALOR8v2Q7ySz/wQAgD2DYGkS7a8FP8aPMMDJfqb8a8gLcZKOq+zsy+czfmYBYMruUn6K+7xr&#10;VG50jP9tAACoXsqP5ZpTPH6WdNtcCwauxiBYGkfu8gJg7u5W603c/106+1IAAPhCOwi2OqR04wx+&#10;gcEYBEu3yeAXgGqkvIz7wUvm6V8AADiSQbB0kwx+gdtpdv7eCyFdO+/4BaBG17zI5IYqAAA4kWvB&#10;0iB5CAgYj5SXdv7SxdsZ/AJQtZTve/aP367ZvwIAAOdxLVi6Sq4FA+Nl5y9dol35HNnZA8CPH4uU&#10;X3r2ld/KEloAAHABKT+4Fix9u/IQUHYtGJiMu5SfvSdYOqlduchdnnaKnycAqNmFjym39rUAAHBZ&#10;rgVLJ/d2Lfghfp4AJuEu5Sc7f+nzytIe5SDZxWgA6Fee2I37z7Mr+1wAAOAq9sfum85xuKQm14KB&#10;+Un50ZIg0t+83xcATtCcJHf3p6fm6V8AABiCa8HS+1wLBupgSRBV3NYdXgBwhpQfevarJ9UsrwUA&#10;AAzKtWBV3NYyz0CVypIg7gRTBf27w8vgFwDO9s3jxp39MAAA3I5rwaqkt2vBj85BAdwJphnmfQ4A&#10;cGEp35eT6bjPPSZP/wIAwHjsrwV7V7BmU7kW7GlfgK+U90P895riF6g0kXbl99f7HADgOu5SfurZ&#10;/x6qPP3rJBwAAMYm5eX+WvBZN3pKN25Xnmp3LRjgRJYF0URqlvUov6+e9gWA6zv1SYHmhBwAABg1&#10;14I1kVwLBrik9gBgnXu+cKVb1Ozoy1NIdvQAMLCUH3v2zZ/mbmwAAJgWw2CNrLdrwV73B3BNZehm&#10;GKwbZOgLACNx7LFg+d/FfxYAAJiO9lqwYbAGz9AX4JbcDaYrZ+gLAGOU8n3PfrtTeVo4/qMAAMA0&#10;uRasK+daMMAYNQcA/72mu9V62/PlLR3bpvweNctF2tEDwGgtUn7p2Y//zdO/AAAwX8214PacwLVg&#10;faft/lrwo2vBAFNQ3g2X8nNzx073S116X3NnVzlg9I5AAJiQ9ingTy/2lAtC8R8BAABmyLVgHZ9r&#10;wQBz8u6OsE3Pl77q6+0pX3d2AcCElWO8nv18s6+P/1sAAKAOrgUr5FowQBXK0yIpP+2Xi3YQUEfN&#10;Tn7//gZ3dgHAjPQez5V9PgAAQMr3714d2D130BxzLRiAjwcBlgmZRbuwk3dXFwDMWcoP4Vhga/8P&#10;AAB85u0JYdeCZ1G8FmzgC8DnmuUE2/dG5P1OJO5YNJ7Kexvy3/c2uOALANVZrF5/vx0bNMcEAAAA&#10;R3IteFK5FgzABb09JdzeGVYOBLY9Ox9dv+27HXx5Z4M7ugCA9hUf7bHCzgUAAADgW1wLHkuuBQNw&#10;G3/vDvu3fLQ7xC5TuZPrz37pjuf9Dt7FXADgU2W5L0//AgAA17K/FvzkWvDFcy0YgGn4ezCwf5eE&#10;90n01r6fodzFZecOAFyC4wgAAGBg4Vpwdi24N9eCAZixlB/KAcHfJUQ+DojntpRIZ6deDoT272Z4&#10;iJsGAAAAAGA2yjXQlB9dC3YtGADeDgyWH+4cKzVLi7z+DgcJpWsuNVL+3aXy39n83Ynvd+RhZ96+&#10;h6HcteXOLQAAAACAr7XXUsd2LbgZ5h55Lbhcy3YtGACuqj1gKDvdt8pO+H1lx/y2c+6r3WEb4gIA&#10;AAAAjNe/67jfuRb873ow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UKGU73+k/PAj5cefKf+6S/k5&#10;9FT+b83/BgAAAAAAAIARaQe+j4uUX+5W683dar27W63/d2yL1Tov/ntNZVgc/9UAAAAAAAAAXNvb&#10;0Hf1+vvUge+hykC4eUoYAAAAAAAAgCtK+X7/pO82Dm6v0K48GRz/CAAAAAAAAAB8R8r3zft7hxn8&#10;dipD5/hHAgAAAAAAAOBUKT/u3+3bGcwO3Kb8WeIfDwAAAAAAAIBDynLP/72mS7/j97tZFhoAAAAA&#10;AADgFGX4u1rnOHwdUeVp4If4xwYAAAAAAADgvZSXt3rX74ntyp81/vEBAAAAAAAAKNrh76iWfD6U&#10;9wIDAAAAAAAARBMc/r5lCAwAAAAAAADwZsLD332WgwYAAAAAAAD4kfL93Wq96RmqTq0yBL6PPx4A&#10;AAAAAABANRarde4Zpk6yxWr9J/58AAAAAAAAAFW4S/k5DlEnX8rP8ecEAAAAAAAAmLeUHyb+3t/P&#10;KktBP8QfFwAAAAAAAGC2FqvX3z3D01lUlrWOPy8AAAAAAADAPKX8GIemc+tnyr/ijw0AAAAAAAAw&#10;O4vV+k8cmM6wTfy5AQAAAAAAAOYl5WXPsHSWlZ81/vgAAAAAAAAAszHnd//Gys8af34AAAAAAACA&#10;eUj5/m613sVB6Zz7kfJD3AwAAAAAAAAAk/cz5V9xQDr7Un6O2wEAAAAAAABg8harde4MSGde+Znj&#10;dgAAAAAAAACYvLvVehsHpBW0i9sBAAAAAAAAYNpSXvYMR6uo/OxxcwAAAAAAAABM1l3KT3EwWk3e&#10;AwwAAAAAAADMyWL1+rszGK0k7wEGAAAAAAAAZqUMQeNgtJYWq/WfuD0AAAAAAAAAJututd7EwWhF&#10;7eL2AAAAAAAAAJisu9V62zMYrSUDYAAAAAAAAGA+yhC0ZzBaTXF7AAAAAABwqpSXdyk/Lf57TeXd&#10;e/ulJ8vTR+8vQJf/7215L+Fi9fp7kfLLj5Qf478KAPgeA2AA4GJSvi/n7ncpP4dz/nK88XbM0Zzv&#10;/z3n/+81lf99uVYQ/3UAAACM1f4EsAxyL3GRuTlBbAfCD/E/BQCc5hL75ikXtwcAcKKU78sA992g&#10;t7O/PaVyzl9uGo//GQAAAMYg5WVzJ+8FTgA/y4khAHzPNffTUyhuDwDgSOVJ3wsNfT+rXFNw8zcA&#10;AMAYDDD47WljEAwApxt4fz264vYAAA74N/jt7FevVbn52yAYAADgFlK+v8HgN7bx3iAAON6N99s3&#10;L24PAOATNxj8xponggEAABhIeyK4jSdnt8pJIQAcxwAYAPjSOG72ft/OCmAAAADX9O9EMJ6QjSFP&#10;AwPAASO6mHuT4vYAAN5JeXnrp34/y43fAAAA11CGv6t1jidhY+tnyr/iHx0AaBkAAwC92pW+xn6c&#10;UG78vo9/dAAAAM6R8sOYlnw+mOWhAKDXBC7sXrW4PQCAHz/uUn6e0DHCzupfAAAA39UuATWd4e9b&#10;KT/HHwUAajehi7tXKW4PAKjdxIa/bxkCAwAAnG1qT/7GDIEB4IMJXuC9aHF7AEDN9sPfzv5yIpUh&#10;8EP8mQAAAPhK+87fPz0nWdPKEBgA/jIABgCKiQ9/39rGnwsAAIAvLFavv3tOrqaZITAANAyAAYCZ&#10;DH+byo3r8ecDAACgx5xOBv9mCAwABsAAUDnn+wAAADVq3/s7z4vDTgoBqNxs9/FHFrcHANRklsPf&#10;fd4HDAAA8IXFap3jidSsMgQGoGIGwABQpzkPf0uWggYAAPjEz5R/xZOoWWYIDEClDIABoD5zH/6+&#10;Va5pxJ8dAACgeuWO2XgCNdsMgQGokAEwANSlluHvvl38+QEAAKpWzdO/7zMEBqAyBsAAUI/Khr9t&#10;KT/F7QAAAFCtqp7+fZ8hMAAVMQAGgDpUOfxt28ZtAQAAUKeUlz0nTfVkCAxAJQyAAWD+Kh7+Nv1I&#10;+SFuEwAAgOosUn6JJ0zVZQgMQAUMgAFg3mof/pYWq9ffcbsAAABUpyyRFE+YqswQGICZMwAGgPky&#10;/P3bLm4bAACAutS+/HPMEBiAGTMABoB5Mvz9mGWgAQCAqjlJ7MkQGICZMgAGgPlxXt+T83oAAKBm&#10;5d04nRMlOVkEYJYMgAFgXgx/+1us1jluKwAAgGp4/+8XGQIDMDMGwAAwH4a/X+Y9wAAAQL0MgA9k&#10;CAzAjBgAA8A8GP4e7kfK93G7AQAAzF/KD/EEST0ZAgMwEwbAADB9hr/H9SPlZdx2AAAA85fyMp4g&#10;6ZMMgQGYAQNgAJg2w9/j+5HyY9x+AAAA85fyYzxB0hcZAgMwcQbAADBdhr+n9TPlX3EbAgAAzJ8B&#10;8OkZAgMwYQbAADBNhr+nZwAMAADUyQD4vAyBAZgoA2AAmB7D3/MyAAYAAOpkAHx+hsAATJABMABM&#10;i+Hv+RkAAwAAdUp5GU+QdEKGwABMjAEwAEyH4e/3Kje9x20KAAAwfynfxxMknZghMAATYgAMANNg&#10;+Pv9fqT8ELcrAABAFWq/EHyRDIEBmIja9/txewDAGBn+Xqa4XQEAAKpxt1pv4kmSzsgQGIAJMAAG&#10;gHEz/L1Ym7htAQAAqrH47zX1nCjpnAyBARg5A2AAGC/D38u1WK1z3L4AAADVuEv5KZ4o6RsZAgMw&#10;YgbAADBOhr+XbZHyS9zGAAAA9Uj5Pp4o6ZsZAgMwUgbAADA+hr+X70fKj3E7AwAAVOVutd7GkyV9&#10;M0NgAEbIABgAxsXw9ypt43YGAACojvcAXylDYABGxgAYAMbD8Pc6lWsccVsDAADUxzLQ18sQGIAR&#10;MQAGgHEw/L1eln8GAADYW6zWf+JJky6UITAAI2EADAC3Z/h7vcq1jbi9AQAAqvUz5V/xxEkXzBAY&#10;gBEwAAaA2zL8vXIpP8VtDgAAULW71XrbOXnS5TIEBuDGDIAB4HYMf6/etrziKm53AACAuqX82HMC&#10;pUtmCAzADRkAA8BtGP4OkKd/AQAA+i1W69w5idJlMwQG4EYMgAFgeIa/18+7fwEAAL6S8n08kdIV&#10;MgQG4AYMgAFgWIa/g7T7kfIybnsAAADe+Znyr54TKl06Q2AABmYADADDMfwdpkXKL3HbAwAA0MNS&#10;0ANlCAzAgAyAAWAYhr/DtFi9/o7bHgAAgM+0S0Fv4smVrpAhMAADMQAGgOsz/B2sTbl2Ebc/AAAA&#10;XzEEHi5DYAAGYAAMANdl+DtY2x8pP8TtDwAAwDFSfqj9YvFgGQIDcGW179Pj9gCASzL8Hazdj5SX&#10;cfsDAABwCkPg4TIEBuCKat+fx+0BAJdi+DtYhr8AAAAXYwg8XIbAAFxJ7fvyuD0A4BIMfwfL8BcA&#10;AODiDIGHyxAYgCuofT8etwcAfJfh72AZ/gIAAFyNIfBwGQIDcGG178Pj9gCA7zD8HSzDXwAAgKsz&#10;BB4uQ2AALqj2/XfcHgBwLsPfwTL8BQAAGIwh8HAZAgNwIbXvu+P2AIBzGP4OluEvAADA4AyBh8sQ&#10;GIALqH2/HbcHAJzK8HewDH8BAABuxhB4uAyBAfim2vfZcXsAwCkMfwfL8BcAAODmDIGHyxAYgG+o&#10;fX8dtwcAHMvwd7AMfwEAAEbDEHi4DIEBOFPt++q4PQDgGIa/g2X4CwAAMDqGwMNlCAzAGWrfT8ft&#10;AQCHGP4OluEvAADAaBkCD5chMAAnqn0fHbcHAHzF8HewDH8BAABGzxB4uAyBAThB7fvnuD0A4DOG&#10;v4Nl+AsAADAZhsDDZQgMwJFq3zfH7QEAfQx/B8vwFwAAYHIMgYfLEBiAI9S+X47bAwAiw9/BMvwF&#10;AACYLEPg4TIEBuCA2vfJcXsAwHuGv4Nl+AsAADB5hsDDZQgMwBdq3x/H7QEAbwx/B8vwFwAAYDYM&#10;gYfLEBiAT9S+L47bAwAKw9/BMvwFAACYHUPg4TIEBqBH7fvhuD0AwPB3sAx/AQAAZssQeLgMgQEI&#10;at8Hx+0BQN0MfwfL8BcAAGD2DIGHyxAYgHdq3//G7QFAvQx/B8vwFwAAoBqGwMNlCAzAXu373rg9&#10;AKiT4e9gGf4CAABUxxB4uAyBATAANgAGwPB3uAx/AQAAqmUIPFyGwADVq32fG7cHAHUx/B0sw18A&#10;AIDqGQIPlyEwQNVq39/G7QFAPQx/B8vwFwAAgD1D4OEyBAaoVu372rg9AKiD4e9gGf4CAAAQGAIP&#10;lyEwQJVq38/G7QHA/Bn+DpbhLwAAAJ8wBB4uQ2CA6tS+j43bA4B5M/wdLMNfAAAADjAEHi5DYICq&#10;1L5/jdsDgPky/B0sw18AAACOZAg8XIbAANWofd8atwcA82T4O1iGvwAAAJzIEHi4DIEBqlD7fjVu&#10;DwDmx/B3sAx/AQAAOJMh8HAZAgPMXu371Lg9AJgXw9/BMvwFAADgmwyBh8sQGGDWat+fxu0BwHwY&#10;/g6W4S8AAAAXYgg8XIbAALNV+740bg8A5sHwd7AMfwEAALgwQ+DhMgQGmKXa96NxewAwfYa/g2X4&#10;CwAAwJUYAg+XITDA7NS+D43bA4BpM/wdLMNfAAAArswQeLgMgQFmpfb9Z9weAEyX4e9gGf4CAAAw&#10;EEPg4TIEBpiN2vedcXsAME2Gv4Nl+AsAAMDADIGHyxAYYBZq32/G7QHA9Bj+DpbhLwAAADdiCDxc&#10;hsAAk1f7PjNuDwCmxfB3sAx/AQAAuDFD4OEyBAaYtNr3l3F7ADAdhr+DZfgLAADASBgCD5chMMBk&#10;1b6vjNsDgGkw/B0sw18AAABGxhB4uAyBASap9v1k3B4AjJ/h72AZ/gIAADBShsDDZQgMMDm17yPj&#10;9gBg3Ax/B8vwFwAAgJEzBB4uQ2CASal9/xi3BwDjZfg7WIa/AAAATIQh8HAZAgNMRu37xrg9ABgn&#10;w9/BMvwFAABgYgyBh8sQGGASat8vxu0BwPgY/g6W4S8AAAATZQg8XIbAAKNX+z4xbg8AxsXwd7AM&#10;fwEAAJg4Q+DhMgQGGLXa94dxewAwHoa/g2X4CwAAwEwYAg+XITDAaNW+L4zbA4BxMPwdLMNfAAAA&#10;ZsYQeLgMgQFGqfb9YNweANye4e9gGf4CAAAwU4bAw2UIDDA6te8D4/YA4LYMfwfL8BcAAICZMwQe&#10;LkNggFGpff8XtwcAt2P4O1iGvwAAAFTCEHi4DIEBRqP2fV/cHgDchuHvYBn+AgAAUBlD4OEyBAYY&#10;hdr3e3F7ADA8w9/BMvwFAACgUobAw2UIDHBzte/z4vYAYFiGv4Nl+AsAAEDlDIGHyxAY4KZq39/F&#10;7QHAcAx/B8vwFwAAABqGwMNlCAxwM7Xv6+L2AGAYhr+DZfgLAAAAHxgCD5chMMBN1L6fi9sDgOsz&#10;/B0sw18AAADoZQg8XIbAAIOrfR8XtwcA12X4O1iGvwAAAPAlQ+DhMgQGGFTt+7e4PQC4HsPfwTL8&#10;BQAAgKMYAg+XITDAYGrft8XtAcB1GP4OluEvAAAAnMQQeLgMgQEGUft+LW4PAC7P8HewDH8BAADg&#10;LIbAw2UIDHB1te/T4vYA4LIMfwfL8BcAAAC+xRB4uAyBAa6q9v1Z3B4AXI7h72AZ/gIAAMBFGAIP&#10;lyEwwNXUvi+L2wOAyzD8HSzDXwAAALgoQ+DhMgQGuIra92NxewDwfYa/g2X4CwAAAFdhCDxchsAA&#10;F1f7PixuDwC+x/B3sAx/AQAA4KoMgYfLEBjgomrff8XtAcD5DH8Hy/AXAAAABmEIPFyGwAAXU/u+&#10;K24PAM5j+DtYhr8AAAAwKEPg4TIEBriI2vdbcXsAcDrD38Ey/AUAAICbMAQeLkNggG+rfZ8VtwcA&#10;pzH8HSzDXwAAALgpQ+DhMgQG+Jba91dxewBwPMPfwTL8BQAAgFEwBB4uQ2CAs9W+r4rbA4DjGP4O&#10;luEvAAAAjIoh8HAZAgOcpfb9VNweABxm+DtYhr8AAAAwSobAw2UIDHCy2vdRcXsA8DXD38Ey/AUA&#10;AIBRMwQeLkNggJPUvn+K2wOAzxn+DpbhLwAAAEyCIfBwGQIDHK32fVPcHgD0M/wdLMNfAAAAmBRD&#10;4OEyBAY4Su37pbg9AOgy/B0sw18AAACYJEPg4TIEBjio9n1S3B4AfGT4O1iGvwAAADBphsDDZQgM&#10;8KXa90dxewDwj+HvYBn+AgAAwCwYAg+XITDAp2rfF8XtAUDL8HewDH8BAABgVgyBh8sQGKBX7fuh&#10;uD0AMPwdMMNfAAAAmCVD4OEyBAboqH0fFLcHQO0MfwfL8BcAAABmzRB4uAyBAT6off8TtwdAzQx/&#10;B8vwFwAAAKpgCDxchsAAf9W+74nbA6BWhr+DZfgLAAAAVTEEHi5DYIBG7fuduD0AamT4O1iGvwAA&#10;AFAlQ+DhMgQGMAAGqJzh72AZ/gIAAEDVDIGHyxAYqFzt+5u4PQBqYvg7WIa/AAAAgCHwoBkCAxWr&#10;fV8TtwdALQx/B8vwFwAAAHjHEHi4DIGBStW+n4nbA6AGhr+DZfgLAAAA9DAEHi5DYKBCte9j4vYA&#10;mDvD38Ey/AUAAAC+YAg8XIbAQGVq37/E7QEwZ4a/g2X4CwAAABzBEHi4DIGBitS+b4nbA2CuDH8H&#10;y/AXAAAAOIEh8HAZAgOVqH2/ErcHwBwZ/g6W4S8AAABwBkPg4TIEBipQ+z4lbg+AuTH8HSzDXwAA&#10;AOAbDIGHyxAYmLna9ydxewDMieHvYBn+AgAAABdgCDxchsDAjNW+L4nbA2AuDH8Hy/AXAAAAuCBD&#10;4OEyBAZmqvb9SNweAHNg+DtYhr8AAADAFRgCD5chMDBDte9D4vYAmDrD38Ey/AUAAACuyBB4uAyB&#10;gZmpff8RtwfAlBn+DpbhLwAAADAAQ+DhMgQGZqT2fUfcHgBTZfg7WIa/AAAAwIAMgYfLEBiYidr3&#10;G3F7AEyR4e9gGf4CAAAAN2AIPFyGwMAM1L7PiNsDYGoMfwfL8BcAAAC4IUPg4TIEBiau9v1F3B4A&#10;U2L4O1iGvwAAAMAIGAIPlyEwMGG17yvi9gCYCsPfwTL8BQAAAEbEEHi4Un6Kmx9gCmrfT8TtATAF&#10;hr+DZfgLAAAAjJAh8HAZAgMTVPs+Im4PgLErx5y1f3cPlOEvAAAAMGKGwIP1I+XHuPkBxqz2/UPc&#10;HgCjlvKy9u/tgTL8BQAAACbAEHioysWih7j5Acaq9n1D3B4Ao5Xy/d1qvY3fY7p4hr8AAADAhBgC&#10;D9Jitf4TNz3AWNW+X4jbA2CsFqt1jt9huniGvwAAAMAEGQIPU8rPcdMDjFHt+4S4PQDGqBxbxu8v&#10;XTzDXwAAAGDCDIGHyFLQwCTUvj+I2wNgdNqln6v+rh4gw18AAABgBgyBr95i9fo7bnaAsal9XxC3&#10;B8DYLP57TfG7SxfN8BcAAACYEUPgq+cpYGDsat8PxO0BMCqO16+d4S8AAAAwQy4qXTVPAQNjV/s+&#10;IG4PgDFZpPwSv7d0sQx/AQAAgBkzBL5qngIGxqz27/+4PQBGw7t/r5nhLwAAAFABQ+DrlfJz3NwA&#10;Y1H7d3/cHgBjUY4h43eWLpLhLwAAAFARQ+BrtYubGmAsav/ej9sDYCwWq/Wf+J2lb2f4CwAAAFTI&#10;EPgqWQYaGKvav/Pj9gAYhZSX8ftK387wFwAAAKiYIfDlsww0MFK1f9/H7QEwBpZ/vniGvwAAAACG&#10;wJdtsVrnuIkBxqD27/q4PQDGoBw7xu8rnZ3hLwAAAMBfhsCXzHuAgVGq/Xs+bg+AMbhbrbfx+0pn&#10;ZfgLAAAA0GEIfLG8BxgYo9q/4+P2ALi5lO/jd5XOyvAXAAAA4FOGwBfpR8qPcdMC3Frt3+9xewDc&#10;XMrL+F2lkzP8BQAAADjIEPj7pfwcNyvArdX+3R63B8Ct3aX8FL+rdFKGvwAAAABHMwT+VouUX+Im&#10;Bbi12r/X4/YAuLVy02D8rtLRGf4CAAAAnMwQ+OwMgIExqv07PW4PgFszAD47w18AAACAsxkCn9Xi&#10;v9cUNyXArdX+fR63B8CtlZsG43eVDmb4CwAAAPBthsAnZwAMjFHt3+VxewDcmgHwyRn+AgAAAFyM&#10;IfBJGQADY1T793jcHgC3ZgB8Uoa/AAAAABdnCHx03gEMjFHt3+FxewDc2l3KT/G7Sr0Z/gIAAABc&#10;jSHwcaX8FDcdwK3V/v0dtwfArf1M+Vf8rlInw18AAACAqzMEPli5mBc3G8Ct1f7dHbcHwM21x9Wd&#10;7yv9zfAXAAAAYDCGwF9Wtk/cZAC3Vvv3dtweADeX8n38rtLfDH8BAAAABmcI/FmbuKkAxqD27+y4&#10;PQDG4G613sbvKxn+AgAAANyOIXCnxWqd42YCGIPav6/j9gAYg8V/ryl+X1We4S8AAADAzRkCfyzl&#10;p7iJAMag9u/quD0AxuBnyr/i91XFGf4CAAAAjIYh8N+8/xcYq9q/p+P2ABgF7wF+y/AXAAAAYHQM&#10;gcvyz3/iZgEYi9q/o+P2ABiLxer1d/zOqizDXwAAAIDRqn0IbPlnYMSq/n42AAZGrBxDxu+sijL8&#10;BQAAABi9eofA5eLVfdwcAGNR6Xfz3+L2ABiTu9V6G7+3KsjwFwAAAGAyKhwCL1J+iZsBYExq+16O&#10;xe0BMCblWDJ+b808w18AAACAyalrCFwuYD3ETQAwJhV9J/cWtwfAqKR8H7+3ZpzhLwAAAMBkVTIE&#10;9vQvMAU1fB9/VdweAGNTybuADX8BAAAAJm/+Q+Ctd/8CUzDz7+KDxe0BMEYzfxew4S8AAADAbMx4&#10;CPwz5V/xxwUYo7l+Dx9b3B4Ao5TyY/z+mkmGvwAAAACzM8Mh8OK/1xR/TICxmtt38KnF7QEwVuUY&#10;M36HTTzDXwAAAIDZmtcQeGPpZ2BKZvT9e1ZxewCMWTnWjN9jE83wFwAAAGD25jEELheyHuKPBjBm&#10;M/ju/VZxewCMWsr3M3gfsOEvAAAAQDWmPQTeee8vMEUT/t69SHF7AIzexI+ZDX8BAAAAajPNC1qG&#10;v8BkTfA796LF7QEwCSkv4/fZBDL8BQAAAKhWu7TdVN5vZvgLTJoBMMBEtUPgqXyHb70qBQAAAKB2&#10;Kd8vVus/PRePxtTGhSxg6iY0PLhKcXsATMoEbpwsx/SOmQEAAAD4a/Hfa4oXkcbQ/kLWffzzAkyN&#10;ATDA9C1Wr7/j99sYKsfyjpkBAAAA6GqXt9vGC0o3aneX8nP8IwJMlQEwwDzcpfwUv+NumNekAAAA&#10;AHDYIuWXnotLg7VYrbPl64C5MQAGmJHmNSo3fRp456lfAAAAAE6T8sPQF7X2yz0v4x8FYA4MgAFm&#10;KOXlwMfMu/3Nko6ZAQAAADhfWYr5iktD78oTxy5iAXNnAAwwY2UQ/N9ruuJ3/dsxs1VyAAAAALic&#10;8n6x/fLQm56LUqe03S9Z92jZOqAWVxwKTKK4PQDmqjlmbofB372BcrM/Zl46ZgYAAABgEG8D4bLs&#10;XVm+ubS/0PXWpixR1/zf2ycWysDXk75AlQyAASqU8n08Zt7fTHnomNnAFwAAAAAAxswAGAAAAAAA&#10;AGAmKh8A7+L2AAAAAAAAAJisC7w/fcpt4/YAAAAAAAAAmKz9ex/jYLSKys8etwcAAAAAAADAZC3+&#10;e01xMFpL5WeP2wMAAAAAAABgsn6m/CsORqsp5ae4PQAAAAAAAACmK+X7zmC0kn6k/Bg3BwAAAAAA&#10;AMCk3a3W2zgcraBd3A4AAAAAAAAAk7dYvf7uGZDOusVqneN2AAAAAAAAAJi8Gt8DXH7muB0AAAAA&#10;AAAApq99D/AuDkln3K78zHEzAAAAAAAAAMzC4r/X1DMonWVlyev48wMAAAAAAADMR/sUcGdYOsd+&#10;pPwYf3wAAAAAAACAWSlPxsZh6dxarNY5/twAAAAAAAAA85PyQxyYzi1P/wIAAAAAAADVmPNTwOU9&#10;x/HnBQAAAAAAAJiv9l3A2zg8nUG78rPFHxcAAAAAAABg3lJ+7BmgTruUn+OPCQAAAAAAAFCFOS0F&#10;belnAAAAAAAAoHp3q/UmDlMn2MbSzwAAAAAAAADTfx/w9kfKD/HHAgAAAAAAAKhTyg93q/WuZ7g6&#10;9nY/Ul7GHwcAAAAAAACgbtMbAhv+AgAAAAAAAHyqXQ56Cu8ELu/8tewzAAAAAAAAwCGL1Tr3DF1H&#10;0WK1/lMG1fHPDAAAAAAAAMAn7lJ+jsPXG7crfybDXwAAAAAAAIBzpLwcw9PA+6d+ve8XAAAAAAAA&#10;4LvuUn66W623cTA7QJvmqV8AAAAAAAAALutnyr+aoWx3UHvRyhO/lnsGAAAAAAAAGEJZGjrllws/&#10;Fbxb/PeaLPUMAAAAAAAAcCspP5andffvCj52ILwrTxKXf6YMkg19AQAAAAAAAMYq5YcyGC5LRr9V&#10;/t/NoLfN0s4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HOV8v2PlB9+pLzc9/gz5V99lf/bu8r/&#10;9iH+6wAAAAAAAAC4tHawuyyD27uUnxf/vabF6vX3YrX+c7dab+5W693dav2/C7Yt/97Fap2b/07K&#10;L3cpP+2HxQbFAAAAAAAAAEfZD3rL0PWKA95LtG0GxP+9pjKUbobDAAAAAAAAANVK+f5t2DviQe+p&#10;tYPhlF/2Twzfxx8bAAAAAAAAYPreBr6r19/7gW8cns613YehMAAAAAAAAMDktO/ufXz3hG8cjFbb&#10;2/LRBsIAAAAAAADAeKV8X96Ju39/7xyWdB6ksr0MhAEAAAAAAIDbS3npKd/L9m7J6GXc3AAAAAAA&#10;AACXlfKDoe9g7Zr3Jqf8FP8aAAAAAAAAAM6zX97Z0Pe2eToYAAAAAAAAOE/K9+W9tGXo6J2+o2zr&#10;3cEAAAAAAADA1/4t8bztGTpqpJWlon+m/Cv+dQIAAAAAAAC12T/tu1/i2dO+E695att7gwEAAAAA&#10;AKAyKd972nfeGQYDAAAAAADA3JV3+/73mjztW1eGwQAAAAAAADAXH5d57gwHVVeGwQAAAAAAADBF&#10;lnnWgQyDAQAAAAAAYOzK4Ncyzzoxw2AAAAAAAAAYE+/31YUqv0fl9yn+igEAAAAAAADXZvCrK2YY&#10;DAAAAAAAAEMog9/V+k8c2ElXarsfBj/EX0UAAAAAAADgXAa/unHl92+R8kt533T89QQAAAAAAACO&#10;kfLj3Wq9icM46ZYtVut8l/JT/HUFAAAAAAAA+hj8aiKVYfDPlH/FX2EAAAAAAADAUs+acPv3BT/G&#10;X2sAAAAAAACoSzv4zXGgJk20zX4Y/BB/1QEAAAAAAGC+Ul6WQdndar3rGaJJk695oj3l5/irDwAA&#10;AAAAAPOR8r3Br2qreco95af4cQAAAAAAAIBpMviVmrwvGAAAAAAAgOkqg9+UXwx+pU5b7wsGAABO&#10;lvJ9ea1SubH0Z8q/yqtnSuX84m+r19+flvJLc57e/nNPzQ2qzksAAAA4KOX75kR0td72DL4kvevv&#10;+4LLhRwAAKBu+wHv23C3Heiu/9yt1psBbq7ellfYvA2KrV4EAABAK+XH/YlpPJGUdCDvCwYAgIrs&#10;b55unsodbsh7TtsyFHbjKgAAQG1SftyfsMYTRUlnVC6wuOMeAABmon2y9/HdsHeMg95j2+xfaeN8&#10;BQAAYJbKe37/e00TP3mVxtxuf3FlGT9+AADASL17unfET/ZeIucrAAAAs2HwK92izf5dXA/xIwkA&#10;ANzQuyd8Zz7w/bTmyWavtAEAAJiglO/LCV15B1A82ZM0XN4XDAAAN5bysrwXt9aB71c1TwUDAAAw&#10;ASk/7k9sOyd3km6XYTAAAAyg+5Rv59hcHzMIBgAAGKuUl82AqedkTtK42r9/6zF+jAEAgDO8DX29&#10;Auk77dywCgAAMBbe8ytNue1+GOx9wQAAcIq3oe/q9bfz4Yu2cX4CAABwK97zK82qxWr9pyxT52IL&#10;AAB8wpO+g9WcmwAAADAg7/mVZp33BQMAwDv/3unrBuhh8zQwAADA1f1b7jmelEmaaYbBAABUqZz/&#10;tkNfNz/ftl0ZwMe/HgAAAL7Le34llWFw+75gF18AAJgn7/Udb25KBQAAuKB2uWfLXEl6324/DF7G&#10;rwwAAJgcT/tOo5Sf418dAAAAp2juel7/6ZxwSdLHNuVimXdzAQAwOe15b/a073Rqzj0AAAA4keWe&#10;JZ1ZuWlkPwy+j18tAAAwCp72nXyGwAAAAMdK+b4sp2TwK+kSNU9SeE8XAABjUZ72dbPzfHKuAQAA&#10;cED7nl93P0u6SobBAADcjNcbzbafKf+Kf90AAACkvNy/76hzIiVJ16h857hQAwDAVbUrXD250Xn+&#10;lesa8a8fAACgTt7zK2kEle+h8kRG/IoCAICz/Hu/7zYee2q2beOvAQAAQF3+3QXtZFjSqDIMBgDg&#10;bCk/uMm53soqQ/FXAgAAoA7e8ytpGu32w2BLuQEA8LXyfl+DX3kfMAAAUJ1/yz13TpAkaeRtDYMB&#10;AOgog9/VOhv86l278iR4/FUBAACYF+/5lTSvNuV9bi7qAABUrB38/uk5VpQsBQ0AAMxcu9yz9/xK&#10;mmXlop9hMABARQx+dWTldyX++gAAAEybk2JJlWUYDAAwY+3NzZt4DCh90Tb+GgEAAEyT5Z4lyTAY&#10;AGAu3Nys75TyU/yVAgAAmI6U7+9Sfjb4laSPGQYDAEyQwa8u0y7+agEAAEyDpbAk6agMgwEARq4d&#10;/OZ4HCednaeAAQCASUl56cRYks7LMBgAYETK+a3XGek6eQoYAACYAO/5laSLZhgMAHAjzm81QD9T&#10;/hV/9QAAAMahfc/v091qvY0nM5Kky9QMg/97TeUplPg1DADAhRj8asDK6mnxVxAAAOD2vOdXkm7R&#10;dj8MfoxfywAAnKG9sfnZjc0aOqv9AAAA4/HvrujOyYskadB2hsEAAN/gxmbdspSf468kAADAsCyH&#10;JUmjzjAYAOBIBr8aR7v4qwkAADCc9uTYcliSNJHKO8XKO9rj1zkAQNVSfrCilcaUZaABAIDhpfy4&#10;WK3/xBMUSdJ02g+Dn8tKDvFrHgCgCla00lizDDQAADAYJ8eSNMvKMHiR8osnDQCAKqR8X1ZFsaKV&#10;xlo5Po+/tgAAAJfVnhw/G/xK0vwrKzx4bzAAMFve86tp5D3AAADAFTk5lqSa2xkGAwCz8G9Fq3i8&#10;I40yx+AAAMDlpbxs3g/ZcxIiSaqz/XuDn7w3GACYDK8y0kRrXtECAABwEU6OJUlH9O69wcu4KwEA&#10;GIV2RSvv+dUk8x5gAADg+9r3/D45OZYknZGlogGA8Uj50YpWmkHeAwwAAHyD9/xKki6YpaIBgJuw&#10;opVm1o+UH+KvOQAAwNf+nRx3TjIkSbpEi9X6j6WiAYCr+reilcGvZpUVdgAAgOO5K1qSdJuapaJ/&#10;pvwr7poAAM5iRSvNuZSf4688AABAV3ty7D2/kqSbV5aK9nQwAHCWlB+saKW5t1i9/o6/+gAAAP+k&#10;/FiW4YwnE5IkjSRPBwMAh1nRShVVbpiMHwEAgGGlfF+e3igX7UrNu1f2NRfyyjsrUn6I/xhwZU6O&#10;JUkTzNPBAECHFa1UX9v4MQAAuI79oLe8g2I/VCrvWTl1sLRtLuq9PeVR/p3AZaV8Xz6nZ3w+JUka&#10;W7uy/F25sTDu7gCACrQrWuWeYwRp7u3ixwEA4HLaoe9jc+HtSsOksjRtGQg3TwoD39PeFV1uzuh8&#10;1iRJmnrNcWP7dLDjRgCYMytaSf/z4AwAcHll6HubA+3tfhjsAAdOkfLSXdGSpNpq9n0pP1suGgBm&#10;ol3R6ukG16Ok0eX6KABwOSN6enA/CPbuYPiKu6IlSXqrWS7aa0YAYKJGdE1KGkNucgQAvm/EB9nl&#10;Qp5BMAT/7orexs+MJEnymhEAmIxmRavm1WOd/blUcwbAAMD5JrRsbHMBDxj1DRuSJI21cszr/cEA&#10;MCJWtJK+zHErAHC66R5k75pl/aBG/z638XMhSZJOzEAYAG6ovbHZilbSFzlOBQCOVwZIKb9McPD7&#10;IU8DU5Xp3rAhSdJkejcQttQeAFxLyo/lNQ1xPyypmwEwAHCc+S0bu/FuYGbPXdGSJN0kA2EAuCA3&#10;NksnZwAMAHxt3ndX7hwMMUvz/txKkjS5LBkNAGdI+f4u5WeDX+n0HHcCAP0qurvSe4GZjYo+t5Ik&#10;TTkDYQA4YH4r0UmDZiUaAOCjWgdIKT/FTQGT4a5oSZImXTMQ/u81GQgDUL2Ul2W/GPeVkk7Lq+8A&#10;gH8qf1+oJ4GZJHdFS5I0x7aL1evvcoOXi3cAVKHWBxKkK+UYEgAwQHqXpy6YDHdFS5JUUzvLRgMw&#10;W5U/kCBdo/gxAwBqUgZI7d2VnYOEitt5Rwaj5q5oSZL0btnoZhUbT3gAMEUeSJCu1TZ+3ACAGhgg&#10;HcpBEuPTvuf3yV3RkiTpkzwlDMA0uC4lXbtN/NgBAHNmgHR05eJZ3HxwM+6KliRJ5/X+XcKGwgDc&#10;Vntd6tngV7purmsCQE0MkE6uWU4PbunfXdGd309JkqRzels6ej8U9uoTAIbhupQ0WOVYL34EAYC5&#10;Ke/5Xa1zPBDQUZX3AXufGsOzHJYkSRqwMBT2pDAAl+O6lDR8KT/FjyIAMBcGSBfJkikMrr0r2jLt&#10;kiTppjVDYctHA3Au16Wkm2VVQwCYI+9TuXiWxmMQKT8uVus/8fdPkiRpRG2bwXDKL1bKAeAzZfjk&#10;xmbpdjlOA4C58T6Va7WJmxouxl3RkiRpojU3r1liEIA3rktJY8h1TACYjfbJQe9TuWYubHFpntaX&#10;JEkzqtzQ5mkTgEq5sVkaTV5nBwBz4AB7yHZx88PZ3BUtSZJmmkEwQEXKdamUX1yXksZT86oOAGCi&#10;DH5vkgMovi3lpaf1JUlSDe0HwffxcAiAmXBjszTKymczflwBgCloD7C3ceeuQdp5moGzuGlDkiTV&#10;WsrP8dAIgAlzY7M05qxgCACT487KUbRYvf6OfzXwqfY9v09u2pAkSZW3KQODeKgEwIS4sVkafd7/&#10;CwBTkvLD/gC7s1PXbXLxiqO4aUOSJOlDzbLQAEzOz5R/ubFZmkApP8XPLwAwNu6sHG2L1fpP/OuC&#10;v/59dju/O5IkSfI0MMBkuLFZmlReXQcAY2bJ2ElU7n6Nf3VUzk0bkiRJx+fdwADj5fxWmlyWfwaA&#10;MXNn5ZTaxb8+KtZ+dt20IUmSdEKWhAYYGYNfabq5uQ4ARijlZblLq7Pj1rjzXg1SfixLgnd+NyRJ&#10;knRsZUno+3iYBcDAPJQgTbmd5Z8BYEzcWTn1HFzVymdXkiTpkpUhsONqgFvwUII0+Sz/DABj0b7n&#10;99nwaPotVq+/418vM+azK0mSdK3KzZXLePgFwJW4sVmaTeUJ/vgRBwCGZkmd2eVphUr47EqSJF07&#10;Q2CAa2tvbH66W623Pd/DkqbXJn7MAYAhte8KtaTODLPMysxZDkuSJGnIDIEBrsWNzdL8SvkpftQB&#10;gCFYUqeKfqb8K/7VM3E+u5IkSbeqDIHv4+EZAGf6d34bv28lTbutYyYAGFo5uE75xfComrbxV4CJ&#10;shyWJEnSGLKcIcB3ubFZmnee/gWAgVlSp84cdE2fz64kSdJoWqzWf+LhGgBHcn4rzT1P/wLAYBxc&#10;194u/kowEZbDkiRJGmVlVaV46AbAF1JeLlbrHL9PJc2rch06fvwBgEuzpI72ld+D+OvBiPnsSpIk&#10;jb6fKf+Kh3EABM5vpWoqN3nErwAA4JIcXKunHyk/xF8VRqh9Yt97fiVJksbfzjE2wCdSvi+vpHJ+&#10;K1VTOS5axq8CAOBCyl3oDq7Vl7vwRi7lx/I+ufj3JkmSpPHmfcAAPbyKTKqvlJ/jVwEAcAkOrnVE&#10;7sQbIU/sS5IkTTpLQQPs/Tu/7XxXSppvHjoBgGtIeblYvf6OO17pk7bxV4gbaZfDejb4lSRJmnyW&#10;ggbq5sZmqea25Tsgfi0AAOdycK1zS/kp/joxME/sS5IkzapyU2485AOoQnt+61VkUp2Vm+Ae49cC&#10;AHCO9qnBJwfX+ka7+GvFQJon9te55+9EkiRJE8/rVoCqOL+V5CETALgQTw3qQi1Sfom/XlyRJ/Yl&#10;SZJmn/ffAVVwfiuplPJz/HoAAE7lrkpdPu8pG4In9iVJkqrKU8DAbP07vzX4lSrPgyUA8F3uqtQV&#10;84TClXliX5IkqboWq/WfeFgIMHnObyW95clfAPim9uDaU4O6ap5QuIJ/N250trckSZLmn5V2gNlI&#10;+cH5raR9O+/8BYDvKMOj1evvnp2sdI028VeQM3liX5IkSc1TwK+/46EiwKQ4v5X0se3PlH/FrwoA&#10;4FgpLz31q6FzAHcBntiXJEnSv3ZleBIPGQEmwfmtpHc1r7dwXAMA5yvvT3BnpW7ULv4+cqSUH8uB&#10;cM82lSRJUs15Px4wNe35be58n0mqNUs+A8B37Ye/cScrDZcLVKexHJYkSZK+qHlaBmAKnN9K+tiu&#10;eZ2Fp34B4HsWKb/07GiloSvL1D3E30+ClO89rS9JkqRjcnwNjFp7fvvk/FbSW/vlnpfx6wIAOJHh&#10;r8ZUc3cfB3kXkiRJko7KKjvAWLXv+d10vrck1VpZ7vnZU78AcAGWfdYY85TCYT9T/hW3myRJkhQr&#10;79KMx5IAN5XyQ7n5O35fSaq3/VO/rgcCwCUY/mqseVfZcdwpLUmSpCPaxeNIgJvwnl9J3TblIYf4&#10;dQEAnCvlpQNujTkHf0dI+SFuN0mSJCnmiRrg5trlnr3KSNJblnsGgItL+d6Tg5pA2/irS5dlsyRJ&#10;knQw7wEGbiXlx7LKV+d7SVK17Zd7XsavCwDgm/bL7XR2vtLoSvkp/v4StDd0dLedJEmStM97gIHB&#10;We5ZUrf2qV8A4PLKsro9O19prO0sBXPYIuWXnm0nSZIkvbWJx5AAV1FuUk752eBX0vvKCnau8QHA&#10;tbRPCnrfiiZVc4DI13y2JUmS9HW7eAgJcHHte369ckzS3yz3DAAD8JSgptqPlB/i7zMfebpfkiRJ&#10;X+WpG+BqUl6Wm7fj946kqmuXe3b8AQBXlvKD5Xc01byz7DjutJYkSdJnefoGuDjv+ZXU0/6pXw9z&#10;AMAQ3ImpqVeWkoq/1wQpL+N2kyRVWbkI+1b8v0mqNMfTwEW1yz17FZGk923KCnXx6wIAuBZP/2oe&#10;beOvNl3laemebSdJml+7cmd989RNu7TasrnL/rMl1lJ+aF4XkPLT/kkdq0ZItZXyU/xqADiZ9/xK&#10;6ma5ZwC4Be/+1Wxy0eqwlO87202SNJeaoW+zP7zExZWyz/g3EHazoDT3HEsD32G5Z0k97Zd79poJ&#10;ABhcOwxycK65tIu/4nS56UOSZtd2kDvqyxM9KT83Q+bun0HS1DMABs7R3jD27NqSpFD71C8AcBvl&#10;JL9nBy1NtjLcjL/nBO2NH97FJEnTbzPI4PcTZcnost81EJZmkgEwcCrLPUvqabF6/X2rcxQAYM/7&#10;QDXHmncc8iU3f0jSpBvlO7SagbClH6XpZgAMHCvlpetJkmKWewaAsfAuUM20ciIaf93pcqe2JE2v&#10;/UWV8d/oZLloaXKVmzjiRxngA+/5ldTfKG9QBYBqeQJQc84dh0dol+vqbDtJ0kib8EWVt+Wi3Xwk&#10;jTcDYOAr5TvCq4QkxSZzgyoA1MRyPZp5m/g7T5fvAUmaRLtZDWbKKjQpP9kHSePKDZRAL+/5ldTf&#10;ZlbnKAAwJ+7c1NxzIHqElB/idpMkjap5DX97vD0dbLlo6bZ5egf4wHLPkvqz3DMAjFrKy54duDS3&#10;dvFXn67F6vV3z7aTJN2+XY1P5LVPBzf7JhecpeFy3Ay0yuC3fW2D/bCkD+2Xe67u/AQAJmX/7pbO&#10;jlyaW+XENf7+E5SlOJ3cS9LYmv2Tv0cpy06m/OzpYOnqeX0KYLlnSZ/VPvULAIxf2Wn37MylOVae&#10;nrKc3QHlaauebSdJulGGv/2a5aItRyldvPLUffy8ARVJeblYrXP8bpCk5hjBcs8AMB0O7FVTLmgd&#10;x3vBJWkclQFn/I6mh6eDpYtl1RyolPf8Svokyz0DwES5UKbactB6mKXhJen27S+0uMP+DJ4Ols7P&#10;qgNQn/35n5uAJcXa5Z6dkwDANDnIH1XlIuWmPJVd7rwvS/GWJ1qageW+5sQs5afyfy9Ps3onz+k1&#10;F9Q5yM0hknTTymsL3LB0CZ4Olk7KRV6oiPf8Svqk/c2oXqMGAFPmyYibtysD3+ZO+3MvtqR83wyF&#10;Led9dJ5sOELKD3G7SZKGyRKs1+PpYOnLNvEzA8yQ5Z4lfd7GNTMAmImeHb0GqHkK5UrLqJR/rye7&#10;D7aL242u/VPmcdtJkq7b9hrHB/TwdLD0ITefwMwZ/Er6PMs9A8CslCdHuzt8XbfNUAdU+0Fw/O/r&#10;rbLENl/zHSFJw2f/dDOeDlbtNa+fAebJcs+SPmm/3LPXzwDArBjuDNnN7qTzFOenlfcrep/JAc37&#10;qLvbTpJ0nTz9OxaeDlZ9WSEH5ijlpddFSfqk9lolADBDBsBDtbn5nXTt3b6eZgmV4XjcVHRZUlyS&#10;hsnyq+Pl6WDNvfL7HX/vgQmz3LOkL2quh7nxFADmLR4A6LKN6oCqHfhb8inkKeDDykXvuN0kSRfP&#10;yhRT4elgzbByvBd/1YFpKq+TcBOvpE8qD6l45QMA1MDdoNdrrHfRu1j5sbIcVtxGdLl5QJKum/3R&#10;dHk6WDNoG3+vgQnynl9Jn3ezV9MBADfi5OA6jXX4+8Y7gD7miYcjpPwQt5sk6XLZF82Ep4M1wSw/&#10;DxP3b7nnzudbkspxqZWGAKBCLk5dvrEPf9/4u/+Qpx6OUJY079l2kqQL5KLMPHk6WFPI9w9MlPf8&#10;Svq6jZtMAaBi7hK9bKN65+8h3gn8sZSf4iYiaH9nuttOkvTdNvErlxnydLBGmOXnYaIs9yzp8yz3&#10;DAD8+FGGXj0HCjqv7eQOrizr+75d3Dx0lSUCe7adJOkbNTeQUZ13Twdv4++ENFRliBR/N4ERS3np&#10;lU6SPmu/3PMyfnUAADVKeRkPFnReU7144iaAf01l+e6bap8CdqFaki6ZVSjwdLBuUHORGJgGyz1L&#10;+rr2qV8AgL8s6XqRpj44dLHxX96BdpibBiTpsnk3F9G7p4Mt76mrNdUbWKEq5ZpNe/7lJlxJvU3q&#10;dXQAwLAM/77dbvIHWpaC/pv3oB3HBWlJulxuPuJL7cX/8nSwJT91sTz9CxPgPb+Svm7jZi4A4Eve&#10;6fm9yvaL23SKyh2D8WerNe9LOUJ7MaKz7SRJp2cAzCmap4Pb43dDAZ2dC8YwYv+We+58diXp73LP&#10;U38YBQAYgGWgv9P0n/594yng923j5qHLk0iSdJni9yucoiwNur+Rz3shdVRWvIGR8p5fSQdqVvBw&#10;8ygAcArvkzmvuTz9+8Zy4O9K+SluHwI3j0jSRYpfr3C2skJHu1y0Yzp91nxuYIU5aVdYcl1G0mdt&#10;yyow8asDAOCgcqGo5+BCB5rbUsFl6Bl/xorbxe1Dl6XDJen7xe9WuBTLRatTWTISGI+Ul1ZWkvRF&#10;lnsGAL7Jk3zntImbcfL8Hnxobk94X0X7O+NOdUn6RvGrFa6i7LMtF1115e8+/loAN2K5Z0kH2i/3&#10;PKsHTwCAG/Ek32nNdTjo9+BDZYk871Y5wJPjkvS93NHPTVguura2vmtgBPY34xj8Svqi9qlfAICL&#10;Sfmh56BDnzTXd28Y5n3MkxLH8RSwJJ2fO/sZg7flog2EZ1m5qfEx/p0DA2vf82tJfkmf1lyDcsMW&#10;AHAN3j1zfLM9IHMjQCcX5o/QXszobDtJ0uEMZhijZiDcLk/qJq+pl/JT/PsFBpTyw/77tPv5lKS2&#10;jXMCAOC6DP+ObX7v/33jPcB9zffv+4LcQCJJZ2aJN8bu7/uDm329ZUsnVBk6xb9OYCDe8yvpcO1y&#10;z3N9yAQAGBdDnMPNfVlgT3p0m+uS3xflBhJJOqty7BW/UmHUvD94Ehn+wg21KyQ5r5b0aeU4qlxH&#10;iV8fAADX4wnQg839YoqLeb3t4naiq9wc0bPtJElfZx/DpJUb5QyEx9Xcz1dgtFJ+dFO9pANtPWQA&#10;ANyM99N83SLll7jN5sQQ75Ms0XmYG0gk6azc/c+cNO8PTvnFQPg2zf1cBUbJcs+SDme5ZwBgBNoh&#10;juWKPmvmg0AD4E/buUB/WPl89Gw7SdJXzfzYgroZCA9WubD8FLc/cEX7d6Qb/Er6qv1yz8v4FQIA&#10;cBP7k5jOQYvmf5HWAPjz5v7+50txA4kkndw2fpfCXBkIX6VNWXo2bmvgitr3/G56Po+S9JanfgGA&#10;cTLE+SQD4KrzFPBhzbsAe7adJOnz7F+olYHw92puUHRhGYaT8oNzZkmHsn8GAMatvaO1cxBTe3N/&#10;r9Zitc7xZ9a/mqV7OMjd8JJ0WlaZgFZzI1nKzwbCB7PkMwzJe34lHdemHMvErxAAgNExDOxWtknc&#10;TnNicHc4B/NHSPkhbjdJ0pd51zz0KTeltgPhcl5i8LJa75obUj1VBMNpb463Qpqkr7LcMwAwMYY4&#10;neb+BKgT26PyrsYjWBpNkk5r7quMwEWkfF+efN0/iVfTjYu75kZUN4rAcFJ+tBqBpEM11wntnwGA&#10;KTLE6bSL22g2Ul72/Lzqy5J7h5ULtHG7SZK+ylPAcIaZv0f47YnfZfy5gSux3LOk4/I6BgBg4toh&#10;jhOfd8314mzzzrWen1e9zfdGgAsqFyx7tp0k6ZPm/qoJGMTbstETfkq4GWZbShKGtV9hwPUPSQey&#10;3DMAMB/7k6B4wFNv5UBvhjztfVple8VtSNDeQGJZcUk6Ie+ah8ubwFPCZYnnP572hRtp3/M7yRtG&#10;JA3Xfrln+2kAYF4Mcf4116dz/B2f3lyfBr8kT5ZL0smVpaA9UQDXlPLD27uEbzQUbge+/72mMnjy&#10;mYcbSXnpRmhJR+SpXwBgvgxxPjS/C7Pe/3tWc70Z4NLcTS9Jp9U8XQAMqjnfKUtHN08Kv/7eD4a/&#10;c4NkWUa2/PObcsxY/r3NE/7lyaG5nUvA1HjPr6Qja1Z/s98GAObuRnfHj7OUn+L2mTLvaj2/5qkN&#10;vuYGA0k6uebJQGA8ysXfsvpLO8AtlSd33/f2/7/8b1wohrFql3v+zs0dkupo49UsAEA9ylJp3QOi&#10;WtvGzTNZ7Xta3fl8fvP5Xbii8uRLz7aTJH3VzG44A4Cb8Z5fScdluWcAoE7ej/OvudwJ6OnfC+QC&#10;/WHtjQbdbSdJ+jr7GAA4n+WeJR1Z8xqWspIHAECVDHHeN/0nPz39e6l2cdPStb/wEredJOlQ5SkE&#10;AOB45Vw35Wfnu5KOqDz166ZLAABPjL5r4geI/i4vV9mWcfsStDcceN+WJJ2RdwIDwJEs9yzpuHbN&#10;tRzLPQMA/GOI87fdZA8U25Nid0NfrvK7YKmgA8pNEz3bTpJ0XJvJHncAwLWlvFys1rln/ylJH9ov&#10;97yMXyMAANUr77+NB0+11hw0Tk37JKY7oi9cudgQNzVdbiCRpG9liToAeM97fiUdXzmWfnZTJQDA&#10;FwwQ3zWxC7GL1evvzs+gi+QO0iO0T593tp0k6aTK08BWngCgbu25hRtMJR2sXAtz/AwAcIyUl/Fg&#10;qubKiWfcRGNU7nSMf3ZdtE3c5nRZmk2SLlPzbmAXsgCojff8Sjq+TVnJMH6NAADwBUOcj4396U/D&#10;32FyYnGElB/idpMknV9zTDaxFUkA4GSWe5Z0fJZ7BgA4W/su2XiAVXO7sT4JvB/+Okkepl3c/nRZ&#10;ilySrlO5MO5mJABmpQx+U35xTivpmBar9R+r5AAAfNP+JKxzsFVzY7vo6u9o+Mo2j38PBO0NJC7g&#10;SNIVK08GN/ukkd6gBgAHWe5Z0vGVp36tigMAcBHtEGfbc9BVdc07+W6t3CXtKctbVZ4Gd7fpAeXE&#10;rGfbSZKu1H6p6LIU3qhfWwEAZV/ltVOSjmy3v+nRcs8AAJdkiPNpm5sNAdu7pA3mb1gZvse/Frr8&#10;nkrSzdpZLhqA0fGeX0kntF/u2c2NAADXYkmmzxv0aeCUH/Yny50/h4bPSchhZfAQt5skafjKxTPL&#10;RQNwS/tzAzeISjqmstxzWdnGU78AAFfVPnEaD8b0rmYQfK0D05Qf3SU9vpo7UTmobKe47SRJt+3d&#10;ctG3Wc0EgHp4z6+kEyrHqY5RAQAG5P08x1W200WWW0z5fn+HdDlRNvgdaRf5u567lB/idpMkjaqt&#10;5aIBuDjLPUs6rY3jUQCAW0j5vufgTF9UhsF/l1v86u7F8uRwystyoFv+94a+k2oX/zrpKu9M7tl2&#10;kqQR9u74xasOADidwa+k07LcMwDArRniXKRyElzee/SWk+Kpl/JT/KwQuIFEkqbarjn+s68D4BiW&#10;e5Z0Qs2rtb56YAIAgIG0Q5wytOwctEkVt3On6mH7p9vjtpMkTagPq5sAwJuUl14bJemEylO/bjAE&#10;ABiTcoDWc+AmVV15Oip+VuhyA4kkzavmYn+5eOdGKIA6We5Z0mk1q8s4dgQAGClDHKmbZYsOK++5&#10;jttNkjSPyhJ+ZQjg6WCAOuxvDndtQNJR7Zd7XsbvEgAARsQQR+pWnoKKnxW6vBNMkupo/3Twsyc8&#10;AGbGe34lnVZZ7tkxIQDAVHi/j9St3BwRPysEKS/jdpMkzTtPBwPMwL/lnjvf85LUV3OjvNXSAAAm&#10;JuWHeGAnab2NHxW6yjt/eradJKmSPB0MMCHe8yvp9DZukAcAmDBDHKmnlJ/iZ4Ug5fvOdpMkVZmn&#10;gwFGzHLPkk7Lcs8AALNgiCP1tYsfFboWKb/0bDtJUuV5OhhgBFJeeu2TpFMqN/VZ7hkAYEbKBbp4&#10;0CfVXhluxs8KQXsDyTZuO0mS3vJ0MMDALPcs6fTKU79WQgMAmCNDHKmbO18PKyeJcbtJkvRZng4G&#10;uJJyc2Z7bO7cXtKx7cqr4RyXAQDM2M+Uf/UcCEpVVy5Sx88KXd4pJkk6J08HA1yI9/xKOrH9cs/L&#10;+HUCAMAMOWGUujkhOkJ7wamz7SRJOiVPBwOc6N9yz53vVEn6pLLcs+MtAICqpPzQc2Ao1d42flTo&#10;ai7ad7edJEln5elggC94z6+kM9o/9etVVwAANSrv/ogHiFL1pfwUPysE5Z1jcbtJknSh9k8HP3la&#10;Baheu/qO9/xKOqVNefVb/DoBAKAmhjhSX7v4UaHLDSSSpCFqng5O+cXTwUBVUl5adUfSiVnuGQCA&#10;f8oFtZ6DRqnqmgvNfK29gcTTCJKkQWtuQPJ0MDBXlnuWdEb75Z6X8SsFAICaGeJIfe28K+ewcgG+&#10;Z9tJkjRIng4GZqOcl7fH1ga/kk6pPPXrNVYAAPQzxJG6lSeM4meFLjeQSJLG0t+ngwGmpH3P7yZ+&#10;p0nSF+2aaxZWRAEA4BAnnFI3Sygd9jPlX3G7SZJ068q7M/dPB9uXA+P0b7nnzneYJH2W5Z4BADhN&#10;yst4UClpvYkfFbrKRfaebSdJ0lhqnpLxdDAwCt7zK+m8ynLPz576BQDgZIY4UrfyhGv8rBCk/BC3&#10;myRJY+3d08HeHQwMq13u2StUJJ3U/qnfh/iVAgAAx0n5Ph5kSlrv4keFrubJqu62kyRp9DU3QZan&#10;gz1RA1xLyo9uuJZ0Rhs3pQMAcBHeQST1ZMnIw9xAIkmaQeUJm3I87Olg4CIs9yzpvCz3DADAhbVD&#10;HEtSSR/bWW7psHKC2rPtJEmabPung8sFWMcBwPHKeXXKTwa/kk5tv9zzMn6tAADAt+1PVDsHoVLN&#10;lSWO42eFLjeQSJJm3LY8yWcpRuBL7Xt+Nz3fIZL0Ve1TvwAAcE2GOFI3T/8cVi6Kx+0mSdIcK08H&#10;L1J+sVw00PCeX0nntWtuOLfcMwAAg2jvWo4HpVLVNUsxcZAnHiRJNfZuuWgXcKEm3vMr6cws9wwA&#10;wE24e1nqZtnHI6T8ELebJEmVZblomDuDX0nn1y737KYxAABuwhBH6msbPyp0lSWseradJElVZrlo&#10;mBGDX0nfaP/Ur9dLAQBwW4Y4Uk8pP8XPCkHK953tJkmSmgyEYYLK4DflF4NfSWe2sTIIAADjYYgj&#10;9bWLHxW69hfI4raTJEmhd+8P9h5AGBuDX0nfy3LPAACMU3nasecAVqq6suxb/KwQtDeQbOO2kyRJ&#10;X7ZrVuFpLxZbIhJuxeBX0jfbL/fs5i4AAMbLEEfq5qLsYW4gkSTp270fCHt6CK7NO34lfb/2qV8A&#10;ABi78p6SngNaqerKco3xs0JXeddR3HaSJOnsDIThGlJ+NPiV9M2afbT9MwAAk1KWruk5uJWqznJO&#10;R0h5GbebJEm6WO8Hwo5L4FRl8Nue6xr8Sjo7yz0DADBdKT/EA1xJ6238qNBVnpbu2XaSJOny7Zr9&#10;roEwfC7l+/2rSqxUI+m7tcs9e+oXAIApa54u6B7sSnWX8lP8rBCUi2xxu0mSpEEqA+FFyi/lSce4&#10;i4aqpPxgmWdJl2r/1O9D/KoBAIDpMcSR+trFjwpd+4ttcdtJkqSBawbC/72mnyn/8sQSs1d+x1N+&#10;3D/ta/Ar6RJtmn0oAADMSXl6oOfgV6q65qkavtbeQLKN206SJN28rfcIMzspL/fnro4/JV0qyz0D&#10;ADBjhjhSXztLPx22f9da3HaSJGlkWTaaSfJuX0lXar/cs5ukAACYt7LUTTwYlmqvXCiNnxW63EAi&#10;SdIke/+UsKEw47Ff4rn5/bTEs6TL1z71CwAAtXBXtdTNHcFHaN/B1tl2kiRpWr29S9jS0Qzubehb&#10;fv8MfSVdp125scRyzwAA1CflZc8BslR7m/hRoatcMO7ZdpIkaeK9Gwo/GQpzUYa+kgbKcs8AAFTP&#10;EEfqVpZIj58VgpQf4naTJEnzzFCYs6V8X46tLe8saaDa5Z499QsAQPVSvu85YJZqbxc/KnTtL+TF&#10;bSdJkiqoPF1VjgUWKb94pzAflJWmUn7ev3LI0FfSIO2f+n2IX0kAAFCtctEmHjhLtddczORr7Q0k&#10;LupJkqS3ts3TwuX8wtPC9fj4lG8Z+sbfC0m6ZhureAEAQJ92iLPtOYiWam7n7uHDysXdnm0nSZL0&#10;vr+D4eYivcHwtL0NfNsbiT3lK+lWWe4ZAAAOMcSRupWnGOJnhS43kEiSpDOLTwxbSnqMUl42A9/y&#10;HmgDX0kjaL/cs5uJAADgGJbrkrp5CviwckEwbjdJkqTv1AyG9+8YNhwe0Lune8uAxbBX0shqn/oF&#10;AABOkPJjz8G1VHXNncUctL9A2Nl+kiRJV2jz9uRwqRkOGxCfpiyZ+vZk779hr1VdJI21XbNCl+We&#10;AQDgPOVCSs+BtlR1zbvq+FrKD3G7SZIk3ah2aen4BHFbPau7tEPeh+ZG35Sf3g16LeMsaTJZ7hkA&#10;AC4h5ft4sC1pvY0fFbrKRdaebSdJkjTGytOu7ZPEZVD832t6GxY3N/+1w+LlKAfG7WD37xO8zes4&#10;Un5ufob2eKwMeMvPZ8gracq1yz176hcAAC7DEEfqqTw5wtfcQCJJkuZdGai+DY7/tMPj/QD5bYi8&#10;HyS/rwwwvurv//btn98Pcvf//rcndg11JVXT/qnf8d2AAwAAk9YOcVxYkD62c+fxYc1Fzu62kyRJ&#10;kiTpUBuvYAIAgCsqTzv2HIhLVVeexIifFYL2BpLydEpn+0mSJEmS1JPlngEAYCiGOFI3y1Ad1ryH&#10;rmfbSZIkSZL0vv1yz8t4XgkAAFyJIY7UrbyLLX5W6Nq/p66z/SRJkiRJ+vvULwAAMLwy7Oo5SJeq&#10;7kfKj/GzQpDyMm43SZIkSZKa1ytZ7hkAAG4o5Yd4oC5pvY0fFbrcQCJJkiRJestyzwAAMCLlzsx4&#10;0C5VX8pP8bNCkPJ9Z7tJkiRJkmqrXe7ZU78AADAihjhSX7v4UaFrkfJLz7aTJEmSJFXQ/qnfh3iu&#10;CAAAjEC5UzMexEu1V4ab8bNC0N5Aso3bTpIkSZI06zY/U/4VTxEBAICRMcSRurmT+bCyXHbcbpIk&#10;SZKkWWa5ZwAAmJJy52bPgb1UdYvVOsfPCl3l7u+47SRJkiRJ82m/3PMyng8CAAAjZ4gjdXOCe4SU&#10;H+N2kyRJkiTNovapXwAAYKJSfug50JdqbxM/KnSVp6V7tp0kSZIkaaItVq+/LfcMAAAzUA7u4wG/&#10;VH0pP8XPCkHK953tJkmSJEmaXJZ7BgCAuTHEkfraxY8KXW4gkSRJkqRJ1y737KlfAACYn0XKLz0n&#10;AVLVlc9F/KwQtDeQbOO2kyRJkiSNu/1Tvw/xNA8AAJgLQxypr52T4cPKctk9206SJEmSNM42P1P+&#10;Fc/tAACAGTLEkbqVJY7jZ4UuN5BIkiRJ0uiz3DMAANSo3AXac4IgVd2PlJfxs8JH5e7xuN0kSZIk&#10;SeNov9yzc1sAAKhSyst4kiDVXnOizEGL1TrHbSdJkiRJumntU78AAEDdDHGkbt6PdISUH+J2kyRJ&#10;kiTdpuaVRpZ7BgAAGinfx5MGSetd/KjQVS4w9Gw7SZIkSdJAWe4ZAADotfjvNcUTCKn6Un6KnxUC&#10;N5BIkiRJ0q1ql3v21C8AANCrHeJse04mpJrblWWO48eFj8oFh55tJ0mSJEm6Uvunfp2vAgAAXytP&#10;O8YTCqn2mncocZAbSCRJkiRpkDY/U/4Vz8kAAAA+ZYgjdXNX9WHlAkTcbpIkSZKki2W5ZwAA4Ewp&#10;P/acZEhV1yytxUHlTvS47SRJkiRJ32u/3PMynoMBAAAcbbFa53iyIdWeJbaOkPJD3G6SJEmSpLNr&#10;n/oFAAD4NkMcqa9t/KjQVd6Z3LPtJEmSJEknVM6tLPcMAABclCGO1FPKT/GzQpDyfWe7SZIkSZKO&#10;bVNezxVPtQAAAL7PEEfqaxc/KnQtUn7p2XaSJEmSpM9rl3v21C8AAHBN5WnHnhMSqeoW/72m+Fkh&#10;aG8g2cZtJ0mSJEnqtlit/5TXccVTKwAAgKswxJG6OTE/zA0kkiRJknSwzc+Uf8XzKQAAgKsqJyI9&#10;JyhS1S1W6xw/K3SVixlx20mSJEmSLPcMAADcWFmKqOdkRaq6Hykv42eFIOVl3G6SJEmSVHP75Z6d&#10;TwIAADeW8kM8YZG03saPCl3laemebSdJkiRJtdU+9QsAADAWi9Xr756TF6nuUn6KnxWClO87202S&#10;JEmSKqpcU7HcMwAAMD6GOFJfu/hRoWvx32vq2XaSJEmSNPc2P1J+jOdIAAAAo7FI+aXnZEaquvK5&#10;iJ8VgvYGkm3cdpIkSZI009rlnj31CwAAjJ4hjtTXrrwnO35c+Kgsl92z7SRJkiRpVi1W6z/OEQEA&#10;gEn5mfKveHIj1d5itc7xs0KXG0gkSZIkzbhtuWYSz4MAAAAmobzDpudER6q6Hykv42eFIOXHuN0k&#10;SZIkaeJZ7hkAAJiBlJc9JzxS7W3iR4Wu8rR0z7aTJEmSpMm1X+7ZzcAAAMA8GOJI3Sz3dYSUH+J2&#10;kyRJkqSJ5alfAABghlK+7zkBkmpvFz8qdC1Wr797tp0kSZIkjb5yPmPwCwAAzNYi5Zd4IiRVX7kL&#10;nK+5gUSSJEnS9NpY9QkAAJi/doiz7TkpkmpuV5Y5jh8XPrpL+aln20mSJEnS2LLcMwAAUBdDHKlb&#10;syQYB7mBRJIkSdKYW6zWf9zgCwAAVKksgxRPkqTac5HgsLJ8WtxukiRJkjSCtpZ7BgAA6pbyY8/J&#10;klR1zZ3iHFS2U9x2kiRJknSjLPcMAADwZrFa554TJ6nq3DF+hJQf4naTJEmSpKHbL/e8jKcsAAAA&#10;9TLEkfraxo8KXeWdyT3bTpIkSZKGyFO/AAAAnzHEkXpK+Sl+VghSvu9sN0mSJEm6cuU6hsEvAADA&#10;V9ohzi6eUEmVt3NB4bBFyi89206SJEmSrtHGK3sAAACOVJ527Dmxkqquuaucr7U3kGzjtpMkSZKk&#10;C2a5ZwAAgHMY4kjdynuy42eFj8od+HG7SZIkSdIlWqzWf5yXAQAAnMkQR+q2WK1z/KzQVZZii9tO&#10;kiRJkr5Reer3KZ57AAAAcKIy7Oo56ZKq7kfKj/GzQpDyMm43SZIkSTojyz0DAABcVMoPPSdfUu1t&#10;40eFLjeQSJIkSfpO++Wel/FcAwAAgG9arF5/x5MwqfosPXZYyved7SZJkiRJh/PULwAAwFUZ4kh9&#10;7eJHha5Fyi89206SJEmSeis3oZfVyOK5BQAAABdmiCN1K5+L+FkhaG8g2cZtJ0mSJEmhzc+Uf8VT&#10;CgAAAK7IEEfq5s70w8py2XG7SZIkSdI+yz0DAADcSrkTt+dETaq6xWqd42eFrnI3f9x2kiRJkupu&#10;sVr/cVMtAADAjRniSN1+pLyMnxWClB/jdpMkSZJUbeWp36d42gAAAMAtpPzQc+Im1d4mflToKk9L&#10;92w7SZIkSfW0W6T8YrlnAACAkVmsXn/3nMRJVVeWSI+fFYKU7+N2kyRJklRH++WerZ4EAAAwSoY4&#10;Ul+7+FGhyw0kkiRJUnWV5Z6fPfULAAAwcmXJpp6TOqnqmqXM+Fp7A8kubjtJkiRJ86u8Bqa8Siqe&#10;FgAAADBG7RBnG0/upMrbubhx2F3KTz3bTpIkSdJ82nhNDgAAwAQZ4kjdyhLH8bNClxtIJEmSpFlm&#10;uWcAAICpK3f19pzwSVX3I+Vl/KzwUXkaIG43SZIkSdNtsVr/sSISAADAHKS8jCd9Uu01Fz44qLwP&#10;LG47SZIkSZOrPPX7FI/3AQAAmDBDHKmb910dIeWHuN0kSZIkTabdIuUXyz0DAADMUcr3PSeCUu3t&#10;4keFrvLO5J5tJ0mSJGnE7Zd79uobAACAOTPEkXqyDNphbiCRJEmSplRZ7vnZU78AAAA1aIc4256T&#10;Q6nmdmWZ4/hx4aOybFzPtpMkSZI0osrrn5zfAAAAVKY87RhPEKXaK0/Hx88KXW4gkSRJkkbb5mfK&#10;v+IxPAAAAJUwxJG6uUv+sHJBKW43SZIkSTfNcs8AAAA0S0E/9pw0SlXXLJXGQeXJgrjtJEmSJA3f&#10;YrX+40ZWAAAA/irDrnjyKNWeJdOOkPJD3G6SJEmSBq089fsUD9UBAAConSGO1Nc2flToKu9M7tl2&#10;kiRJkq7brhyLW+4ZAACATxniSD25k/6wlO87202SJEnS1dov97yMh+YAAADwkSGO1NcuflToWqT8&#10;0rPtJEmSJF22stzzs6d+AQAAOFo5kew5wZSqbvHfa4qfFYL2BpJt3HaSJEmSLtP+qd+HeCgOAAAA&#10;BxniSN1caDmsLJcdt5skSZKkb7f5mfKvePwNAAAARysnlj0nnFLVLVbrHD8rdJWLU3HbSZIkSTor&#10;yz0DAABwOYY4UrcfKS/jZ4Ug5WXcbpIkSZJOa7/cs/MPAAAALijlh3gCKmm9jR8VusrT0j3bTpIk&#10;SdLhylO/T/EYGwAAAC5isXr93XMyKtWdizGHpXzf2W6SJEmSvmpXzsEt9wwAAMB1GeJIfe3iR4Wu&#10;xX+vqWfbSZIkSQpZ7hkAAIBBLVJ+iSenUu2Vz0X8rBC0N5Bs47aTJEmS9Ley3POzp34BAAAYliGO&#10;1NeuvCc7flz4qCyX3bPtJEn/b+9ujNvYsQSMuqkEFAJDYAgKQSEwBIfgDFDtBBQCikzAITAEhtAp&#10;TIFsvZEvYVt/FLsb51R9VVuzM7NePUIm+xKAJKn5xl2/PlMAAABwG3cpP8YPq1Lrne7n4p98gUSS&#10;JEn6rUP5jB3fNwMAAMCXKx9SKx9cpaZzT9crpPwQf26SJElSgznuGQAAgIlJeVP5ACu13iEuFS51&#10;/S5XfnaSJElSE43HPfvyKAAAANNjiCNd5vi2V0h5HX9ukiRJUgOVXb/b+PYYAAAApiPl+8oHWqn1&#10;hrhUuFTuTK787CRJkqQlNpT3v457BgAAYBa6lH9UPtxKbVfu8uLvfIFEkiRJDeS4ZwAAAObnPMQ5&#10;xg+5UuMN5ZjjuFz4XRmUV352kiRJ0hIqxz1/t+sXAACAWSp3GFU+7EpNdzrijX/yBRJJkiQtrXHX&#10;ry+EAgAAMG+GONJlHvr8213Kj/HnJkmSJM20Q3l/G9/zAgAAwDyl/FD58Cs13emb//xTeVAWf3aS&#10;JEnSjHLcMwAAAMvU9btc+SAsNZ0dAK+Q8jr+3CRJkqQ5NB73vIlvcQEAAGAZDHGkWse4VLhU7kyu&#10;/Oze0lB2Enc/92ncffFwehB3bv2ih9Ox0yl/L//e8sCu8t8lSZIk/avzrl8AAABYuk8Y4kjLK+Vt&#10;XCsEKd9f/Nz+3VCGuOOw90PH7ZWhcJfyDwNhSZIk/aOhfO796PtPAAAAmI/zEKfsxIsfkqWWG+JS&#10;4VIZwFZ+dheNx+x9eOj7N6eBcNlN3O+O8f++JEmS2sxxzwAAADSr7HaMH5Sl1jvtEuDvzl8g+ePA&#10;9WYP3MqfqxwZ7Z5zSZKkVjsf93zFLyACAADA5P1tiCO12ukOWv7qdD9v+LndbPD7Jyk/jANhx0VL&#10;kiQtvPG9qPfxAAAAUBviSK1XdpDGtcKlVb87jD+z4xzuT36+P/jFn1uSJEnz71De58X3fgAAANA0&#10;u+Oky0531/J3KW/mfMTei/uD3YcuSZI0vxz3DAAAAH+U8rryYVpqvWNcKixY+T3o/mBJkqRZNLmr&#10;RwAAAGCKun7/FD9US803g2ONuY7n46KdkCBJkjSpzrt+AQAAgFdI+b7y4VpqvSEuFdrk/mBJkqSb&#10;NpQvLTvuGQAAAN5oHG7ED9pS05V1EdcKjStfmEl5O56c4P5gSZKkK+a4ZwAAAPigcu9p/MAtNd5Q&#10;7oeNawX+k/LDeH+w46IlSZI+r/Nxz3b9AgAAwMeUY04rH7ylpuv6XY5rBf7E/cGSJEkfa9z160uY&#10;AAAA8FnccSld5tg53us0EP65T363SpIk/bNDee8U308BAAAAH5XypvJBXGq9Q1wq8GbuD5YkSarl&#10;uGcAAAC4tnE4ET+US01nNwKfzv3BkiSp8cbjnp22AwAAAFdXdqlVPpxLjTfEpQKfyf3BkiSpoc67&#10;fgEAAICvU4YQlQ/pUtOVdRHXClyL+4MlSdICG8qJU457BgAAgFs47wI+Vj6wSy03fEt5HZcLXN1/&#10;9wfvsvuDJUnSHHPcMwAAAExAGTbED+1S6512LMCtuT9YkiTNp/Nxz3b9AgAAwDQ4elS6zM4Fpsb9&#10;wZIkaYqNu36doAMAAACTUnaZVT7ISy13epAFE/bi/mBH+bS6ZcoAABWQSURBVEuSpFt0KO9H4nsU&#10;AAAAYCLGOyfjB3qp6TzQYjbO9weX46L9LpckSdfOcc8AAAAwC2V4cPnBXmq9IS4VmAX3B0uSpCs0&#10;HvfsqhQAAACYi67fP8UP+FLzpbyNawXm5vn+YHe+S5Kkd3be9QsAAADMzHkXsLskpd8bvqW8jssF&#10;5uzF/cFD5TUvSZL0X+WLwo57BgAAgBkrux3jB36p9U4PvWCpUl67P1iSJMUc9wwAAAALYhewdJld&#10;wLTi+bho9wdLktRs5+Oe7foFAACA5SgP/ysPAaSmK7sj41qBFrg/WJKkdhp3/friIwAAACyRo0Cl&#10;y8ogLK4VaEq5Kz7lbTkW3f3BkiQtqoP3ugAAALB05U7Iy4cCUusd41KBpqX8MN4f7LhoSZLmmeOe&#10;AQAAoCXjDq/4gEBqu5S3ca0AZ+4PliRpPo3HPW/i3+cAAADAkpWjPisPCqTGG+JSAepOA+Gf++T+&#10;YEmSJtV51y8AAADQpvJgoPLAQGq6MtCKawX4B/cHS5J088rfw457BgAAAL6Ve0/jgwOp9co92XGt&#10;AG/g/mBJkr4sxz0DAAAAvylHeMYHCFLrdf0ux7UCvJ/7gyVJukrn457t+gUAAAAi9zdKl9lFAdfz&#10;4v5gp1BIkvSOxl2/Tq0BAAAA/iDldXygIGl3jEsFuILz/cHluOhcWYeSJOn3DuWLVPGvUwAAAIAL&#10;Xb9/qjxckNou5W1cK8CVuT9YkqRajnsGAAAA3qjswLp8yCC13hCXCvC1nu8Pdl2BJKnVxuOeXU8C&#10;AAAAvN34gP3igYPUcmVdxLUC3M6L+4OHuF4lSVpY512/AAAAAO923gV8rDx4kFpuKPdkx+UCTEC5&#10;w979wZKkBVau6HHcMwAAAPApys6q+PBBar3TAzhg8p6Pi3Z/sCRprjnuGQAAALgK9yxKl3kQB/Pj&#10;/mBJ0ow6H/ds1y8AAABwFSlvKg8kpNY7xKUCzEi55iDlrfuDJUlTa9z168oRAAAA4LrcpyhdVnYT&#10;xrUCzFT5spP7gyVJt+3g/SUAAADwdcpOqcsHFFLrDXGpAMvg/mBJ0hfmuGcAAADgNsZjMuPDCqnt&#10;ysM6YPFOA+Hz34PuD5YkfVrjcc+b+PcOAAAAwNc47wI+xocWUuMN7miDxjzfH9zvn9wfLEl6Z+dd&#10;vwAAAAC3Vh54Vx5eSE1XhkBxrQANSflhvD/YcdGSpH92eu/ouGcAAABgSuwCli6zCxh45v5gSdIf&#10;OpQvDcW/NwAAAABur+x0unyYITXd6f42gAr3B0tS852Pe7brFwAAAJiyrt/lyoMNqenKkCeuFYDf&#10;uD9Ykprq9CVBJ8UAAAAAs5DyOj7ckLQ7xqUC8FfuD5akpXbw5UAAAABgdsbdS/FBh9R2KW/jWgF4&#10;LfcHS9Lsc9wzAAAAMGPlGEvHV0qxIS4VgPd6cX/wsfL7RpI0ocbjnjfxdzkAAADArJTdjvHBh9R6&#10;ZXd8XCsAH3a+P7gcF53j7x1J0k077/oFAAAAWAq7kqTLyj3Zca0AfCr3B0vSzTt98c9xzwAAAMDS&#10;lOMp44MQqfXKDr24VgCu6fn+4FW/O8TfSZKkT+9QvogTfxcDAAAALIbdR9JlHgoCt/Ti/uAh/n6S&#10;JL2783HPdv0CAAAAi5fyuvJwRGq9Y1wqADdR/p52f7AkfajypVfXfAAAAABNKfdfxYckUvOlvI1r&#10;BeDWno+LdoKHJL2qY/m9GX+XAgAAACxfyveVhyVS6w1xqQBMjfuDJama454BAAAAxofH8cGJ1HRl&#10;XcS1AjBZ5QtdKW/Hkz3cHyypycbjnjfxVyQAAABAk8oRafEBitR4g/vigNlK+WG8P9hx0ZJayK5f&#10;AAAAgKgcI1l5kCI1XdfvclwrAHPk/mBJS62cfGDwCwAAAPAH7hCULnOMILBEp4Hwz33yd7+kGXco&#10;v8vi7zcAAAAAXkp5U3mwIrXeIS4VgEVxf7CkeeW4ZwAAAIC3KEfeVh6ySE1ndwnQFPcHS5po5ffS&#10;t5TX8dcWAAAAAH9TdgFVHrZIjTfEpQLQCvcHS5pAR1/IAwAAAPiA8pC38tBFarqyLuJaAWiR+4Ml&#10;fWGOewYAAAD4FOddwMfKAxip5QZHDgIE/90ffLpCwv3Bkj6t8bjnTfy1AwAAAMA7lYe58SGM1Hpd&#10;v3+KawWAF9wfLOnj2fULAAAAcC2OdpQusxMF4PWe7w/2nkLSazp92c7gFwAAAOCKyi6eyoMZqeVO&#10;xxEC8C4v7g92XLSklx3K74f4OwMAAACAKxjv9IsPaKSm84AS4BOkvB6Pi/ZeQ2o3xz0DAAAAfLmU&#10;7ysPaqTWO8alAsAHuT9YaqrTqSopr+OvAgAAAAC+QLmLKz6wkZov5W1cKwB8HvcHS4ut7Pr1PgoA&#10;AADgps67gI+VhzdSyw2OKwT4IuW9SMpb9wdLs85xzwAAAABTUh66Vh7iSE1XdsfHtQLAF0h54/5g&#10;aT6Nxz1v4lIGAAAA4MbsApYuc3cdwO09Hxft/mBpctn1CwAAADBl5eFq5aGO1HRl91lcKwDclvuD&#10;pdt3OinF4BcAAABg+hy1KF1WBg1xrQAwEc/3B/f7J/cHS1/SwXsjAAAAgDlJeV15yCO13jEuFQAm&#10;KuWH8f5gx0VLn5vjngEAAADmatxBEx/4SG2X8jauFQCmz/3B0scr66d8UTSuLwAAAADmohylWHnw&#10;IzXeEJcKAPNzGgj/3Cf3B0v/bhz8buI6AgAAAGCGyvFu8QGQ1HplB1lcKwDMmPuDpWoGvwAAAAAL&#10;Ve49jQ+DpNZz/CHAgrk/WI1n8AsAAACwcOWIxPhQSGq9rt/luFYAWCb3B6uVDH4BAAAAGuJ+POky&#10;D0gB2vTi/mCnpGgJDQa/AAAAAC1KeV15WCS13jEuFQAac74/uBwXnSt/T0hTzuAXAAAAoHVdv3+q&#10;PDiS2i7lbVwrADTM/cGafkN5X2/wCwAAAMB5h8vlAySp9Ya4VADg2fP9wa7T0AQaymuxnOwTX6cA&#10;AAAANGx8gBkfJklNd3qYCgCv8OL+4CH+fSJdqaHsSi9f5oyvRwAAAAB43gV8rDxYklpusJsGgDdL&#10;ee3+YF2r0zHkBr8AAAAAvEa58zQ+YJJa73SXHgB8wPNx0e4P1kcqr59yF7XBLwAAAABv4h476bJv&#10;KW/iWgGA93J/sN7QMA5+vRcBAAAA4J1S3lQePEmtd4hLBQA+RbmGI+VtOXHC/cF60VC+JOAqCgAA&#10;AAA+hfvqpMvKbq24VgDg06X84P7gdnO/LwAAAADXUXaiVB5ISY03xKUCANfm/uAmet7t65hnAAAA&#10;AK6n+7lPlYdTUtulvI1rBQC+0mkgfH6f5v7gmWe3LwAAAABf67wL+BgfVEmNN7iLD4DJcH/wHDva&#10;7QsAAADAzZQHipWHVlLTlYfsca0AwCT8//5gx0VPq+H0/qEMfe32BQAAAODW7AKWLrMLGIA5cH/w&#10;TRu6fpfLPwNDXwAAAACmpewkuXygJTVdeZAelwoATJ37g6+eoS8AAAAA81AeZFUecElNd3q4CwBz&#10;9Xx/sIHwRzuUn6HjnQEAAACYl5TXlYddUusd41IBgNlK+d6R0a+q7PL9VX5Op6EvAAAAAMxV1++f&#10;Kg/ApLZLeRvXCgAsRRkIr1L+Pp4Gc7z4e7CNfh/42uULAAAAwGKUYwIvH4hJrTfEpQIAS/b/ofDp&#10;y4FLOzp6eD7Sufz/aOALAAAAwOKV3Y6VB2VS053u/QOAlqW8/v/x0fun8QjpKe8YLoPeY9nZbNgL&#10;AAAAQPMm/jBPuknlwXdcKwDA/4fD5YuELwfEVx4Sn3fylgHv70PeB4NeAAAAAAhOD/AuH7JJTVce&#10;Lse1AgC8Qfky1bkyoH0o7zmfO51C86Lnf30c6D4Pdct/9t5wFwAAAADeYdyxcTEEk1ru9PAZAAAA&#10;AAAAZifldRx+Sdod41IBAAAAAACAWSj3t1UGYFLbpbyNawUAAAAAAACmL+X7i+GXpCEuFQAAAAAA&#10;AJiFLuUflQGY1HRlXcS1AgAAAAAAANN33gV8jAMwqfGGck92XC4AAAAAAAAweXcpP1YGYFLTdf0u&#10;x7UCAAAAAAAAs7Dqd4c4AJNa71vKm7hWAAAAAAAAYPpS3sThl6TdIS4VAAAAAAAAmIVy5G1lACY1&#10;XTkiPa4VAAAAAAAAmL6U7+PwS9JuiEsFAAAAAAAAZqFL+UdlACY1XVkXca0AAAAAAADA9J13AR/j&#10;AExqvOFbyuu4XAAAAAAAAGDyVilvKwMwqem6fv8U1woAAAAAAADMwqrfHeIATGo9u4ABAAAAAACY&#10;p5Qf4vBLar2u3/2KSwUAAAAAAABmoet3OQ7ApNa7S/kxrhUAAAAAAACYvpTv4/BL0u4YlwoAAAAA&#10;AADMQtfvnyoDMKntUt7GtQIAAAAAAADTd94FPFwMwKS2G8raiMsFAAAAAAAAJq/sdqwMwKSmK7vj&#10;41oBAAAAAACAWSj3nsYBmNR631Jex7UCAAAAAAAAk3eX8mMcfkmtZxcwAAAAAAAAs9X1uxwHYFLr&#10;2QUMAAAAAADAPKW8jsMvqfXsAgYAAAAAAGC2yrArDsCkxhviOgEAAAAAAIB5SPm+MgCT2i7lbVwq&#10;AAAAAAAAMAtdyj8uBmBSw5X7seM6AQAAAAAAgNlY9btjHIJJLVd2x8d1AgAAAAAAALNwl/JjHIBJ&#10;TecYaAAAAAAAAOZs1e8OF0MwqdG6fv8U1wgAAAAAAADMR8rrOASTGm6ISwQAAAAAAABmpex6rAzC&#10;pCZzDzAAAAAAAADzlvJ9HIJJrfYt5Ye4RAAAAAAAAGBWupR/xEGY1GQpf4/rAwAAAAAAAOblvAv4&#10;eDEMkxqrfBkiLg8AAAAAAACYnVXK2zgMk1qr63c5rg0AAAAAAACYpVW/O8SBmNRYh7guAAAAAAAA&#10;YJ5S3lQGYlJLHeOyAAAAAAAAgNkqR+BWhmJSKw1xTQAAAAAAAMB8pXxfGYpJrWQADAAAAAAAwLJ0&#10;P/epMhiTWsgR0AAAAAAAACzMeRfwsTIck5aeATAAAAAAAADLs0p5WxmOSUvvENcCAAAAAAAALIJd&#10;wGqtrt/9iusAAAAAAAAAliHlhzggk5Zc1++f4jIAAAAAAACAxej6XY5DMmmpdT/3Ka4BAAAAAAAA&#10;WI6U13FIJi21u5Qf4xIAAAAAAACARSnH4sZBmbTEyhce4usfAAAAAAAAliXl+zgokxbYEF/6AAAA&#10;AAAAsEirlLeVgZm0mMp91/F1DwAAAAAAAIu16nfHODSTllKX8o/4mgcAAAAAAIDFukv5MQ7NpKX0&#10;LeWH+JoHAAAAAACARVv1u0McnEkL6BBf6wAAAAAAALB8Ka8rwzNp1nU/9ym+1AEAAAAAAKAJXb9/&#10;igM0ac45/hkAAAAAAIB2pXwfB2jSXOv63a/4EgcAAAAAAICmdCn/iIM0aZalvI2vbwAAAAAAAGjL&#10;eRfw8WKYJs2rY3ktx5c3AAAAAAAANOcu5cfKQE2aTyl/j69rAAAAAAAAaNaq3x0uhmrSPLL7FwAA&#10;AAAAAH6T8qYyWJOmn7t/AQAAAAAA4FLX7/LFcE2acOU1G1/HAAAAAAAAQJHyfRywSRNuKDvX48sY&#10;AAAAAAAAGHUp/6gM2qTplfL3+PoFAAAAAAAAXjrvAj5eDNukCdX1+6f40gUAAAAAAAAqVilv48BN&#10;mlCH8kWF+LoFAAAAAAAA/qAM2SqDN+nWufcXAAAAAAAA3izlh8rwTbplw13Kj/GlCgAAAAAAALxC&#10;1+9yZQgn3SLDXwAAAAAAAPiQlNeVQZz01Rn+AgAAAAAAwGfo+v1TZSAnfVWGvwAAAAAAAPBpUr4v&#10;Q7jKYE66dodvKW/iSxIAAAAAAAD4gFXK28pwTrpaXb/7Vb58EF+LAAAAAAAAwCdY9btjHNJJV2hY&#10;pfw9vv4AAAAAAACAT1TuYa0M66RPa9z168hnAAAAAAAA+Apdv8txaCd9Qnb9AgAAAAAAwJdLeV0Z&#10;3knv7Tz4ddcvAAAAAAAA3EbX758qgzzpTY3HPa/j6wsAAAAAAAD4Sinfx2Ge9Nrc8wsAAAAAAAAT&#10;06X8Iw72pH90dM8vAAAAAAAATNRpoHc55JNi7vkFAAAAAACAqbtL+bEy7JOeG8p90e75BQAAAAAA&#10;gJlY9btDZfCnxnPPLwAAAAAAAMxRyus4/FPTHcrO8PgyAQAAAAAAAGaiHPNbGQSqrdzzCwAAAAAA&#10;AIuQ8n1lIKg2Grqf+2TwCwAAAAAAAAvSpfyjMhzUgnPPLwAAAAAAACzVeRfwMQ4JtbzK4Nc9vwAA&#10;AAAAALBwq5S3cVioReWeXwAAAAAAAGjJqt8dKoNDzTuDXwAAAAAAAGhSypvKAFEzbbzndx3/MQMA&#10;AAAAAACN6PpdjoNEzatx8LuJ/2wBAAAAAACA1qR8HweKmk2OewYAAAAAAAB+1/X7p8pwUdPN4BcA&#10;AAAAAAD4g/Mu4GNl0KiJVY7sds8vAAAAAAAA8FerlLdx2Kjp5J5fAAAAAAAA4E3sAp5khzKcj/+s&#10;AAAAAAAAAP4u5YfKAFK3yT2/AAAAAAAAwMeUO2Yrw0h9XUPX758MfgEAAAAAAICPS3ldGUrqC3LP&#10;LwAAAAAAAPDpyg7UOJzUVTvcpfwY/zkAAAAAAAAAfFzK95UhpT4/9/wCAAAAAAAA11cGk5WBpT6n&#10;oUv5h8EvAAAAAAAA8GVW/e5YGV7qA7nnFwAAAAAAALiJci9tHGDqfY2D34f4MwYAAAAAAAD4Ml2/&#10;y3GYqTflnl8AAAAAAABgIlJeV4aa+ncGvwAAAAAAAMD0rFLeVgac+kPjcc/r+HMEAAAAAAAAmIQy&#10;1IyDTv3eOPjdxJ8dAAAAAAAAwLSkfL/qd8c49NSp4+m4ZwAAAAAAAIDZSHlTGX62nHt+AQAAAAAA&#10;gBlL+aEyCG2toev3T+75BQAAAAAAAGbvLuXHylC0idzzCwAAAAAAACxOOfo4DkcX3qEMvuPPAQAA&#10;AAAAAGAZ2jgO2j2/AAAAAAAAQCOWOwQeup/7ZPALAAAAAAAAtCXldTkiuTJEnWXu+QUAAAAAAACa&#10;V3bMxmHqnCqDX/f8AgAAAAAAADxLebPqd8c4XJ147vkFAAAAAAAA+JMu5R+VQevUMvgFAAAAAAAA&#10;eJWUN12/f6oMXm/d0PW7XO4ujn9kAAAAAAAAAP5mOoPgofw5yp8n/hEBAAAAAAAAeKNy5PKq3x0q&#10;w9mr1fW7X456BgAAAAAAALiWlB/KUPY0nK0MbT9YOeL5V7mH2G5fAAAAAAAAgC92l/JjGdiWu3nf&#10;uEN4KP/+8p8bB74PdvoCAAAAAAAATE0Z5JYdvOeh7kMZEj//z+O/Xv73hr0AAAAAAAAAAAAAAAAA&#10;AAAAAAAAAAAAAAAAAAAAAAAAAAAAAAAAAAAAAAAA1/Y/bkfojyRfRDQAAAAASUVORK5CYIJQSwME&#10;CgAAAAAAAAAhAAxfMAVWGQAAVhkAABQAAABkcnMvbWVkaWEvaW1hZ2UyLnN2Zzxzdmcgd2lkdGg9&#10;IjQ4MCIgaGVpZ2h0PSI0NzAuMSIgdmlld0JveD0iMTYgMjEuMSA0ODAgNDcwLjEiIHhtbG5zPSJo&#10;dHRwOi8vd3d3LnczLm9yZy8yMDAwL3N2ZyIgeG1sbnM6eGxpbms9Imh0dHA6Ly93d3cudzMub3Jn&#10;LzE5OTkveGxpbmsiIGZpbGw9IiM0MUJCQUEiIG92ZXJmbG93PSJoaWRkZW4iPjxzdHlsZT4NCi5N&#10;c2Z0T2ZjVGhtX0FjY2VudDFfRmlsbF92MiB7DQogZmlsbDojMDI5MUIxOyANCn0NCjwvc3R5bGU+&#10;DQo8ZyBpZD0iY2hhbmdlMV8xIj48cGF0aCBkPSJNNzAuMjUzIDM2MS41MjggMTI3Ljg2OSA0NjMu&#10;MzMyQzEzMC42NTUgNDY4LjI1NCAxMjguOTA3IDQ3NC41NjEgMTIzLjk4NCA0NzcuMzQ3TDEwNC4z&#10;ODYgNDg4LjQzOEM5OS40NjQgNDkxLjIyNCA5My4xNTcgNDg5LjQ3NiA5MC4zNzEgNDg0LjU1M0wz&#10;Mi43NTUgMzgyLjc1QzI5Ljk2OSAzNzcuODI4IDMxLjcxNyAzNzEuNTIxIDM2LjY0IDM2OC43MzVM&#10;NTYuMjM4IDM1Ny42NDRDNjEuMTYgMzU0Ljg1OCA2Ny40NjcgMzU2LjYwNiA3MC4yNTMgMzYxLjUy&#10;OEw3MC4yNTMgMzYxLjUyOFpNMzA0LjMzMiAxOTUuMzE2IDMzMS45ODcgMjAwLjk4IDMxOC4zMTEg&#10;MTY5LjIyOEMzMTYuMDg2IDE3MC4xNTYgMzEzLjk4IDE3MS4xMTEgMzEyLjk5IDE3MS44MTkgMzEx&#10;LjEyMSAxNzMuNjUxIDMwNy4yMzMgMTgwLjM2MyAzMDUuNzIxIDE4Mi42NzUgMjk5Ljg1MSAxOTEu&#10;NjUxIDI5MC4yOTYgMTk2Ljk4OCAyODAuMDkxIDE5Ny41ODJMMjg5LjQ0NiAyMTkuMzAyIDMwNC4z&#10;MzIgMTk1LjMxNiAzMDQuMzMyIDE5NS4zMTZaTTIyMi4wMDUgMjI3Ljk4NCAyMzYuMTcyIDE5Ny41&#10;NTRDMjI0LjQxNyAxOTguMzk2IDIxMi45NiAxOTIuODk0IDIwNi4yNzcgMTgyLjY3NiAyMDQuNzY1&#10;IDE4MC4zNjQgMjAwLjg3NyAxNzMuNjUzIDE5OS4wMDggMTcxLjgyIDE5OC42MzYgMTcxLjU1NCAx&#10;OTguMTA3IDE3MS4yNTMgMTk3LjQ3MyAxNzAuOTMyTDE4MC4wMTIgMjA4LjQzNSAyMDcuODIxIDIw&#10;My41NzYgMjIyLjAwNSAyMjcuOTg0IDIyMi4wMDUgMjI3Ljk4NFpNMTIyLjczNiAyNjYuNTVDMTE5&#10;LjYxMiAyNjMuNDI2IDExOS42MTIgMjU4LjM2MSAxMjIuNzM2IDI1NS4yMzggMTI1Ljg2IDI1Mi4x&#10;MTQgMTMwLjkyNSAyNTIuMTE0IDEzNC4wNDggMjU1LjIzOEwxNzIuMDI3IDI5My4yMTdDMTc1LjE1&#10;MSAyOTYuMzQxIDE3NS4xNTEgMzAxLjQwNiAxNzIuMDI3IDMwNC41MjkgMTY4LjkwMyAzMDcuNjUz&#10;IDE2My44MzggMzA3LjY1MyAxNjAuNzE1IDMwNC41MjlMMTIyLjczNiAyNjYuNTUgMTIyLjczNiAy&#10;NjYuNTVaTTM3Ny45NTMgMjU1LjIzOEMzODEuMDc3IDI1Mi4xMTQgMzg2LjE0MiAyNTIuMTE0IDM4&#10;OS4yNjUgMjU1LjIzOCAzOTIuMzg5IDI1OC4zNjIgMzkyLjM4OSAyNjMuNDI3IDM4OS4yNjUgMjY2&#10;LjU1TDM1MS4yODYgMzA0LjUyOUMzNDguMTYyIDMwNy42NTMgMzQzLjA5NyAzMDcuNjUzIDMzOS45&#10;NzQgMzA0LjUyOSAzMzYuODUgMzAxLjQwNSAzMzYuODUgMjk2LjM0IDMzOS45NzQgMjkzLjIxN0wz&#10;NzcuOTUzIDI1NS4yMzggMzc3Ljk1MyAyNTUuMjM4Wk0yNDggMjUzLjAyOEMyNDggMjQ4LjYxIDI1&#10;MS41ODIgMjQ1LjAyOCAyNTYgMjQ1LjAyOCAyNjAuNDE4IDI0NS4wMjggMjY0IDI0OC42MSAyNjQg&#10;MjUzLjAyOEwyNjQgMzA2LjczOEMyNjQgMzExLjE1NiAyNjAuNDE4IDMxNC43MzggMjU2IDMxNC43&#10;MzggMjUxLjU4MiAzMTQuNzM4IDI0OCAzMTEuMTU2IDI0OCAzMDYuNzM4TDI0OCAyNTMuMDI4IDI0&#10;OCAyNTMuMDI4Wk03OS41ODMgMTAxLjUyOEMxMTQuNjk5IDEwMS41MjggMTQzLjE2NSAxMjkuOTk1&#10;IDE0My4xNjUgMTY1LjExMSAxNDMuMTY1IDIwMC4yMjcgMTE0LjY5OCAyMjguNjk0IDc5LjU4MyAy&#10;MjguNjk0IDQ0LjQ2NyAyMjguNjkzIDE2IDIwMC4yMjYgMTYgMTY1LjExIDE2IDEyOS45OTQgNDQu&#10;NDY3IDEwMS41MjggNzkuNTgzIDEwMS41MjhMNzkuNTgzIDEwMS41MjhaTTgxLjI0OCAxMjYuNTk3&#10;QzgwLjY3IDEyNS4wNzQgNzguNDk2IDEyNS4wNzQgNzcuOTE3IDEyNi41OTdMNjkuMzY3IDE0OS4x&#10;MThDNjkuMTEgMTQ5Ljc5NSA2OC41MTIgMTUwLjIzIDY3Ljc4OCAxNTAuMjY1TDQzLjcyNiAxNTEu&#10;NDM4QzQyLjA4OSAxNTEuNTE4IDQxLjQyIDE1My41NzkgNDIuNjk3IDE1NC42MDZMNjEuNDc0IDE2&#10;OS42OThDNjIuMDM4IDE3MC4xNTEgNjIuMjY3IDE3MC44NTUgNjIuMDc3IDE3MS41NTNMNTUuNzU4&#10;IDE5NC43OTlDNTUuMzI4IDE5Ni4zOCA1Ny4wODIgMTk3LjY1NCA1OC40NTIgMTk2Ljc1N0w3OC42&#10;MDcgMTgzLjU2M0M3OS4yMTMgMTgzLjE2NiA3OS45NTIgMTgzLjE2NiA4MC41NTggMTgzLjU2M0wx&#10;MDAuNzE0IDE5Ni43NTdDMTAyLjA4NSAxOTcuNjU0IDEwMy44MzggMTk2LjM4IDEwMy40MDggMTk0&#10;Ljc5OUw5Ny4wODggMTcxLjU1M0M5Ni44OTggMTcwLjg1NCA5Ny4xMjYgMTcwLjE1MSA5Ny42OTEg&#10;MTY5LjY5N0wxMTYuNDY4IDE1NC42MDVDMTE3Ljc0NSAxNTMuNTc5IDExNy4wNzUgMTUxLjUxNyAx&#10;MTUuNDM5IDE1MS40MzdMOTEuMzc4IDE1MC4yNjRDOTAuNjU1IDE1MC4yMjkgOTAuMDU2IDE0OS43&#10;OTQgODkuNzk5IDE0OS4xMTdMODEuMjQ4IDEyNi41OTcgODEuMjQ4IDEyNi41OTdaTTQzMi40MTgg&#10;MTAxLjUyOEM0NjcuNTM0IDEwMS41MjggNDk2IDEyOS45OTUgNDk2IDE2NS4xMTEgNDk2IDIwMC4y&#10;MjcgNDY3LjUzMyAyMjguNjk0IDQzMi40MTggMjI4LjY5NCAzOTcuMzAzIDIyOC42OTQgMzY4Ljgz&#10;NSAyMDAuMjI3IDM2OC44MzUgMTY1LjExMSAzNjguODM1IDEyOS45OTUgMzk3LjMwMiAxMDEuNTI4&#10;IDQzMi40MTggMTAxLjUyOEw0MzIuNDE4IDEwMS41MjhaTTQ1OC41MTIgMTQyLjcwMUM0NTQuODcz&#10;IDEzNC4wMzUgNDQ4LjAwOCAxMjguOTU1IDQ0MC40MTggMTI2LjkwMkw0NDAuNDE4IDEyNC44NzVD&#10;NDQwLjQxOCAxMjAuNDU3IDQzNi44MzYgMTE2Ljg3NSA0MzIuNDE4IDExNi44NzUgNDI4IDExNi44&#10;NzUgNDI0LjQxOCAxMjAuNDU3IDQyNC40MTggMTI0Ljg3NUw0MjQuNDE4IDEyNy4wMDlDNDEzLjU5&#10;NSAxMzAuMDI3IDQwNS42MDQgMTM4LjgyNSA0MDYuMTcyIDE1MC41MyA0MDYuODU4IDE2NC42Nzgg&#10;NDE4Ljc4IDE3MC43MTkgNDMxLjE5NCAxNzIuNzU3IDQzNS44ODggMTczLjUyNyA0NDQuMDYxIDE3&#10;NS4xMjIgNDQ0Ljc2NiAxODAuOTMyIDQ0NC44MTUgMTgxLjMzOSA0NDQuODQgMTgxLjU3MyA0NDQu&#10;ODQyIDE4MS42NDIgNDQ0Ljk0OCAxODYuMTExIDQzOC42MjEgMTg3Ljc4OCA0MzUuMTYgMTg4LjIw&#10;NyA0MzQuMjkyIDE4OC4zMTIgNDMzLjU5MSAxODguMzcgNDMzLjA2MSAxODguMzgzIDQyNy41NDMg&#10;MTg4LjUxNSA0MjEuMjM1IDE4Ni4xODQgNDE5Ljc3IDE4MC4zMDcgNDE4LjcxNyAxNzYuMDI3IDQx&#10;NC4zOTQgMTczLjQxMSA0MTAuMTE0IDE3NC40NjMgNDA1LjgzNCAxNzUuNTE2IDQwMy4yMTggMTc5&#10;LjgzOSA0MDQuMjcgMTg0LjExOSA0MDYuNzc2IDE5NC4xNjkgNDE0LjU5NCAyMDAuOTIgNDI0LjQx&#10;OCAyMDMuMzQ1TDQyNC40MTggMjA1LjM0NEM0MjQuNDE4IDIwOS43NjIgNDI4IDIxMy4zNDQgNDMy&#10;LjQxOCAyMTMuMzQ0IDQzNi44MzYgMjEzLjM0NCA0NDAuNDE4IDIwOS43NjIgNDQwLjQxOCAyMDUu&#10;MzQ0TDQ0MC40MTggMjAzLjUwOUM0NTEuNTIzIDIwMS4wOSA0NjEuMDczIDE5My41NzggNDYwLjc4&#10;IDE4MS4yNjYgNDYwLjc1OSAxODAuMzg4IDQ2MC43MTMgMTc5LjY0NiA0NjAuNjQyIDE3OS4wNTYg&#10;NDU4Ljg4OCAxNjQuNjEgNDQ2LjU0MiAxNTkuMTA0IDQzMy43NTggMTU3LjAwNiA0MjkuODA1IDE1&#10;Ni4zNTcgNDIyLjM1NyAxNTQuODY0IDQyMi4xMTEgMTQ5Ljc3OSA0MjEuODk3IDE0NS4zNjcgNDI1&#10;LjgzOCAxNDIuODk1IDQyOS42OSAxNDIuMTE5IDQzNS40NDMgMTQwLjk2MSA0NDEuMzkxIDE0My4y&#10;MzkgNDQzLjc2MyAxNDguODg4IDQ0NS40NzEgMTUyLjk2MSA0NTAuMTU5IDE1NC44NzggNDU0LjIz&#10;MiAxNTMuMTY5IDQ1OC4zMDMgMTUxLjQ2MSA0NjAuMjIgMTQ2Ljc3NCA0NTguNTEyIDE0Mi43MDFM&#10;NDU4LjUxMiAxNDIuNzAxWk0yNjYuMTkzIDI1LjY3OUMyODIuMTY5IDM3LjYzNyAyNzguNTQ2IDM2&#10;LjMxOSAyOTguNDcxIDM3LjQyNyAzMDYuMTI0IDM3Ljg1MyAzMTIuMzQgNDMuMDY4IDMxNC4wODgg&#10;NTAuNTMxIDMxOC42NCA2OS45NjEgMzE2LjcxMiA2Ni42MjIgMzMxLjI2MiA4MC4yNzkgMzM2Ljg1&#10;MSA4NS41MjQgMzM4LjI2IDkzLjUxNSAzMzQuODAyIDEwMC4zNTYgMzI1Ljc5OSAxMTguMTY2IDMy&#10;Ni40NjkgMTE0LjM2OSAzMjguODM3IDEzNC4xODQgMzI5Ljc0NyAxNDEuNzk1IDMyNS42OSAxNDgu&#10;ODIyIDMxOC42NDQgMTUxLjgzOSAzMDAuMyAxNTkuNjk1IDMwMy4yNTMgMTU3LjIxNyAyOTIuMzMx&#10;IDE3My45MTggMjg4LjEzNiAxODAuMzMzIDI4MC41MTEgMTgzLjEwOCAyNzMuMTc0IDE4MC44OSAy&#10;NTQuMDcyIDE3NS4xMTcgMjU3LjkyNyAxNzUuMTE3IDIzOC44MjUgMTgwLjg5IDIzMS40ODggMTgz&#10;LjEwOCAyMjMuODYzIDE4MC4zMzIgMjE5LjY2OCAxNzMuOTE4IDIwOC43NDUgMTU3LjIxNiAyMTEu&#10;Njk5IDE1OS42OTUgMTkzLjM1NSAxNTEuODM5IDE4Ni4zMDkgMTQ4LjgyMiAxODIuMjUyIDE0MS43&#10;OTUgMTgzLjE2MiAxMzQuMTg0IDE4NS41MyAxMTQuMzcgMTg2LjIgMTE4LjE2NiAxNzcuMTk3IDEw&#10;MC4zNTYgMTczLjczOSA5My41MTUgMTc1LjE0OCA4NS41MjUgMTgwLjczNyA4MC4yNzkgMTk1LjI4&#10;OCA2Ni42MjIgMTkzLjM2IDY5Ljk2MiAxOTcuOTEyIDUwLjUzMSAxOTkuNjYgNDMuMDY4IDIwNS44&#10;NzYgMzcuODUyIDIxMy41MjkgMzcuNDI3IDIzMy40NTQgMzYuMzE5IDIyOS44MzEgMzcuNjM3IDI0&#10;NS44MDcgMjUuNjc5IDI1MS45NDMgMjEuMDg2IDI2MC4wNTcgMjEuMDg2IDI2Ni4xOTMgMjUuNjc5&#10;TDI2Ni4xOTMgMjUuNjc5Wk0yMjcuOTYyIDEwOC45MjkgMjQxLjAxNyAxMjEuOTg0QzI0NC4xNDEg&#10;MTI1LjEwOCAyNDkuMjA2IDEyNS4xMDggMjUyLjMyOSAxMjEuOTg0TDI1Mi4zNzMgMTIxLjkzOSAy&#10;ODMuNzU2IDkzLjQ1OEMyODcuMDE4IDkwLjQ5IDI4Ny4yNTYgODUuNDM4IDI4NC4yODcgODIuMTc3&#10;IDI4MS4zMTkgNzguOTE1IDI3Ni4yNjcgNzguNjc3IDI3My4wMDYgODEuNjQ2TDI0Ni45NDkgMTA1&#10;LjI5MyAyMzkuMjczIDk3LjYxN0MyMzYuMTQ5IDk0LjQ5MyAyMzEuMDg0IDk0LjQ5MyAyMjcuOTYx&#10;IDk3LjYxNyAyMjQuODM4IDEwMC43NCAyMjQuODM4IDEwNS44MDUgMjI3Ljk2MiAxMDguOTI5TDIy&#10;Ny45NjIgMTA4LjkyOVpNMjU2IDU0LjMzMkMyMjkuNzA3IDU0LjMzMiAyMDguMzkzIDc1LjY0NyAy&#10;MDguMzkzIDEwMS45NCAyMDguMzkzIDEyOC4yMzMgMjI5LjcwNyAxNDkuNTQ4IDI1NiAxNDkuNTQ4&#10;IDI4Mi4yOTMgMTQ5LjU0OCAzMDMuNjA4IDEyOC4yMzMgMzAzLjYwOCAxMDEuOTQgMzAzLjYwOCA3&#10;NS42NDcgMjgyLjI5MyA1NC4zMzIgMjU2IDU0LjMzMkwyNTYgNTQuMzMyWk0yNDEuOTE2IDM4Ni4w&#10;MzhDMjQ5LjMxMiAzODYuOTM5IDI1NS4zNTYgMzg0LjgyIDI1Ny40MiAzNzcuMTE4IDI1OS4yNTkg&#10;MzcwLjI1NCAyNTQuOTA5IDM2My44NDMgMjQ4LjQ2MSAzNjEuNTYzIDIyNi4zODIgMzU3LjUwNyAy&#10;MDUuMDI2IDM0OS43ODcgMTg4LjIyNiAzNDMuNzEzIDE2NC4zNDIgMzM1LjA3OCAxNTguMjUyIDMz&#10;My4wMTMgMTM0LjY4IDM0Ni42Nkw5My42NjMgMzcwLjQwOCAxMjguNDU0IDQzMS44ODIgMTI5LjUx&#10;NiA0MzEuMjY5QzEzMS40MTYgNDMwLjE3NyAxMzMuNTc4IDQyOS45NTYgMTM1LjU0MSA0MzAuNDhM&#10;MjMxLjkzMiA0NTYuMjgzQzI0NS43NDkgNDU5Ljk4NiAyNTMuNTE1IDQ1Ny41MzIgMjY1LjcwNSA0&#10;NTEuMzFMMzk4LjAyNSAzNjkuODMzQzQwMS45MDggMzY3LjQ0MyA0MDMuODEgMzYxLjgzIDQwMy4y&#10;MzkgMzU2LjMyMiA0MDIuNzc1IDM1MS44NTIgNDAwLjYyOSAzNDcuNzk4IDM5Ni41MTMgMzQ1Ljcx&#10;MyAzODkuODIyIDM0Mi4zMjQgMzc4LjEwNSAzNDMuMzkzIDM1OS44NTggMzU0LjAyTDI4Ni42MzQg&#10;Mzk2LjY2OUMyODAuNjc1IDQwMC4xMzkgMjc0LjU0MiA0MDIuMzQ1IDI2OC4xNzIgNDAzLjQxNSAy&#10;NDkuODgyIDQwNi40ODcgMjIyLjUxMyAzOTcuOTM0IDIwNi4xIDM5My4yNDcgMjAwLjg2OCAzOTEu&#10;NzUzIDE5NS41NTggMzkwLjIzNiAxOTAuMzk4IDM4OC44NTQgMTg2LjEzNSAzODcuNzE1IDE4My42&#10;MDMgMzgzLjMzNiAxODQuNzQyIDM3OS4wNzMgMTg1Ljg4MSAzNzQuODEgMTkwLjI2IDM3Mi4yNzgg&#10;MTk0LjUyMyAzNzMuNDE3IDIxMC4yOTIgMzc3LjY0MSAyMjUuOTM0IDM4Mi43MjQgMjQxLjkxNiAz&#10;ODYuMDM4TDI0MS45MTYgMzg2LjAzOFpNNTcuMDQxIDM3Ni43ODhDNTMuMjE3IDM3Ny4zNDcgNTAu&#10;NTcxIDM4MC45IDUxLjEzIDM4NC43MjQgNTEuNjg5IDM4OC41NDggNTUuMjQyIDM5MS4xOTQgNTku&#10;MDY1IDM5MC42MzUgNjIuODg5IDM5MC4wNzYgNjUuNTM1IDM4Ni41MjMgNjQuOTc2IDM4Mi42OTkg&#10;NjQuNDE4IDM3OC44NzYgNjAuODY1IDM3Ni4yMjkgNTcuMDQxIDM3Ni43ODhaIiBjbGFzcz0iTXNm&#10;dE9mY1RobV9BY2NlbnQxX0ZpbGxfdjIiIGZpbGw9IiMwMjkxQjEiIGZpbGwtcnVsZT0iZXZlbm9k&#10;ZCIgY2xpcC1ydWxlPSJldmVub2RkIi8+PC9nPjwvc3ZnPlBLAwQUAAYACAAAACEAAeSQ9N8AAAAJ&#10;AQAADwAAAGRycy9kb3ducmV2LnhtbEyPy07DMBBF90j8gzWV2LWO+1KVxqkQKgsEG0JZsHPjyUON&#10;x1HstOHvGVawGo3m6M652WFynbjiEFpPGtQiAYFUettSreH08TzfgQjRkDWdJ9TwjQEO+f1dZlLr&#10;b/SO1yLWgkMopEZDE2OfShnKBp0JC98j8a3ygzOR16GWdjA3DnedXCbJVjrTEn9oTI9PDZaXYnQa&#10;3r764+YytsuXqijX/rM5+dfqqPXDbHrcg4g4xT8YfvVZHXJ2OvuRbBCdhrlSa0Y1rHYKBAObFc8z&#10;g0ptQeaZ/N8g/wEAAP//AwBQSwMEFAAGAAgAAAAhACJWDu7HAAAApQEAABkAAABkcnMvX3JlbHMv&#10;ZTJvRG9jLnhtbC5yZWxzvJCxagMxDIb3Qt7BaO/57oZSSnxZSiFrSB9A2DqfyVk2lhuat49plgYC&#10;3TpK4v/+D21333FVZyoSEhsYuh4UsU0usDfwefx4fgUlFdnhmpgMXEhgN22etgdasbaQLCGLahQW&#10;A0ut+U1rsQtFlC5l4naZU4lY21i8zmhP6EmPff+iy28GTHdMtXcGyt6NoI6X3Jr/Zqd5Dpbek/2K&#10;xPVBhQ6xdTcgFk/VQCQX8LYcOzl70I8dhv9xGLrMPw767rnTFQAA//8DAFBLAQItABQABgAIAAAA&#10;IQCo1seoEwEAAEkCAAATAAAAAAAAAAAAAAAAAAAAAABbQ29udGVudF9UeXBlc10ueG1sUEsBAi0A&#10;FAAGAAgAAAAhADj9If/WAAAAlAEAAAsAAAAAAAAAAAAAAAAARAEAAF9yZWxzLy5yZWxzUEsBAi0A&#10;FAAGAAgAAAAhAGQ3QR4DAgAAhgQAAA4AAAAAAAAAAAAAAAAAQwIAAGRycy9lMm9Eb2MueG1sUEsB&#10;Ai0ACgAAAAAAAAAhAIDwJResFQEArBUBABQAAAAAAAAAAAAAAAAAcgQAAGRycy9tZWRpYS9pbWFn&#10;ZTEucG5nUEsBAi0ACgAAAAAAAAAhAAxfMAVWGQAAVhkAABQAAAAAAAAAAAAAAAAAUBoBAGRycy9t&#10;ZWRpYS9pbWFnZTIuc3ZnUEsBAi0AFAAGAAgAAAAhAAHkkPTfAAAACQEAAA8AAAAAAAAAAAAAAAAA&#10;2DMBAGRycy9kb3ducmV2LnhtbFBLAQItABQABgAIAAAAIQAiVg7uxwAAAKUBAAAZAAAAAAAAAAAA&#10;AAAAAOQ0AQBkcnMvX3JlbHMvZTJvRG9jLnhtbC5yZWxzUEsFBgAAAAAHAAcAvgEAAOI1AQAAAA==&#10;" w14:anchorId="6E76A874">
                <v:fill type="frame" o:title="" recolor="t" rotate="t" r:id="rId114"/>
                <v:path arrowok="t"/>
                <w10:wrap anchorx="margin"/>
              </v:shape>
            </w:pict>
          </mc:Fallback>
        </mc:AlternateContent>
      </w:r>
    </w:p>
    <w:p w14:paraId="52AF2A2F" w14:textId="77777777" w:rsidR="00BE69E0" w:rsidRDefault="00BE69E0" w:rsidP="00BE69E0">
      <w:pPr>
        <w:rPr>
          <w:b/>
          <w:bCs/>
        </w:rPr>
      </w:pPr>
    </w:p>
    <w:p w14:paraId="32B54F49" w14:textId="2E6035AD" w:rsidR="00DB107D" w:rsidRDefault="00865A1F" w:rsidP="00F7101C">
      <w:pPr>
        <w:pStyle w:val="Heading3"/>
        <w:ind w:firstLine="720"/>
      </w:pPr>
      <w:bookmarkStart w:id="66" w:name="_4.2.2_Explore_the"/>
      <w:bookmarkEnd w:id="66"/>
      <w:r>
        <w:t xml:space="preserve">4.2.2 Explore the benefits of MyMedicare with your practice team </w:t>
      </w:r>
    </w:p>
    <w:p w14:paraId="0AB9B349" w14:textId="469B48E2" w:rsidR="00F7101C" w:rsidRPr="00F7101C" w:rsidRDefault="00F7101C" w:rsidP="00BE69E0">
      <w:pPr>
        <w:jc w:val="both"/>
        <w:rPr>
          <w:b/>
          <w:bCs/>
        </w:rPr>
      </w:pPr>
      <w:r w:rsidRPr="00F7101C">
        <w:rPr>
          <w:b/>
          <w:bCs/>
        </w:rPr>
        <w:t xml:space="preserve">Consider the adoption of consistent talking points for your practice about MyMedicare. </w:t>
      </w:r>
    </w:p>
    <w:p w14:paraId="24F22557" w14:textId="03FD4C72" w:rsidR="00BE69E0" w:rsidRPr="009C7B1E" w:rsidRDefault="00BE69E0" w:rsidP="00BE69E0">
      <w:pPr>
        <w:jc w:val="both"/>
      </w:pPr>
      <w:r w:rsidRPr="009C7B1E">
        <w:t>Talking points for your practice for MyMedicare are included</w:t>
      </w:r>
      <w:r>
        <w:t xml:space="preserve"> </w:t>
      </w:r>
      <w:r w:rsidR="00B00C65">
        <w:t>below</w:t>
      </w:r>
      <w:r>
        <w:t xml:space="preserve"> </w:t>
      </w:r>
      <w:r w:rsidRPr="009C7B1E">
        <w:t>for you to</w:t>
      </w:r>
      <w:r w:rsidR="00B00C65">
        <w:t xml:space="preserve"> consider, </w:t>
      </w:r>
      <w:r w:rsidRPr="009C7B1E">
        <w:t>adapt and share. If you plan to discuss these in an open forum with your team, you may want to share these in advance, and pose some general questions such as:</w:t>
      </w:r>
    </w:p>
    <w:p w14:paraId="788F5364" w14:textId="77777777" w:rsidR="00BE69E0" w:rsidRPr="009C7B1E" w:rsidRDefault="00BE69E0" w:rsidP="00BE69E0">
      <w:pPr>
        <w:jc w:val="both"/>
      </w:pPr>
      <w:r w:rsidRPr="009C7B1E">
        <w:tab/>
      </w:r>
      <w:proofErr w:type="spellStart"/>
      <w:r w:rsidRPr="009C7B1E">
        <w:t>i</w:t>
      </w:r>
      <w:proofErr w:type="spellEnd"/>
      <w:r w:rsidRPr="009C7B1E">
        <w:t>. What could be some of the benefits of increasing MyMedicare participation for our practice?</w:t>
      </w:r>
    </w:p>
    <w:p w14:paraId="2D7F2CE6" w14:textId="77777777" w:rsidR="00BE69E0" w:rsidRPr="009C7B1E" w:rsidRDefault="00BE69E0" w:rsidP="00BE69E0">
      <w:pPr>
        <w:jc w:val="both"/>
      </w:pPr>
      <w:r w:rsidRPr="009C7B1E">
        <w:tab/>
        <w:t>ii. What does/could MyMedicare mean for our practice and patients?</w:t>
      </w:r>
    </w:p>
    <w:p w14:paraId="02EA39EB" w14:textId="35D70FFA" w:rsidR="00BE69E0" w:rsidRPr="009C7B1E" w:rsidRDefault="00BE69E0" w:rsidP="00BE69E0">
      <w:pPr>
        <w:jc w:val="both"/>
      </w:pPr>
      <w:r w:rsidRPr="009C7B1E">
        <w:tab/>
        <w:t xml:space="preserve">iii. How does a </w:t>
      </w:r>
      <w:r w:rsidR="00B53EA0">
        <w:t xml:space="preserve">MyMedicare </w:t>
      </w:r>
      <w:r w:rsidR="005A5156">
        <w:t xml:space="preserve">practice-patient </w:t>
      </w:r>
      <w:r w:rsidRPr="009C7B1E">
        <w:t>relationship fit with our practice</w:t>
      </w:r>
      <w:r w:rsidR="00B53EA0">
        <w:t xml:space="preserve"> ethos</w:t>
      </w:r>
      <w:r w:rsidR="005A5156">
        <w:t xml:space="preserve"> and </w:t>
      </w:r>
      <w:r w:rsidRPr="009C7B1E">
        <w:t>strategy?</w:t>
      </w:r>
    </w:p>
    <w:p w14:paraId="6EBC8EFC" w14:textId="15CC10A0" w:rsidR="00BE69E0" w:rsidRDefault="00BE69E0" w:rsidP="00BE69E0">
      <w:pPr>
        <w:jc w:val="both"/>
      </w:pPr>
      <w:r w:rsidRPr="009C7B1E">
        <w:t xml:space="preserve">The </w:t>
      </w:r>
      <w:hyperlink r:id="rId115" w:history="1">
        <w:proofErr w:type="spellStart"/>
        <w:r w:rsidR="0052091C">
          <w:rPr>
            <w:rStyle w:val="Hyperlink"/>
          </w:rPr>
          <w:t>MyMedicare</w:t>
        </w:r>
        <w:proofErr w:type="spellEnd"/>
        <w:r w:rsidR="0052091C">
          <w:rPr>
            <w:rStyle w:val="Hyperlink"/>
          </w:rPr>
          <w:t xml:space="preserve"> GP Toolkit </w:t>
        </w:r>
      </w:hyperlink>
      <w:r w:rsidRPr="009C7B1E">
        <w:t xml:space="preserve">provides a good summary of the current benefits of </w:t>
      </w:r>
      <w:proofErr w:type="spellStart"/>
      <w:r w:rsidRPr="009C7B1E">
        <w:t>MyMedicare</w:t>
      </w:r>
      <w:proofErr w:type="spellEnd"/>
      <w:r w:rsidRPr="009C7B1E">
        <w:t xml:space="preserve"> for General Practices. The toolkit also includes a range of helpful resources your practice can use to communicate with patients.</w:t>
      </w:r>
    </w:p>
    <w:p w14:paraId="7C590A28" w14:textId="77777777" w:rsidR="007D6281" w:rsidRDefault="007D6281" w:rsidP="00BE69E0">
      <w:pPr>
        <w:jc w:val="both"/>
      </w:pPr>
    </w:p>
    <w:p w14:paraId="14AB783F" w14:textId="42219261" w:rsidR="006E12E4" w:rsidRDefault="00327E10" w:rsidP="00930D01">
      <w:pPr>
        <w:pStyle w:val="Heading3"/>
      </w:pPr>
      <w:r>
        <w:t>MyMedicare</w:t>
      </w:r>
      <w:r w:rsidR="00AD6639">
        <w:t xml:space="preserve"> </w:t>
      </w:r>
      <w:r w:rsidR="004B38A0">
        <w:t xml:space="preserve">Conversation Starters </w:t>
      </w:r>
      <w:r w:rsidR="00AD6639">
        <w:t xml:space="preserve"> </w:t>
      </w:r>
    </w:p>
    <w:p w14:paraId="2C6587CC" w14:textId="0413F16E" w:rsidR="00327E10" w:rsidRDefault="007A7C2C" w:rsidP="00C049BF">
      <w:pPr>
        <w:pStyle w:val="ListParagraph"/>
        <w:numPr>
          <w:ilvl w:val="0"/>
          <w:numId w:val="41"/>
        </w:numPr>
        <w:ind w:left="284" w:hanging="284"/>
        <w:jc w:val="both"/>
      </w:pPr>
      <w:r>
        <w:t>We are a</w:t>
      </w:r>
      <w:r w:rsidR="00930D01">
        <w:t xml:space="preserve"> </w:t>
      </w:r>
      <w:r w:rsidR="00327E10" w:rsidRPr="00D43CCD">
        <w:rPr>
          <w:b/>
          <w:bCs/>
        </w:rPr>
        <w:t>MyMedicare</w:t>
      </w:r>
      <w:r>
        <w:t xml:space="preserve"> practice</w:t>
      </w:r>
      <w:r w:rsidR="00327E10">
        <w:t>, you can now choose a general practice for ongoing care for your health and wellbeing needs.</w:t>
      </w:r>
    </w:p>
    <w:p w14:paraId="4E17572E" w14:textId="227C28DE" w:rsidR="00327E10" w:rsidRDefault="00327E10" w:rsidP="004B26C6">
      <w:pPr>
        <w:ind w:left="284" w:hanging="284"/>
        <w:jc w:val="both"/>
      </w:pPr>
    </w:p>
    <w:p w14:paraId="707850C8" w14:textId="40DF6041" w:rsidR="00327E10" w:rsidRDefault="00327E10" w:rsidP="00C049BF">
      <w:pPr>
        <w:pStyle w:val="ListParagraph"/>
        <w:numPr>
          <w:ilvl w:val="0"/>
          <w:numId w:val="41"/>
        </w:numPr>
        <w:ind w:left="284" w:hanging="284"/>
        <w:jc w:val="both"/>
      </w:pPr>
      <w:r w:rsidRPr="00D43CCD">
        <w:rPr>
          <w:b/>
          <w:bCs/>
        </w:rPr>
        <w:t xml:space="preserve">MyMedicare </w:t>
      </w:r>
      <w:r>
        <w:t xml:space="preserve">helps </w:t>
      </w:r>
      <w:r w:rsidR="00D61ABA">
        <w:t>our</w:t>
      </w:r>
      <w:r>
        <w:t xml:space="preserve"> practice build a strengthened relationship with you to provide well-coordinated health care for you.</w:t>
      </w:r>
      <w:r w:rsidR="001E4703">
        <w:t xml:space="preserve"> This relationship </w:t>
      </w:r>
      <w:r w:rsidR="0028069A">
        <w:t xml:space="preserve">helps other </w:t>
      </w:r>
      <w:r w:rsidR="00A2336D">
        <w:t xml:space="preserve">providers </w:t>
      </w:r>
      <w:r w:rsidR="00126CEB">
        <w:t xml:space="preserve">to identify your general practice when they </w:t>
      </w:r>
      <w:r w:rsidR="00A2336D">
        <w:t xml:space="preserve">view your </w:t>
      </w:r>
      <w:r w:rsidR="001E4703">
        <w:t>My Health Record</w:t>
      </w:r>
      <w:r w:rsidR="00A2336D">
        <w:t>.</w:t>
      </w:r>
      <w:r w:rsidR="001E4703">
        <w:t xml:space="preserve"> </w:t>
      </w:r>
    </w:p>
    <w:p w14:paraId="52BFF706" w14:textId="77777777" w:rsidR="00327E10" w:rsidRDefault="00327E10" w:rsidP="004B26C6">
      <w:pPr>
        <w:ind w:left="284" w:hanging="284"/>
        <w:jc w:val="both"/>
      </w:pPr>
    </w:p>
    <w:p w14:paraId="5BFB9D97" w14:textId="5A1304BD" w:rsidR="00327E10" w:rsidRDefault="00327E10" w:rsidP="00C049BF">
      <w:pPr>
        <w:pStyle w:val="ListParagraph"/>
        <w:numPr>
          <w:ilvl w:val="0"/>
          <w:numId w:val="41"/>
        </w:numPr>
        <w:ind w:left="284" w:hanging="284"/>
        <w:jc w:val="both"/>
      </w:pPr>
      <w:r w:rsidRPr="00D43CCD">
        <w:rPr>
          <w:b/>
          <w:bCs/>
        </w:rPr>
        <w:t xml:space="preserve">MyMedicare </w:t>
      </w:r>
      <w:r>
        <w:t>is voluntary and you can change your registered general practice if you need to.</w:t>
      </w:r>
    </w:p>
    <w:p w14:paraId="523800B7" w14:textId="77777777" w:rsidR="00E23FE6" w:rsidRDefault="00E23FE6" w:rsidP="004B26C6">
      <w:pPr>
        <w:ind w:left="284" w:hanging="284"/>
        <w:jc w:val="both"/>
      </w:pPr>
    </w:p>
    <w:p w14:paraId="6B01A779" w14:textId="0BF403E7" w:rsidR="00E23FE6" w:rsidRDefault="00E23FE6" w:rsidP="00C049BF">
      <w:pPr>
        <w:pStyle w:val="ListParagraph"/>
        <w:numPr>
          <w:ilvl w:val="0"/>
          <w:numId w:val="41"/>
        </w:numPr>
        <w:ind w:left="284" w:hanging="284"/>
        <w:jc w:val="both"/>
      </w:pPr>
      <w:r>
        <w:t xml:space="preserve">If you haven’t already </w:t>
      </w:r>
      <w:r w:rsidR="007A7C2C">
        <w:t>registered,</w:t>
      </w:r>
      <w:r>
        <w:t xml:space="preserve"> you can register today using the </w:t>
      </w:r>
      <w:proofErr w:type="spellStart"/>
      <w:r w:rsidR="001D7FDD">
        <w:rPr>
          <w:b/>
          <w:bCs/>
        </w:rPr>
        <w:t>myGov</w:t>
      </w:r>
      <w:proofErr w:type="spellEnd"/>
      <w:r w:rsidR="001D7FDD">
        <w:rPr>
          <w:b/>
          <w:bCs/>
        </w:rPr>
        <w:t xml:space="preserve"> </w:t>
      </w:r>
      <w:r w:rsidR="007C6971">
        <w:rPr>
          <w:b/>
          <w:bCs/>
        </w:rPr>
        <w:t>A</w:t>
      </w:r>
      <w:r w:rsidR="001D7FDD">
        <w:rPr>
          <w:b/>
          <w:bCs/>
        </w:rPr>
        <w:t>pp</w:t>
      </w:r>
      <w:r>
        <w:t xml:space="preserve"> or a paper form </w:t>
      </w:r>
      <w:r w:rsidRPr="00D43CCD">
        <w:rPr>
          <w:i/>
          <w:iCs/>
        </w:rPr>
        <w:t>(insert where forms are available in your practice)</w:t>
      </w:r>
    </w:p>
    <w:p w14:paraId="055DE554" w14:textId="77777777" w:rsidR="007A7C2C" w:rsidRDefault="007A7C2C" w:rsidP="00327E10">
      <w:pPr>
        <w:jc w:val="both"/>
      </w:pPr>
    </w:p>
    <w:p w14:paraId="6C38B45F" w14:textId="0541BE0E" w:rsidR="00E23FE6" w:rsidRPr="007A7C2C" w:rsidRDefault="00E23FE6" w:rsidP="00327E10">
      <w:pPr>
        <w:jc w:val="both"/>
        <w:rPr>
          <w:i/>
          <w:iCs/>
        </w:rPr>
      </w:pPr>
      <w:r w:rsidRPr="007A7C2C">
        <w:rPr>
          <w:i/>
          <w:iCs/>
        </w:rPr>
        <w:t xml:space="preserve">Have </w:t>
      </w:r>
      <w:r w:rsidR="002A1954" w:rsidRPr="007A7C2C">
        <w:rPr>
          <w:i/>
          <w:iCs/>
        </w:rPr>
        <w:t xml:space="preserve">a printout available of the below QR code for consulting rooms and reception to assist </w:t>
      </w:r>
      <w:r w:rsidR="00632F43" w:rsidRPr="007A7C2C">
        <w:rPr>
          <w:i/>
          <w:iCs/>
        </w:rPr>
        <w:t xml:space="preserve">patients to register using the </w:t>
      </w:r>
      <w:proofErr w:type="spellStart"/>
      <w:r w:rsidR="007C6971">
        <w:rPr>
          <w:i/>
          <w:iCs/>
        </w:rPr>
        <w:t>myGov</w:t>
      </w:r>
      <w:proofErr w:type="spellEnd"/>
      <w:r w:rsidR="00632F43" w:rsidRPr="007A7C2C">
        <w:rPr>
          <w:i/>
          <w:iCs/>
        </w:rPr>
        <w:t xml:space="preserve"> App. </w:t>
      </w:r>
      <w:r w:rsidR="004F147E" w:rsidRPr="007A7C2C">
        <w:rPr>
          <w:i/>
          <w:iCs/>
        </w:rPr>
        <w:t xml:space="preserve">(Printable page available on next page) </w:t>
      </w:r>
    </w:p>
    <w:p w14:paraId="3A65FFDE" w14:textId="7AF626BD" w:rsidR="004F147E" w:rsidRDefault="004F147E" w:rsidP="00327E10">
      <w:pPr>
        <w:jc w:val="both"/>
      </w:pPr>
    </w:p>
    <w:p w14:paraId="64536A2A" w14:textId="4C014F5B" w:rsidR="003F3BF5" w:rsidRDefault="003F3BF5" w:rsidP="00327E10">
      <w:pPr>
        <w:jc w:val="both"/>
      </w:pPr>
    </w:p>
    <w:p w14:paraId="3AA7ABB8" w14:textId="5AA9D01E" w:rsidR="003F3BF5" w:rsidRDefault="003F3BF5" w:rsidP="00327E10">
      <w:pPr>
        <w:jc w:val="both"/>
      </w:pPr>
    </w:p>
    <w:p w14:paraId="32706C8E" w14:textId="77777777" w:rsidR="00632F43" w:rsidRDefault="00632F43" w:rsidP="00327E10">
      <w:pPr>
        <w:jc w:val="both"/>
      </w:pPr>
    </w:p>
    <w:p w14:paraId="2FC384D1" w14:textId="77777777" w:rsidR="00703C3C" w:rsidRDefault="00703C3C" w:rsidP="00327E10">
      <w:pPr>
        <w:jc w:val="both"/>
      </w:pPr>
    </w:p>
    <w:p w14:paraId="5AC873D1" w14:textId="77777777" w:rsidR="00703C3C" w:rsidRDefault="00703C3C" w:rsidP="00327E10">
      <w:pPr>
        <w:jc w:val="both"/>
      </w:pPr>
    </w:p>
    <w:p w14:paraId="1CE37838" w14:textId="77777777" w:rsidR="00703C3C" w:rsidRDefault="00703C3C" w:rsidP="00327E10">
      <w:pPr>
        <w:jc w:val="both"/>
      </w:pPr>
    </w:p>
    <w:p w14:paraId="3A960FC5" w14:textId="77777777" w:rsidR="00703C3C" w:rsidRDefault="00703C3C" w:rsidP="00327E10">
      <w:pPr>
        <w:jc w:val="both"/>
      </w:pPr>
    </w:p>
    <w:p w14:paraId="3DADAF62" w14:textId="08E3C208" w:rsidR="00703C3C" w:rsidRDefault="008B5B35" w:rsidP="00327E10">
      <w:pPr>
        <w:jc w:val="both"/>
      </w:pPr>
      <w:r>
        <w:rPr>
          <w:noProof/>
          <w14:ligatures w14:val="standardContextual"/>
        </w:rPr>
        <w:lastRenderedPageBreak/>
        <mc:AlternateContent>
          <mc:Choice Requires="wps">
            <w:drawing>
              <wp:anchor distT="0" distB="0" distL="114300" distR="114300" simplePos="0" relativeHeight="251658365" behindDoc="0" locked="0" layoutInCell="1" allowOverlap="1" wp14:anchorId="3B857D1F" wp14:editId="249772AB">
                <wp:simplePos x="0" y="0"/>
                <wp:positionH relativeFrom="margin">
                  <wp:align>left</wp:align>
                </wp:positionH>
                <wp:positionV relativeFrom="paragraph">
                  <wp:posOffset>169545</wp:posOffset>
                </wp:positionV>
                <wp:extent cx="6496050" cy="6181725"/>
                <wp:effectExtent l="0" t="0" r="19050" b="28575"/>
                <wp:wrapNone/>
                <wp:docPr id="57165953" name="Text Box 2"/>
                <wp:cNvGraphicFramePr/>
                <a:graphic xmlns:a="http://schemas.openxmlformats.org/drawingml/2006/main">
                  <a:graphicData uri="http://schemas.microsoft.com/office/word/2010/wordprocessingShape">
                    <wps:wsp>
                      <wps:cNvSpPr txBox="1"/>
                      <wps:spPr>
                        <a:xfrm>
                          <a:off x="0" y="0"/>
                          <a:ext cx="6496050" cy="6181725"/>
                        </a:xfrm>
                        <a:prstGeom prst="rect">
                          <a:avLst/>
                        </a:prstGeom>
                        <a:solidFill>
                          <a:schemeClr val="tx2">
                            <a:lumMod val="10000"/>
                            <a:lumOff val="90000"/>
                          </a:schemeClr>
                        </a:solidFill>
                        <a:ln w="6350">
                          <a:solidFill>
                            <a:prstClr val="black"/>
                          </a:solidFill>
                        </a:ln>
                      </wps:spPr>
                      <wps:txbx>
                        <w:txbxContent>
                          <w:p w14:paraId="14C2C61B" w14:textId="5F6E503F" w:rsidR="00CF4F2B" w:rsidRPr="007D6281" w:rsidRDefault="004D3551" w:rsidP="004D3551">
                            <w:pPr>
                              <w:jc w:val="center"/>
                              <w:rPr>
                                <w:b/>
                                <w:bCs/>
                                <w:color w:val="032C4F" w:themeColor="text1"/>
                                <w:sz w:val="48"/>
                                <w:szCs w:val="52"/>
                              </w:rPr>
                            </w:pPr>
                            <w:r w:rsidRPr="007D6281">
                              <w:rPr>
                                <w:b/>
                                <w:bCs/>
                                <w:color w:val="032C4F" w:themeColor="text1"/>
                                <w:sz w:val="48"/>
                                <w:szCs w:val="52"/>
                              </w:rPr>
                              <w:t xml:space="preserve">MyMedicare </w:t>
                            </w:r>
                          </w:p>
                          <w:p w14:paraId="3278C517" w14:textId="77777777" w:rsidR="00A251AB" w:rsidRPr="007D6281" w:rsidRDefault="00A251AB" w:rsidP="004D3551">
                            <w:pPr>
                              <w:jc w:val="center"/>
                              <w:rPr>
                                <w:sz w:val="18"/>
                                <w:szCs w:val="20"/>
                              </w:rPr>
                            </w:pPr>
                          </w:p>
                          <w:p w14:paraId="09C221FB" w14:textId="77777777" w:rsidR="00A251AB" w:rsidRPr="007D6281" w:rsidRDefault="00A251AB" w:rsidP="00C049BF">
                            <w:pPr>
                              <w:pStyle w:val="ListParagraph"/>
                              <w:numPr>
                                <w:ilvl w:val="0"/>
                                <w:numId w:val="41"/>
                              </w:numPr>
                              <w:ind w:left="284" w:hanging="284"/>
                              <w:jc w:val="both"/>
                              <w:rPr>
                                <w:sz w:val="24"/>
                                <w:szCs w:val="28"/>
                              </w:rPr>
                            </w:pPr>
                            <w:r w:rsidRPr="007D6281">
                              <w:rPr>
                                <w:sz w:val="24"/>
                                <w:szCs w:val="28"/>
                              </w:rPr>
                              <w:t xml:space="preserve">We are a </w:t>
                            </w:r>
                            <w:r w:rsidRPr="007D6281">
                              <w:rPr>
                                <w:b/>
                                <w:bCs/>
                                <w:sz w:val="24"/>
                                <w:szCs w:val="28"/>
                              </w:rPr>
                              <w:t>MyMedicare</w:t>
                            </w:r>
                            <w:r w:rsidRPr="007D6281">
                              <w:rPr>
                                <w:sz w:val="24"/>
                                <w:szCs w:val="28"/>
                              </w:rPr>
                              <w:t xml:space="preserve"> practice, you can now choose a general practice for ongoing care for your health and wellbeing needs.</w:t>
                            </w:r>
                          </w:p>
                          <w:p w14:paraId="779E4903" w14:textId="77777777" w:rsidR="00A251AB" w:rsidRPr="007D6281" w:rsidRDefault="00A251AB" w:rsidP="00A251AB">
                            <w:pPr>
                              <w:ind w:left="284" w:hanging="284"/>
                              <w:jc w:val="both"/>
                              <w:rPr>
                                <w:sz w:val="24"/>
                                <w:szCs w:val="28"/>
                              </w:rPr>
                            </w:pPr>
                          </w:p>
                          <w:p w14:paraId="0E63E617" w14:textId="79E7B4E6" w:rsidR="00A251AB" w:rsidRPr="007D6281" w:rsidRDefault="00A251AB" w:rsidP="00C049BF">
                            <w:pPr>
                              <w:pStyle w:val="ListParagraph"/>
                              <w:numPr>
                                <w:ilvl w:val="0"/>
                                <w:numId w:val="41"/>
                              </w:numPr>
                              <w:ind w:left="284" w:hanging="284"/>
                              <w:jc w:val="both"/>
                              <w:rPr>
                                <w:sz w:val="24"/>
                                <w:szCs w:val="28"/>
                              </w:rPr>
                            </w:pPr>
                            <w:r w:rsidRPr="007D6281">
                              <w:rPr>
                                <w:b/>
                                <w:bCs/>
                                <w:sz w:val="24"/>
                                <w:szCs w:val="28"/>
                              </w:rPr>
                              <w:t xml:space="preserve">MyMedicare </w:t>
                            </w:r>
                            <w:r w:rsidRPr="007D6281">
                              <w:rPr>
                                <w:sz w:val="24"/>
                                <w:szCs w:val="28"/>
                              </w:rPr>
                              <w:t>helps our practice build a strengthened relationship with you to provide well-coordinated health care for you.</w:t>
                            </w:r>
                            <w:r w:rsidR="007E0A21" w:rsidRPr="007E0A21">
                              <w:t xml:space="preserve"> </w:t>
                            </w:r>
                            <w:r w:rsidR="007E0A21" w:rsidRPr="007E0A21">
                              <w:rPr>
                                <w:sz w:val="24"/>
                                <w:szCs w:val="28"/>
                              </w:rPr>
                              <w:t>This relationship helps other providers to identify your general practice when they view your My Health Record.</w:t>
                            </w:r>
                          </w:p>
                          <w:p w14:paraId="297EA659" w14:textId="77777777" w:rsidR="00A251AB" w:rsidRPr="007D6281" w:rsidRDefault="00A251AB" w:rsidP="00A251AB">
                            <w:pPr>
                              <w:ind w:left="284" w:hanging="284"/>
                              <w:jc w:val="both"/>
                              <w:rPr>
                                <w:sz w:val="24"/>
                                <w:szCs w:val="28"/>
                              </w:rPr>
                            </w:pPr>
                          </w:p>
                          <w:p w14:paraId="407C8BCB" w14:textId="2AD87B84" w:rsidR="00A251AB" w:rsidRPr="007D6281" w:rsidRDefault="00A251AB" w:rsidP="00C049BF">
                            <w:pPr>
                              <w:pStyle w:val="ListParagraph"/>
                              <w:numPr>
                                <w:ilvl w:val="0"/>
                                <w:numId w:val="41"/>
                              </w:numPr>
                              <w:ind w:left="284" w:hanging="284"/>
                              <w:jc w:val="both"/>
                              <w:rPr>
                                <w:sz w:val="24"/>
                                <w:szCs w:val="28"/>
                              </w:rPr>
                            </w:pPr>
                            <w:r w:rsidRPr="007D6281">
                              <w:rPr>
                                <w:b/>
                                <w:bCs/>
                                <w:sz w:val="24"/>
                                <w:szCs w:val="28"/>
                              </w:rPr>
                              <w:t xml:space="preserve">MyMedicare </w:t>
                            </w:r>
                            <w:r w:rsidRPr="007D6281">
                              <w:rPr>
                                <w:sz w:val="24"/>
                                <w:szCs w:val="28"/>
                              </w:rPr>
                              <w:t>is voluntary and you can change your registered general practice if you need to.</w:t>
                            </w:r>
                          </w:p>
                          <w:p w14:paraId="7258B110" w14:textId="77777777" w:rsidR="00A251AB" w:rsidRPr="007D6281" w:rsidRDefault="00A251AB" w:rsidP="00A251AB">
                            <w:pPr>
                              <w:rPr>
                                <w:sz w:val="24"/>
                                <w:szCs w:val="28"/>
                              </w:rPr>
                            </w:pPr>
                          </w:p>
                          <w:p w14:paraId="05E66292" w14:textId="77777777" w:rsidR="00A251AB" w:rsidRPr="007D6281" w:rsidRDefault="00A251AB" w:rsidP="00A251AB">
                            <w:pPr>
                              <w:rPr>
                                <w:sz w:val="24"/>
                                <w:szCs w:val="28"/>
                              </w:rPr>
                            </w:pPr>
                          </w:p>
                          <w:p w14:paraId="1D0127A3" w14:textId="5242DFB6" w:rsidR="00A251AB" w:rsidRPr="00F95EBE" w:rsidRDefault="00A251AB" w:rsidP="00A251AB">
                            <w:pPr>
                              <w:rPr>
                                <w:sz w:val="24"/>
                                <w:szCs w:val="28"/>
                              </w:rPr>
                            </w:pPr>
                            <w:r w:rsidRPr="00F95EBE">
                              <w:rPr>
                                <w:sz w:val="24"/>
                                <w:szCs w:val="28"/>
                              </w:rPr>
                              <w:t xml:space="preserve">If you haven’t already registered, you can </w:t>
                            </w:r>
                            <w:r w:rsidR="00C32E5A" w:rsidRPr="00F95EBE">
                              <w:rPr>
                                <w:sz w:val="24"/>
                                <w:szCs w:val="28"/>
                              </w:rPr>
                              <w:t xml:space="preserve">go to </w:t>
                            </w:r>
                            <w:hyperlink r:id="rId116" w:history="1">
                              <w:r w:rsidR="000900CA" w:rsidRPr="00F95EBE">
                                <w:rPr>
                                  <w:rStyle w:val="Hyperlink"/>
                                  <w:sz w:val="24"/>
                                  <w:szCs w:val="28"/>
                                </w:rPr>
                                <w:t>https://my.gov.au/</w:t>
                              </w:r>
                            </w:hyperlink>
                            <w:r w:rsidR="000900CA" w:rsidRPr="00F95EBE">
                              <w:rPr>
                                <w:sz w:val="24"/>
                                <w:szCs w:val="28"/>
                              </w:rPr>
                              <w:t xml:space="preserve"> </w:t>
                            </w:r>
                          </w:p>
                          <w:p w14:paraId="4FCCAE88" w14:textId="0D539087" w:rsidR="00ED5AF4" w:rsidRPr="00F95EBE" w:rsidRDefault="00777753" w:rsidP="00A251AB">
                            <w:pPr>
                              <w:rPr>
                                <w:sz w:val="24"/>
                                <w:szCs w:val="28"/>
                              </w:rPr>
                            </w:pPr>
                            <w:r w:rsidRPr="00F95EBE">
                              <w:rPr>
                                <w:sz w:val="24"/>
                                <w:szCs w:val="28"/>
                              </w:rPr>
                              <w:t xml:space="preserve">Login to your MyGov account, </w:t>
                            </w:r>
                            <w:r w:rsidR="00F95EBE" w:rsidRPr="00F95EBE">
                              <w:rPr>
                                <w:sz w:val="24"/>
                                <w:szCs w:val="28"/>
                              </w:rPr>
                              <w:t xml:space="preserve">go to Medicare then to MyMedicare tile to register. </w:t>
                            </w:r>
                          </w:p>
                          <w:p w14:paraId="56BE51F9" w14:textId="77777777" w:rsidR="00F95EBE" w:rsidRPr="00DA135A" w:rsidRDefault="00F95EBE" w:rsidP="00A251AB">
                            <w:pPr>
                              <w:rPr>
                                <w:b/>
                                <w:bCs/>
                                <w:sz w:val="22"/>
                                <w:szCs w:val="24"/>
                              </w:rPr>
                            </w:pPr>
                          </w:p>
                          <w:p w14:paraId="0FDFAADC" w14:textId="37BA6C19" w:rsidR="008B5B35" w:rsidRDefault="00ED5AF4" w:rsidP="008B5B35">
                            <w:pPr>
                              <w:jc w:val="center"/>
                              <w:rPr>
                                <w:b/>
                                <w:bCs/>
                              </w:rPr>
                            </w:pPr>
                            <w:r>
                              <w:rPr>
                                <w:b/>
                                <w:bCs/>
                                <w:noProof/>
                                <w14:ligatures w14:val="standardContextual"/>
                              </w:rPr>
                              <w:drawing>
                                <wp:inline distT="0" distB="0" distL="0" distR="0" wp14:anchorId="70E7B838" wp14:editId="363F79AF">
                                  <wp:extent cx="1674000" cy="1674000"/>
                                  <wp:effectExtent l="0" t="0" r="2540" b="2540"/>
                                  <wp:docPr id="1167882622" name="Picture 1" descr="A qr code with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7882622" name="Picture 1" descr="A qr code with a white background&#10;&#10;AI-generated content may be incorrect."/>
                                          <pic:cNvPicPr/>
                                        </pic:nvPicPr>
                                        <pic:blipFill>
                                          <a:blip r:embed="rId117">
                                            <a:extLst>
                                              <a:ext uri="{28A0092B-C50C-407E-A947-70E740481C1C}">
                                                <a14:useLocalDpi xmlns:a14="http://schemas.microsoft.com/office/drawing/2010/main" val="0"/>
                                              </a:ext>
                                            </a:extLst>
                                          </a:blip>
                                          <a:stretch>
                                            <a:fillRect/>
                                          </a:stretch>
                                        </pic:blipFill>
                                        <pic:spPr>
                                          <a:xfrm flipH="1">
                                            <a:off x="0" y="0"/>
                                            <a:ext cx="1674000" cy="1674000"/>
                                          </a:xfrm>
                                          <a:prstGeom prst="rect">
                                            <a:avLst/>
                                          </a:prstGeom>
                                        </pic:spPr>
                                      </pic:pic>
                                    </a:graphicData>
                                  </a:graphic>
                                </wp:inline>
                              </w:drawing>
                            </w:r>
                          </w:p>
                          <w:p w14:paraId="048EF1BF" w14:textId="1BD11E82" w:rsidR="00A251AB" w:rsidRPr="008B5B35" w:rsidRDefault="00ED5AF4" w:rsidP="00ED5AF4">
                            <w:pPr>
                              <w:jc w:val="center"/>
                              <w:rPr>
                                <w:b/>
                                <w:bCs/>
                                <w:color w:val="032C4F" w:themeColor="text2"/>
                                <w:sz w:val="24"/>
                                <w:szCs w:val="28"/>
                              </w:rPr>
                            </w:pPr>
                            <w:r w:rsidRPr="008B5B35">
                              <w:rPr>
                                <w:b/>
                                <w:bCs/>
                                <w:color w:val="032C4F" w:themeColor="text2"/>
                                <w:sz w:val="24"/>
                                <w:szCs w:val="28"/>
                              </w:rPr>
                              <w:t xml:space="preserve">Scan the QR Code to go to the MyGov website </w:t>
                            </w:r>
                          </w:p>
                          <w:p w14:paraId="050C63E7" w14:textId="5E5B9D83" w:rsidR="00A251AB" w:rsidRPr="00A251AB" w:rsidRDefault="00A251AB" w:rsidP="00F32814">
                            <w:pPr>
                              <w:jc w:val="center"/>
                              <w:rPr>
                                <w:sz w:val="22"/>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B857D1F" id="_x0000_s1097" type="#_x0000_t202" style="position:absolute;left:0;text-align:left;margin-left:0;margin-top:13.35pt;width:511.5pt;height:486.75pt;z-index:251658365;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XQzuVQIAAMAEAAAOAAAAZHJzL2Uyb0RvYy54bWysVMFOGzEQvVfqP1i+l82mIZAoG5SCqCpR&#10;QIKKs+P1Jqt6Pa7tZJd+Pc/eJKTQU1UOxp6ZfTPz5k1mF12j2VY5X5MpeH4y4EwZSWVtVgX/8Xj9&#10;6ZwzH4QphSajCv6sPL+Yf/wwa+1UDWlNulSOAcT4aWsLvg7BTrPMy7VqhD8hqwycFblGBDzdKiud&#10;aIHe6Gw4GIyzllxpHUnlPaxXvZPPE35VKRnuqsqrwHTBUVtIp0vnMp7ZfCamKyfsupa7MsQ/VNGI&#10;2iDpAepKBME2rn4H1dTSkacqnEhqMqqqWqrUA7rJB2+6eVgLq1IvIMfbA03+/8HK2+2DvXcsdF+o&#10;wwAjIa31Uw9j7KerXBP/o1IGPyh8PtCmusAkjOPRZDw4hUvCN87P87PhacTJXj+3zoevihoWLwV3&#10;mEuiS2xvfOhD9yExmyddl9e11ukRtaAutWNbgSmGbpg+1ZvmO5W9LR/gr58lzJh4b57szagkKSqi&#10;pLr+SKANa1H4Z7TwLnms6pB6qYX8uevsCAHo2gD2lbd4C92yY3UZ6dmTuqTyGVw76mXorbyugX8j&#10;fLgXDroDh9ilcIej0oSiaHfjbE3u99/sMR5ygJezFjouuP+1EU5xpr8ZCGWSj0ZR+OkxOj0b4uGO&#10;Pctjj9k0lwSSc2ytleka44PeXytHzRNWbhGzwiWMRG5MZX+9DP12YWWlWixSEKRuRbgxD1ZG6Ehy&#10;5PWxexLO7iQRoKZb2iteTN8oo4+NXxpabAJVdZJNJLpndcc/1iQNeLfScQ+P3ynq9Ydn/gIAAP//&#10;AwBQSwMEFAAGAAgAAAAhAK2eQkHeAAAACQEAAA8AAABkcnMvZG93bnJldi54bWxMj0FLxDAQhe+C&#10;/yGM4EXcxCrVrU0XEQQXvLgV1mO2GdtiMylJdrfur3d60tvMvOG975WryQ3igCH2njTcLBQIpMbb&#10;nloNH/XL9QOImAxZM3hCDT8YYVWdn5WmsP5I73jYpFawCcXCaOhSGgspY9OhM3HhRyTWvnxwJvEa&#10;WmmDObK5G2SmVC6d6YkTOjPic4fN92bvOOSUO1e/XeHnWm63y+Vd/boOJ60vL6anRxAJp/T3DDM+&#10;o0PFTDu/JxvFoIGLJA1Zfg9iVlV2y5fdPCmVgaxK+b9B9QsAAP//AwBQSwECLQAUAAYACAAAACEA&#10;toM4kv4AAADhAQAAEwAAAAAAAAAAAAAAAAAAAAAAW0NvbnRlbnRfVHlwZXNdLnhtbFBLAQItABQA&#10;BgAIAAAAIQA4/SH/1gAAAJQBAAALAAAAAAAAAAAAAAAAAC8BAABfcmVscy8ucmVsc1BLAQItABQA&#10;BgAIAAAAIQBTXQzuVQIAAMAEAAAOAAAAAAAAAAAAAAAAAC4CAABkcnMvZTJvRG9jLnhtbFBLAQIt&#10;ABQABgAIAAAAIQCtnkJB3gAAAAkBAAAPAAAAAAAAAAAAAAAAAK8EAABkcnMvZG93bnJldi54bWxQ&#10;SwUGAAAAAAQABADzAAAAugUAAAAA&#10;" fillcolor="#d6ebfd [351]" strokeweight=".5pt">
                <v:textbox>
                  <w:txbxContent>
                    <w:p w14:paraId="14C2C61B" w14:textId="5F6E503F" w:rsidR="00CF4F2B" w:rsidRPr="007D6281" w:rsidRDefault="004D3551" w:rsidP="004D3551">
                      <w:pPr>
                        <w:jc w:val="center"/>
                        <w:rPr>
                          <w:b/>
                          <w:bCs/>
                          <w:color w:val="032C4F" w:themeColor="text1"/>
                          <w:sz w:val="48"/>
                          <w:szCs w:val="52"/>
                        </w:rPr>
                      </w:pPr>
                      <w:r w:rsidRPr="007D6281">
                        <w:rPr>
                          <w:b/>
                          <w:bCs/>
                          <w:color w:val="032C4F" w:themeColor="text1"/>
                          <w:sz w:val="48"/>
                          <w:szCs w:val="52"/>
                        </w:rPr>
                        <w:t xml:space="preserve">MyMedicare </w:t>
                      </w:r>
                    </w:p>
                    <w:p w14:paraId="3278C517" w14:textId="77777777" w:rsidR="00A251AB" w:rsidRPr="007D6281" w:rsidRDefault="00A251AB" w:rsidP="004D3551">
                      <w:pPr>
                        <w:jc w:val="center"/>
                        <w:rPr>
                          <w:sz w:val="18"/>
                          <w:szCs w:val="20"/>
                        </w:rPr>
                      </w:pPr>
                    </w:p>
                    <w:p w14:paraId="09C221FB" w14:textId="77777777" w:rsidR="00A251AB" w:rsidRPr="007D6281" w:rsidRDefault="00A251AB" w:rsidP="00C049BF">
                      <w:pPr>
                        <w:pStyle w:val="ListParagraph"/>
                        <w:numPr>
                          <w:ilvl w:val="0"/>
                          <w:numId w:val="41"/>
                        </w:numPr>
                        <w:ind w:left="284" w:hanging="284"/>
                        <w:jc w:val="both"/>
                        <w:rPr>
                          <w:sz w:val="24"/>
                          <w:szCs w:val="28"/>
                        </w:rPr>
                      </w:pPr>
                      <w:r w:rsidRPr="007D6281">
                        <w:rPr>
                          <w:sz w:val="24"/>
                          <w:szCs w:val="28"/>
                        </w:rPr>
                        <w:t xml:space="preserve">We are a </w:t>
                      </w:r>
                      <w:r w:rsidRPr="007D6281">
                        <w:rPr>
                          <w:b/>
                          <w:bCs/>
                          <w:sz w:val="24"/>
                          <w:szCs w:val="28"/>
                        </w:rPr>
                        <w:t>MyMedicare</w:t>
                      </w:r>
                      <w:r w:rsidRPr="007D6281">
                        <w:rPr>
                          <w:sz w:val="24"/>
                          <w:szCs w:val="28"/>
                        </w:rPr>
                        <w:t xml:space="preserve"> practice, you can now choose a general practice for ongoing care for your health and wellbeing needs.</w:t>
                      </w:r>
                    </w:p>
                    <w:p w14:paraId="779E4903" w14:textId="77777777" w:rsidR="00A251AB" w:rsidRPr="007D6281" w:rsidRDefault="00A251AB" w:rsidP="00A251AB">
                      <w:pPr>
                        <w:ind w:left="284" w:hanging="284"/>
                        <w:jc w:val="both"/>
                        <w:rPr>
                          <w:sz w:val="24"/>
                          <w:szCs w:val="28"/>
                        </w:rPr>
                      </w:pPr>
                    </w:p>
                    <w:p w14:paraId="0E63E617" w14:textId="79E7B4E6" w:rsidR="00A251AB" w:rsidRPr="007D6281" w:rsidRDefault="00A251AB" w:rsidP="00C049BF">
                      <w:pPr>
                        <w:pStyle w:val="ListParagraph"/>
                        <w:numPr>
                          <w:ilvl w:val="0"/>
                          <w:numId w:val="41"/>
                        </w:numPr>
                        <w:ind w:left="284" w:hanging="284"/>
                        <w:jc w:val="both"/>
                        <w:rPr>
                          <w:sz w:val="24"/>
                          <w:szCs w:val="28"/>
                        </w:rPr>
                      </w:pPr>
                      <w:r w:rsidRPr="007D6281">
                        <w:rPr>
                          <w:b/>
                          <w:bCs/>
                          <w:sz w:val="24"/>
                          <w:szCs w:val="28"/>
                        </w:rPr>
                        <w:t xml:space="preserve">MyMedicare </w:t>
                      </w:r>
                      <w:r w:rsidRPr="007D6281">
                        <w:rPr>
                          <w:sz w:val="24"/>
                          <w:szCs w:val="28"/>
                        </w:rPr>
                        <w:t>helps our practice build a strengthened relationship with you to provide well-coordinated health care for you.</w:t>
                      </w:r>
                      <w:r w:rsidR="007E0A21" w:rsidRPr="007E0A21">
                        <w:t xml:space="preserve"> </w:t>
                      </w:r>
                      <w:r w:rsidR="007E0A21" w:rsidRPr="007E0A21">
                        <w:rPr>
                          <w:sz w:val="24"/>
                          <w:szCs w:val="28"/>
                        </w:rPr>
                        <w:t>This relationship helps other providers to identify your general practice when they view your My Health Record.</w:t>
                      </w:r>
                    </w:p>
                    <w:p w14:paraId="297EA659" w14:textId="77777777" w:rsidR="00A251AB" w:rsidRPr="007D6281" w:rsidRDefault="00A251AB" w:rsidP="00A251AB">
                      <w:pPr>
                        <w:ind w:left="284" w:hanging="284"/>
                        <w:jc w:val="both"/>
                        <w:rPr>
                          <w:sz w:val="24"/>
                          <w:szCs w:val="28"/>
                        </w:rPr>
                      </w:pPr>
                    </w:p>
                    <w:p w14:paraId="407C8BCB" w14:textId="2AD87B84" w:rsidR="00A251AB" w:rsidRPr="007D6281" w:rsidRDefault="00A251AB" w:rsidP="00C049BF">
                      <w:pPr>
                        <w:pStyle w:val="ListParagraph"/>
                        <w:numPr>
                          <w:ilvl w:val="0"/>
                          <w:numId w:val="41"/>
                        </w:numPr>
                        <w:ind w:left="284" w:hanging="284"/>
                        <w:jc w:val="both"/>
                        <w:rPr>
                          <w:sz w:val="24"/>
                          <w:szCs w:val="28"/>
                        </w:rPr>
                      </w:pPr>
                      <w:r w:rsidRPr="007D6281">
                        <w:rPr>
                          <w:b/>
                          <w:bCs/>
                          <w:sz w:val="24"/>
                          <w:szCs w:val="28"/>
                        </w:rPr>
                        <w:t xml:space="preserve">MyMedicare </w:t>
                      </w:r>
                      <w:r w:rsidRPr="007D6281">
                        <w:rPr>
                          <w:sz w:val="24"/>
                          <w:szCs w:val="28"/>
                        </w:rPr>
                        <w:t>is voluntary and you can change your registered general practice if you need to.</w:t>
                      </w:r>
                    </w:p>
                    <w:p w14:paraId="7258B110" w14:textId="77777777" w:rsidR="00A251AB" w:rsidRPr="007D6281" w:rsidRDefault="00A251AB" w:rsidP="00A251AB">
                      <w:pPr>
                        <w:rPr>
                          <w:sz w:val="24"/>
                          <w:szCs w:val="28"/>
                        </w:rPr>
                      </w:pPr>
                    </w:p>
                    <w:p w14:paraId="05E66292" w14:textId="77777777" w:rsidR="00A251AB" w:rsidRPr="007D6281" w:rsidRDefault="00A251AB" w:rsidP="00A251AB">
                      <w:pPr>
                        <w:rPr>
                          <w:sz w:val="24"/>
                          <w:szCs w:val="28"/>
                        </w:rPr>
                      </w:pPr>
                    </w:p>
                    <w:p w14:paraId="1D0127A3" w14:textId="5242DFB6" w:rsidR="00A251AB" w:rsidRPr="00F95EBE" w:rsidRDefault="00A251AB" w:rsidP="00A251AB">
                      <w:pPr>
                        <w:rPr>
                          <w:sz w:val="24"/>
                          <w:szCs w:val="28"/>
                        </w:rPr>
                      </w:pPr>
                      <w:r w:rsidRPr="00F95EBE">
                        <w:rPr>
                          <w:sz w:val="24"/>
                          <w:szCs w:val="28"/>
                        </w:rPr>
                        <w:t xml:space="preserve">If you haven’t already registered, you can </w:t>
                      </w:r>
                      <w:r w:rsidR="00C32E5A" w:rsidRPr="00F95EBE">
                        <w:rPr>
                          <w:sz w:val="24"/>
                          <w:szCs w:val="28"/>
                        </w:rPr>
                        <w:t xml:space="preserve">go to </w:t>
                      </w:r>
                      <w:hyperlink r:id="rId118" w:history="1">
                        <w:r w:rsidR="000900CA" w:rsidRPr="00F95EBE">
                          <w:rPr>
                            <w:rStyle w:val="Hyperlink"/>
                            <w:sz w:val="24"/>
                            <w:szCs w:val="28"/>
                          </w:rPr>
                          <w:t>https://my.gov.au/</w:t>
                        </w:r>
                      </w:hyperlink>
                      <w:r w:rsidR="000900CA" w:rsidRPr="00F95EBE">
                        <w:rPr>
                          <w:sz w:val="24"/>
                          <w:szCs w:val="28"/>
                        </w:rPr>
                        <w:t xml:space="preserve"> </w:t>
                      </w:r>
                    </w:p>
                    <w:p w14:paraId="4FCCAE88" w14:textId="0D539087" w:rsidR="00ED5AF4" w:rsidRPr="00F95EBE" w:rsidRDefault="00777753" w:rsidP="00A251AB">
                      <w:pPr>
                        <w:rPr>
                          <w:sz w:val="24"/>
                          <w:szCs w:val="28"/>
                        </w:rPr>
                      </w:pPr>
                      <w:r w:rsidRPr="00F95EBE">
                        <w:rPr>
                          <w:sz w:val="24"/>
                          <w:szCs w:val="28"/>
                        </w:rPr>
                        <w:t xml:space="preserve">Login to your MyGov account, </w:t>
                      </w:r>
                      <w:r w:rsidR="00F95EBE" w:rsidRPr="00F95EBE">
                        <w:rPr>
                          <w:sz w:val="24"/>
                          <w:szCs w:val="28"/>
                        </w:rPr>
                        <w:t xml:space="preserve">go to Medicare then to MyMedicare tile to register. </w:t>
                      </w:r>
                    </w:p>
                    <w:p w14:paraId="56BE51F9" w14:textId="77777777" w:rsidR="00F95EBE" w:rsidRPr="00DA135A" w:rsidRDefault="00F95EBE" w:rsidP="00A251AB">
                      <w:pPr>
                        <w:rPr>
                          <w:b/>
                          <w:bCs/>
                          <w:sz w:val="22"/>
                          <w:szCs w:val="24"/>
                        </w:rPr>
                      </w:pPr>
                    </w:p>
                    <w:p w14:paraId="0FDFAADC" w14:textId="37BA6C19" w:rsidR="008B5B35" w:rsidRDefault="00ED5AF4" w:rsidP="008B5B35">
                      <w:pPr>
                        <w:jc w:val="center"/>
                        <w:rPr>
                          <w:b/>
                          <w:bCs/>
                        </w:rPr>
                      </w:pPr>
                      <w:r>
                        <w:rPr>
                          <w:b/>
                          <w:bCs/>
                          <w:noProof/>
                          <w14:ligatures w14:val="standardContextual"/>
                        </w:rPr>
                        <w:drawing>
                          <wp:inline distT="0" distB="0" distL="0" distR="0" wp14:anchorId="70E7B838" wp14:editId="363F79AF">
                            <wp:extent cx="1674000" cy="1674000"/>
                            <wp:effectExtent l="0" t="0" r="2540" b="2540"/>
                            <wp:docPr id="1167882622" name="Picture 1" descr="A qr code with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7882622" name="Picture 1" descr="A qr code with a white background&#10;&#10;AI-generated content may be incorrect."/>
                                    <pic:cNvPicPr/>
                                  </pic:nvPicPr>
                                  <pic:blipFill>
                                    <a:blip r:embed="rId117">
                                      <a:extLst>
                                        <a:ext uri="{28A0092B-C50C-407E-A947-70E740481C1C}">
                                          <a14:useLocalDpi xmlns:a14="http://schemas.microsoft.com/office/drawing/2010/main" val="0"/>
                                        </a:ext>
                                      </a:extLst>
                                    </a:blip>
                                    <a:stretch>
                                      <a:fillRect/>
                                    </a:stretch>
                                  </pic:blipFill>
                                  <pic:spPr>
                                    <a:xfrm flipH="1">
                                      <a:off x="0" y="0"/>
                                      <a:ext cx="1674000" cy="1674000"/>
                                    </a:xfrm>
                                    <a:prstGeom prst="rect">
                                      <a:avLst/>
                                    </a:prstGeom>
                                  </pic:spPr>
                                </pic:pic>
                              </a:graphicData>
                            </a:graphic>
                          </wp:inline>
                        </w:drawing>
                      </w:r>
                    </w:p>
                    <w:p w14:paraId="048EF1BF" w14:textId="1BD11E82" w:rsidR="00A251AB" w:rsidRPr="008B5B35" w:rsidRDefault="00ED5AF4" w:rsidP="00ED5AF4">
                      <w:pPr>
                        <w:jc w:val="center"/>
                        <w:rPr>
                          <w:b/>
                          <w:bCs/>
                          <w:color w:val="032C4F" w:themeColor="text2"/>
                          <w:sz w:val="24"/>
                          <w:szCs w:val="28"/>
                        </w:rPr>
                      </w:pPr>
                      <w:r w:rsidRPr="008B5B35">
                        <w:rPr>
                          <w:b/>
                          <w:bCs/>
                          <w:color w:val="032C4F" w:themeColor="text2"/>
                          <w:sz w:val="24"/>
                          <w:szCs w:val="28"/>
                        </w:rPr>
                        <w:t xml:space="preserve">Scan the QR Code to go to the MyGov website </w:t>
                      </w:r>
                    </w:p>
                    <w:p w14:paraId="050C63E7" w14:textId="5E5B9D83" w:rsidR="00A251AB" w:rsidRPr="00A251AB" w:rsidRDefault="00A251AB" w:rsidP="00F32814">
                      <w:pPr>
                        <w:jc w:val="center"/>
                        <w:rPr>
                          <w:sz w:val="22"/>
                          <w:szCs w:val="24"/>
                        </w:rPr>
                      </w:pPr>
                    </w:p>
                  </w:txbxContent>
                </v:textbox>
                <w10:wrap anchorx="margin"/>
              </v:shape>
            </w:pict>
          </mc:Fallback>
        </mc:AlternateContent>
      </w:r>
    </w:p>
    <w:p w14:paraId="795CFF6D" w14:textId="77777777" w:rsidR="004C13AE" w:rsidRDefault="004C13AE" w:rsidP="00327E10">
      <w:pPr>
        <w:jc w:val="both"/>
      </w:pPr>
    </w:p>
    <w:p w14:paraId="037C196E" w14:textId="77777777" w:rsidR="004C13AE" w:rsidRDefault="004C13AE" w:rsidP="00327E10">
      <w:pPr>
        <w:jc w:val="both"/>
      </w:pPr>
    </w:p>
    <w:p w14:paraId="4AD2D727" w14:textId="77777777" w:rsidR="004C13AE" w:rsidRDefault="004C13AE" w:rsidP="00327E10">
      <w:pPr>
        <w:jc w:val="both"/>
      </w:pPr>
    </w:p>
    <w:p w14:paraId="0A38C401" w14:textId="7DCEFD99" w:rsidR="00664171" w:rsidRDefault="00664171" w:rsidP="00327E10">
      <w:pPr>
        <w:jc w:val="both"/>
      </w:pPr>
    </w:p>
    <w:p w14:paraId="438FEBEC" w14:textId="52A3D0EF" w:rsidR="00664171" w:rsidRDefault="00664171">
      <w:pPr>
        <w:widowControl/>
        <w:spacing w:after="0"/>
      </w:pPr>
      <w:r>
        <w:br w:type="page"/>
      </w:r>
    </w:p>
    <w:p w14:paraId="22D7EBD7" w14:textId="77777777" w:rsidR="004C13AE" w:rsidRDefault="004C13AE" w:rsidP="00327E10">
      <w:pPr>
        <w:jc w:val="both"/>
      </w:pPr>
    </w:p>
    <w:p w14:paraId="149A7A43" w14:textId="1AB63C9D" w:rsidR="006E12E4" w:rsidRDefault="000E35F5" w:rsidP="00BE69E0">
      <w:pPr>
        <w:jc w:val="both"/>
      </w:pPr>
      <w:r>
        <w:rPr>
          <w:noProof/>
          <w14:ligatures w14:val="standardContextual"/>
        </w:rPr>
        <mc:AlternateContent>
          <mc:Choice Requires="wps">
            <w:drawing>
              <wp:anchor distT="0" distB="0" distL="114300" distR="114300" simplePos="0" relativeHeight="251658330" behindDoc="0" locked="0" layoutInCell="1" allowOverlap="1" wp14:anchorId="3101502B" wp14:editId="763FE994">
                <wp:simplePos x="0" y="0"/>
                <wp:positionH relativeFrom="margin">
                  <wp:posOffset>-62865</wp:posOffset>
                </wp:positionH>
                <wp:positionV relativeFrom="paragraph">
                  <wp:posOffset>57785</wp:posOffset>
                </wp:positionV>
                <wp:extent cx="352425" cy="405130"/>
                <wp:effectExtent l="0" t="0" r="9525" b="0"/>
                <wp:wrapNone/>
                <wp:docPr id="174778612" name="Freeform 4"/>
                <wp:cNvGraphicFramePr/>
                <a:graphic xmlns:a="http://schemas.openxmlformats.org/drawingml/2006/main">
                  <a:graphicData uri="http://schemas.microsoft.com/office/word/2010/wordprocessingShape">
                    <wps:wsp>
                      <wps:cNvSpPr/>
                      <wps:spPr>
                        <a:xfrm>
                          <a:off x="0" y="0"/>
                          <a:ext cx="352425" cy="405130"/>
                        </a:xfrm>
                        <a:custGeom>
                          <a:avLst/>
                          <a:gdLst/>
                          <a:ahLst/>
                          <a:cxnLst/>
                          <a:rect l="l" t="t" r="r" b="b"/>
                          <a:pathLst>
                            <a:path w="1910833" h="2024724">
                              <a:moveTo>
                                <a:pt x="0" y="0"/>
                              </a:moveTo>
                              <a:lnTo>
                                <a:pt x="1910833" y="0"/>
                              </a:lnTo>
                              <a:lnTo>
                                <a:pt x="1910833" y="2024724"/>
                              </a:lnTo>
                              <a:lnTo>
                                <a:pt x="0" y="2024724"/>
                              </a:lnTo>
                              <a:lnTo>
                                <a:pt x="0" y="0"/>
                              </a:lnTo>
                              <a:close/>
                            </a:path>
                          </a:pathLst>
                        </a:custGeom>
                        <a:blipFill>
                          <a:blip r:embed="rId119">
                            <a:extLst>
                              <a:ext uri="{96DAC541-7B7A-43D3-8B79-37D633B846F1}">
                                <asvg:svgBlip xmlns:asvg="http://schemas.microsoft.com/office/drawing/2016/SVG/main" r:embed="rId120"/>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2E107D54">
              <v:shape id="Freeform 4" style="position:absolute;margin-left:-4.95pt;margin-top:4.55pt;width:27.75pt;height:31.9pt;z-index:2516583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coordsize="1910833,2024724" o:spid="_x0000_s1026" stroked="f" path="m,l1910833,r,2024724l,2024724,,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Y8YF3/wEAAIYEAAAOAAAAZHJzL2Uyb0RvYy54bWysVNtu&#10;2zAMfR+wfxD0vviSZGuNOH0JOgwYtmFtP0CW6diAbpCU2Pn7UXLsGB2GDcVeZFqkSZ5zSO8eBinI&#10;GazrtCpptkopAcV13aljSV+eHz/cUeI8UzUTWkFJL+Dow/79u11vCsh1q0UNlmAS5YrelLT13hRJ&#10;4ngLkrmVNqDQ2WgrmcdXe0xqy3rMLkWSp+nHpNe2NlZzcA5vD6OT7mP+pgHuvzeNA09ESbE3H08b&#10;zyqcyX7HiqNlpu34tQ32hi4k6xQWnVMdmGfkZLvfUsmOW+1041dcy0Q3TcchYkA0WfoKzVPLDEQs&#10;SI4zM03u/6Xl385P5odFGnrjCodmQDE0VoYn9keGSNZlJgsGTzherrf5Jt9SwtG1SbfZOpKZ3D7m&#10;J+c/g46J2Pmr8yPX9WSxdrL4oCbTomJBKxG18pSgVpYS1KoatTLMh+9Cd8EkPU7dfZberdeUtCXN&#10;03zzKd9ELaQ+w7OOkf4VDGzz5hVqGTVnmyBj7BQxPU3Mt4yc6iLGP8bj/GHOf4+cCJ2qcqEdjAUC&#10;9FhppgOrLgmvRGceOyEC+mBfZwfZ/PuGjVN50PwkQflxzSwI5nHHXdsZh6oUICuoUZsvdTYK47wF&#10;z7ErVjRY+CcKOfY6O7DFW1vJbd6CVen6Escw3uOwR3TXxQzbtHxHe/n72P8CAAD//wMAUEsDBAoA&#10;AAAAAAAAIQAq671+l74AAJe+AAAUAAAAZHJzL21lZGlhL2ltYWdlMS5wbmeJUE5HDQoaCgAAAA1J&#10;SERSAAAHSAAAB7gIBgAAAKzjgVMAAAABc1JHQgCuzhzpAAAABGdBTUEAALGPC/xhBQAAAAlwSFlz&#10;AAA7DgAAOw4BzLahgwAAvixJREFUeF7s3eFxVGfWtWFkEiAEQiAEQnAIbwgTAhl0MQlMCF04AYdA&#10;CA5BIXxfHWA88CBhtY5aOnut66q6/8zMjzGopd5nWdKrVwAAAE/tdH7z+nT+/bfT+V83//7jdPPx&#10;0/nm46c/JUmSJEmS7ul88/GP/2zPEbbnCa9O5/fr4wYAAIDjOJ3fbIfLzen84bePnz7/9vHT/5Mk&#10;SZIkSdrbl/H033+cXp3O79bHEQAAAM/vdH5jFJUkSZIkSc/U599O5/9bH08AAABc3zaMbj/y5uOn&#10;2zuOFUmSJEmSpGt2u/0L2+vjCgAAgKvY/k3N3z5++uuO40SSJEmSJOk5+/z6dP59fXYBAADwNLbv&#10;Gv346XzHMSJJkiRJkvRiffkdpQAAAE/qdH7nu0YlSZIkSdKB+/zqdH67PtIAAAC42PajavyuUUmS&#10;JEmSNKDb7V/yXp9tAAAAPNi33zdqHJUkSZIkSVMykgIAAI9jHJUkSZIkSUMzkgIAAJcxjkqSJEmS&#10;pOFtI+mb9ZkHAADAT4yjkiRJkiQpoZuPn/5cn3sAAAD8wDgqSZIkSZKiOp3/tT7/AAAA+MI4KkmS&#10;JEmSAtt+1O7b9TkIAABQzjgqSZIkSZJSu/n46bw+CwEAAIoZRyVJkiRJUnqvTud36zMRAACgkHFU&#10;kiRJkiQ15LtIAQAA46gkSZIkSarK7yIFAIBixlFJkiRJktTWzb//OK3PSAAAgALGUUmSJEmSVNrt&#10;+pwEAAAIZxyVJEmSJEnNvTqd363PSwAAgFDGUUmSJEmSVN/p/K/1mQkAABDIOCpJkiRJkvTp/918&#10;/HRen5sAAABhjKOSJEmSJEl/5/eQAgBAMuOoJEmSJEnSj63PTwAAgBDGUUmSJEmSpJ9bn6EAAAAB&#10;jKOSJEmSJEl3tz5HAQAAhjOOSpIkSZIk3d/6LAUAABjMOCpJkiRJkvTr1ucpAADAUMZRSZIkSZKk&#10;f259pgIAAAxkHJUkSZIkSXpY63MVAABgGOOoJEmSJEnSw1ufrQAAAIMYRyVJkiRJki5rfb4CAAAM&#10;YRyVJEmSJEm6vPUZCwAAMIBxVJIkSZIk6XGtz1kAAICDM45KkiRJkiQ9vvVZCwAAcGDGUUmSJEmS&#10;pH2tz1sAAICDMo5KkiRJkiTtb33mAgAAHJBxVJIkSZIk6Wlan7sAAAAHYxyVJEmSJEl6utZnLwAA&#10;wIEYRyVJkiRJkp629fkLAABwEMZRSZIkSZKkp299BgMAAByAcVSSJEmSJOk6rc9hAACAF2YclSRJ&#10;kiRJul7rsxgAAOAFGUclSZIkSZKu2/o8BgAAeCHGUUmSJEmSpOu3PpMBAABegHFUkiRJkiTpeVqf&#10;ywAAAM/MOCpJkiRJkvR8rc9mAACAZ2QclSRJkiRJet7W5zMAAMAzMY5KkiRJkiQ9f+szGgAA4BkY&#10;RyVJkiRJkl6m9TkNAABwZcZRSZIkSZKkl2t9VgMAAFyRcVSSJEmSJOllW5/XAAAAV2IclSRJkiRJ&#10;evnWZzYAAMAVGEclSZIkSZKO0frcBgAAeGLGUUmSJEmSpOO0PrsBAACekHH0Zbv5+Md/Xp3O7yVJ&#10;kiRJ0sP77eOnz+uNndT6/AYAAHgixtGX7+bff5zWvxcAAADg124+fjqvN3ZS6z8vAADwBIyjx8hA&#10;CgAAAJczkAIAABcxjh4nAykAAABczkAKAAA8mHH0WBlIAQAA4HIGUgAA4EGMo8fLQAoAAACXM5AC&#10;AAD/yDh6zAykAAAAcDkDKQAA8EvG0eNmIAUAAIDLGUgBAIB7GUePnYEUAAAALmcgBQAA7mQcPX4G&#10;UgAAALicgRQAAPiJcXRGBlIAAAC4nIEUAAD4gXF0TgZSAAAAuJyBFAAA+JtxdFYGUgAAALicgRQA&#10;APjCODovAykAAABczkAKAAAYR4dmIAUAAIDLGUgBAKCccXRuBlIAAAC4nIEUAACKGUdnZyAFAACA&#10;yxlIAQCglHF0fgZSAAAAuJyBFAAAChlHMzKQAgAAwOUMpAAAUMY4mpOBFAAAAC5nIAUAgCLG0awM&#10;pAAAAHA5AykAAJQwjuZlIAUAAIDLGUgBAKCAcTQzAykAAABczkAKAADhjKO5GUgBAADgcgZSAAAI&#10;ZhzNzkAKAAAAlzOQAgBAKONofgZSAAAAuJyBFAAAAhlHOzKQAgAAwOUMpAAAEMY42pOBFAAAAC5n&#10;IAUAgCDG0a4MpAAAAHA5AykAAIQwjvZlIAUAAIDLGUgBACCAcbQzAykAAABczkAKAADDGUd7M5AC&#10;AADA5QykAAAwmHG0OwMpAAAAXM5ACgAAQxlHZSAFAACAyxlIAQBgIOOotgykAAAAcDkDKQAADGMc&#10;1X8zkAIAAMDlDKQAADCIcVTfZyAFAACAyxlIAQBgCOOo1gykAAAAcDkDKQAADGAc1V0ZSAEAAOBy&#10;BlIAADg446juy0AKAAAAlzOQAgDAgRlHd/X55nT+cMd/HpOBFAAAAC5nIAUAgIMyju7q86vT+c1v&#10;p/O/7vjvYjKQAgAAwOUMpAAAcEDG0V19GUe//TkaSAEAAIAfGEgBAOBgjKO7+nsc/fZnaSAFAAAA&#10;fmAgBQCAAzGO7uqHcfTbn6eBFAAAAPiBgRQAAA7COLqrn8bRb3+mBlIAAADgBwZSAAA4AOPoru4c&#10;RzcGUgAAAGBlIAUAgBdmHN3VvePoxkAKAAAArAykAADwgoyju/rlOLoxkAIAAAArAykAALwQ4+iu&#10;/nEc3RhIAQAAgJWBFAAAXoBxdFcPGkc3BlIAAABgZSAFAIBnZhzd1YPH0Y2BFAAAAFgZSAEA4BkZ&#10;R3d10Ti6MZACAAAAKwMpAAA8E+Pori4eRzcGUgAAAGBlIAUAgGdgHN3Vo8bRjYEUAAAAWBlIAQDg&#10;yoyju3r0OLoxkAIAAAArAykAAFyRcXRXu8bRjYEUAAAAWBlIAQDgSoyju9o9jm4MpAAAAMDKQAoA&#10;AFdgHN3Vk4yjGwMpAAAAsDKQAgDAEzOO7urJxtGNgRQAAABYGUgBAOAJGUd39aTj6MZACgAAAKwM&#10;pAAA8ESMo7t68nF0YyAFAAAAVgZSAAB4AsbRXV1lHN0YSAEAAICVgRQAAHYyju7qauPoxkAKAAAA&#10;rAykAACwg3F0V1cdRzcGUgAAAGBlIAUAgEcyju7q6uPoxkAKAAAArAykAADwCMbRXT3LOLoxkAIA&#10;AAArAykAAFzIOLqrZxtHNwZSAAAAYGUgBQCACxhHd/Ws4+jGQAoAAACsDKQAAPBAxtFdPfs4ujGQ&#10;AgAAACsDKQAAPIBxdFcvMo5uDKQAAADAykAKAAD/wDi6qxcbRzcGUgAAAGBlIAUAgF8wju7qRcfR&#10;jYEUAAAAWBlIAQDgHsbRXb34OLoxkAIAAAArAykAANzBOLqrQ4yjGwMpAAAAsDKQAgDAwji6q8OM&#10;oxsDKQAAALAykAIAwHeMo7s61Di6MZACAAAAKwMpAAB8Yxzd1eHG0Y2BFAAAAFgZSAEAHut0fvP6&#10;dP59G2C2keLm46c/t7ahSGMzjj6+v+748zxK6//XtNZ/XkmSJEkH7Ntzg/PX/vjPzen84dXp/P6I&#10;/7IppDOQAgA81HawnM7vtwPm23Hz05sPSZIkSZKkR/T5y0+I2QZT4OoMpAAA/+R0fmMUlSRJkiRJ&#10;z9Rffp0GXJeBFADgPtsw+u8/Tn7sqiRJkiRJeokMpXAdBlIAgDt8+d2iX3+n4k9vMCRJkiRJkp6x&#10;299O5/9bn10Aj2cgBQD43vZdox//+M/6pkKSJEmSJOkl255XrI8xgMcxkAIA/Nfp/M53jUqSJEmS&#10;pAP3eXt+sT7SAC5jIAUA2JzO7/2uUUmSJEmSNKDb7TnG+mgDeDgDKQBQb/s9HsZRSZIkSZI0KSMp&#10;PJ6BFACoZhyVJEmSJElD276T1I/bhUcwkAIAtYyjkiRJkiRpeNtI+nZ95gH8moEUAKhkHJUkSZIk&#10;SSF9Xp97AL9mIAUA6hhHJUmSJElSUjf//uO0Pv8A7mcgBQCqGEclSZIkSVJifh8pPJyBFACoYRyV&#10;JEmSJEnB+VG78EAGUgCggnFUkiRJkiSl9/p0/n19JgL8zEAKAMQzjkqSJEmSpJJ8Fyk8gIEUAIhm&#10;HJUkSZIkSU29Op3frs9HgB8ZSAGAWMZRSZIkSZLU1s3HP/6zPiMBfmQgBQAiGUclSZIkSVJpt+tz&#10;EuBHBlIAII5xVJIkSZIkNffqdH6/Pi8B/sdACgBEMY5KkiRJkqT2bk7nD+szE+B/DKQAQAzjqCRJ&#10;kiRJ0pc+r89NgP8xkAIAEYyjkiRJkiRJf+f3kMIvGEgBgPGMo5IkSZIkST/26nR+sz5DAb4ykAIA&#10;oxlHJUmSJEmSfu7V6fx+fY4CfGUgBQDGMo5KkiRJkiTdnYEU7mcgBQBGMo5KkiRJkiT9otP5/9bn&#10;KcBXBlIAYBzjqCRJkiRJ0j9kIIV7GUgBgFGMo5IkSZIkSQ/IQAr3MpACAGMYRyVJkiRJkh6YgRTu&#10;ZSAFAEYwjkqSJEmSJF2QgRTuZSAFAA7POCpJkiRJknRhBlK4l4EUADg046gkSZIkSdIjMpDCvQyk&#10;AMBhGUclSZIkSZIemYEU7mUgBQAOyTgqSZIkSZK0IwMp3MtACgAcjnFUkiRJkiRpZwZSuJeBFAA4&#10;FOOoJEmSJEnSE2QghXsZSAGAwzCOSpIkSZIkPVEGUriXgRQAOATjqCRJkiRJ0hNmIIV7GUgBgBdn&#10;HJUkSZIkSXriDKRwLwMpAPCijKOSJEmSJElXyEAK9zKQAgAvxjgqSZIkSZJ0pQykcC8DKQDwIoyj&#10;kiRJkiRJV8xACvcykAIAz844KkmSJEmSdOUMpHAvAykA8KyMo5IkSZIkSc+QgRTuZSAFAJ6NcVSS&#10;JEmSJOmZMpDCvQykAMCzMI5KkiRJkiQ9YwZSuJeBFAC4OuOoJEmSJEnSM2cghXsZSAGAqzKOSpIk&#10;SZIkvUAGUriXgRQAuBrjqCRJkiRJ0gtlIIV7GUgBgKswjkqSJEmSJL1gBlK4l4EUAHhyxlFJkiRJ&#10;kqQXzkAK9zKQAgBPyjgqSZIkSZJ0gAykcC8DKQDwZIyjkiRJkiRJB8lACvcykAIAT8I4KkmSJEmS&#10;dKAMpHAvAykAsJtx9GW7+fjHf16dzu8kSZIkSdLDu/n46c/1xo7KQAr3MpACALsYR1++LwMpAAAA&#10;cJHtnl5v7KgMpHAvAykA8GjG0WNkIAUAAIDLGUihl4EUAHgU4+hxMpACAADA5Qyk0MtACgBczDh6&#10;rAykAAAAcDkDKfQykAIAFzGOHi8DKQAAAFzOQAq9DKQAwIMZR4+ZgRQAAAAuZyCFXgZSAOBBjKPH&#10;zUAKAAAAlzOQQi8DKQDwj4yjx85ACgAAAJczkEIvAykA8EvG0eNnIAUAAIDLGUihl4EUALiXcXRG&#10;BlIAAAC4nIEUehlIAYA7GUfnZCAFAACAyxlIoZeBFAD4iXF0VgZSAAAAuJyBFHoZSAGAHxhH52Ug&#10;BQAAgMsZSKGXgRQA+JtxdGYGUgAAALicgRR6GUgBgC+Mo3MzkAIAAMDlDKTQy0AKABhHh2cgBQAA&#10;gMsZSKGXgRQAyhlH52cgBQAAgMsZSKGXgRQAihlHMzKQAgAAwOUMpNDLQAoApYyjORlIAQAA4HIG&#10;UuhlIAWAQsbRrAykAAAAcDkDKfQykAJAGeNoXgZSAAAAuJyBFHoZSAGgiHE0MwMpAAAAXM5ACr0M&#10;pABQwjiam4EUAAAALmcghV4GUgAoYBzNzkAKAAAAlzOQQi8DKQCEM47mZyAFAACAyxlIoZeBFACC&#10;GUc7MpACAADA5Qyk0MtACgChjKM9GUgBAADgcgZS6GUgBYBAxtGuDKQAAABwOQMp9DKQAkAY42hf&#10;BlIAAAC4nIEUehlIASCIcbQzAykAAABczkAKvQykABDCONqbgRQAAAAuZyCFXgZSAAhgHO3OQAoA&#10;AACXM5BCLwMpAAxnHJWBFAAAAC5nIIVeBlIAGMw4qi0DKQAAAFzOQAq9DKQAMJRxVP/NQAoAAACX&#10;M5BCLwMpAAxkHNX3GUgBAADgcgZS6GUgBYBhjKNaM5ACAADA5Qyk0MtACgCDGEd1VwZSAAAAuJyB&#10;FHoZSAFgCOOo7stACgAAAJczkEIvAykADGAc3dXn307nf93xn8dkIAUAAIDLGUihl4EUAA7OOLqr&#10;z69O5zff/gzX/y4mAykAAABczkAKvQykAHBgxtFdfRlHv/tzXP/7mAykAAAAcDkDKfQykALAQRlH&#10;d/X3OPrdn+X6v4nJQAoAAACXM5BCLwMpAByQcXRXP4yj3/15rv+7mAykAAAAcDkDKfQykALAwRhH&#10;d/XTOPrdn+n6v43JQAoAAACXM5BCLwMpAByIcXRXd46jGwMpAAAAsDKQQi8DKQAchHF0V/eOoxsD&#10;KQAAALAykEIvAykAHIBxdFe/HEc3BlIAAABgZSCFXgZSAHhhxtFd/eM4ujGQAgAAACsDKfQykALA&#10;CzKO7upB4+jGQAoAAACsDKTQy0AKAC/EOLqrB4+jGwMpAAAAsDKQQi8DKQC8AOPori4aRzcGUgAA&#10;AGBlIIVeBlIAeGbG0V1dPI5uDKQAAADAykAKvQykAPCMjKO7etQ4ujGQAgAAACsDKfQykALAMzGO&#10;7urR4+jGQAoAAACsDKTQy0AKAM/AOLqrXePoxkAKAAAArAyk0MtACgBXZhzd1e5xdGMgBQAAAFYG&#10;UuhlIAWAKzKO7upJxtGNgRQAAABYGUihl4EUAK7EOLqrJxtHNwZSAAAAYGUghV4GUgC4AuPorp50&#10;HN0YSAEAAICVgRR6GUgB4IkZR3f15OPoxkAKAAAArAyk0MtACgBPyDi6q6uMoxsDKQAAALAykEIv&#10;AykAPBHj6K6uNo5uDKQAAADAykAKvQykAPAEjKO7uuo4ujGQAgAAACsDKfQykALATsbRXV19HN0Y&#10;SAEAAICVgRR6GUgBYAfj6K6eZRzdGEgBAACAlYEUehlIAeCRjKO7erZxdGMgBQAAAFYGUuhlIAWA&#10;RzCO7upZx9GNgRQAAABYGUihl4EUAC5kHN3Vs4+jGwMpAAAAsDKQQi8DKQBcwDi6qxcZRzcGUgAA&#10;AGBlIIVeBlIAeCDj6K5ebBzdGEgBAACAlYEUehlIAeABjKO7etFxdGMgBQAAAFYGUuhlIAWAf2Ac&#10;3dWLj6MbAykAAACwMpBCLwMpAPyCcXRXhxhHNwZSAAAAYGUghV4GUgC4h3F0V4cZRzcGUgAAAGBl&#10;IIVeBlIAuINxdFeHGkc3BlIAAABgZSCFXgZSAFgYR3d1uHF0YyAFAAAAVgZS6GUgBbi20/nt69P5&#10;95vT+cPNv/843Xz89Oc2IunQGUcf3193/HkepfX/a1rrP68kSZKkoW3PDrYHt9t4sz1P+DJynM7v&#10;1kcOwD4GUuhlIAV4att3z53O77cx9Nth89MnJ0mSJEmSpEd0++UnyJzO79fHEcDlDKTQy0AK8FRO&#10;5zdf/q3Or99B99MnJEmSJEmSpKds+5ezj/hrTmAKAyn0MpAC7LUNo1+/W9SPZZUkSZIkSc/el6EU&#10;uJiBFHoZSAF22H63qO8YlSRJkiRJB+jWGAKXMZBCLwMpwGNs3zWa/gZKkiRJkiSN6+bjpz/92F14&#10;mPjnewZSuJeBFOBSp/M73zUqSZIkSZIO3O32/GJ9pAH8yEAKvQykAJc4nd/7XaOSJEmSJGlC23OM&#10;9dEG8D8GUuhlIAV4oG+/b9Q4KkmSJEmSxrQ9z1ifcQBfGUihl4EU4AG2NxPGUUmSJEmSNDHfSQp3&#10;M5BCLwMpwD8wjkqSJEmSpOH5naRwBwMp9DKQAvyCcVSSJEmSJIX01/rcA9oZSKGXgRTgHsZRSZIk&#10;SZKU1PYweH3+Ac0MpNDLQApwB+OoJEmSJElKzI/ahf8xkEIvAynAwjgqSZIkSZKC86N24RsDKfQy&#10;kAJ8xzgqSZIkSZLiM5rAFwZS6GUgBfjGOCpJkiRJkkryXaRgIIVqBlIA46gkSZIkSWrLcAIGUihm&#10;IAXqGUclSZIkSVJb2zC0PiOBNgZS6GUgBaoZRyVJkiRJUmm3r07nN+uzEmhiIIVeBlKglnFUkiRJ&#10;kiRVZzyhnIEUehlIgUrGUUmSJEmS1J4fs0s7Ayn0MpACdYyjkiRJkiRJX7pdn5tAEwMp9DKQAlWM&#10;o5IkSZIkSf9rfXYCTQyk0MtACtQwjkqSJEmSJP3Yq9P57foMBVoYSKGXgRSoYByVJEmSJEn6uVen&#10;8/v1OQq0MJBCLwMpEM84KkmSJEmSdE8GFIoZSKGXgRSIZhyVJEmSJEn6Rafzv9bnKdDCQAq9DKRA&#10;LOOoJEmSJEnSP2QgpZiBFHoZSIFIxlFJkiRJkqQHZCClmIEUehlIgTjGUUmSJEmSpAdmIKWYgRR6&#10;GUiBKMZRSZIkSZKkCzKQUsxACr0MpEAM46gkSZIkSdKFGUgpZiCFXgZSIIJxVJIkSZIk6REZSClm&#10;IIVeBlJgPOOoJEmSJEnSIzOQUsxACr0MpMBoxlFJkiRJkqQdGUgpZiCFXgZSYCzjqCRJkiRJ0s4M&#10;pBQzkEIvAykwknFUkiRJkiTpCTKQUsxACr0MpMA4xlFJkiRJkqQnykBKMQMp9DKQAqMYRyVJkiRJ&#10;kp4wAynFDKTQy0AKjGEclSRJkiRJeuIMpBQzkEIvAykwgnFUkiRJkiTpChlIKWYghV4GUuDwjKOS&#10;JEmSJElXykBKMQMp9DKQAodmHJUkSZIkSbpiBlKKGUihl4EUOCzjqCRJkiRJ0pUzkFLMQAq9DKTA&#10;IRlHJUmSJEmSniEDKcUMpNDLQAocjnFUkiRJkiTpmTKQUsxACr0MpMChGEclSZIkSZKeMQMpxQyk&#10;0MtAChyGcVSSJEmSJOmZM5BSzEAKvQykwCEYRyVJkiRJkl4gAynFDKTQy0AKvDjjqCRJkiRJ0gtl&#10;IKWYgRR6GUiBF2UclSRJkiRJesEMpBQzkEIvAynwYoyjkiRJkiRJL5yBlGIGUuhlIAVehHFUkiRJ&#10;kiTpABlIKWYghV4GUuDZGUclSZIkSZIOkoGUYgZS6GUgBZ6VcVSSJEmSJOlAGUgpZiCFXgZS4NkY&#10;R1+27Q3fq9P5nSRJkiRJenjpD1ANpDQzkEKv9K/v6z8v8EKMoy/fl4EUAAAAuMjNv/84rTd2VAZS&#10;ihlIoZeBFLg64+gxMpACAADA5QykkMtACr0MpMBVGUePk4EUAAAALmcghVwGUuhlIAWuxjh6rAyk&#10;AAAAcDkDKeQykEIvAylwFcbR42UgBQAAgMsZSCGXgRR6GUiBJ2ccPWYGUgAAALicgRRyGUihl4EU&#10;eFLG0eNmIAUAAIDLGUghl4EUehlIgSdjHD12BlIAAAC4nIEUchlIoZeBFHgSxtHjZyAFAACAyxlI&#10;IZeBFHoZSIHdjKMzMpACAADA5QykkMtACr0MpMAuxtE5GUgBAADgcgZSyGUghV4GUuDRjKOzMpAC&#10;AADA5QykkMtACr0MpMCjGEfnZSAFAACAyxlIIZeBFHoZSIGLGUdnZiAFAACAyxlIIZeBFHoZSIGL&#10;GEfnZiAFAACAyxlIIZeBFHoZSIEHM47OzkAKAAAAlzOQQi4DKfQykAIPYhydn4EUAAAALmcghVwG&#10;UuhlIAX+kXE0IwMpAAAAXM5ACrkMpNDLQAr8knE0JwMpAAAAXM5ACrkMpNDLQArcyzialYEUAAAA&#10;LmcghVwGUuhlIAXuZBzNy0AKAAAAlzOQQi4DKfQykAI/MY5mZiAFAACAyxlIIZeBFHoZSIEfGEdz&#10;M5ACAADA5QykkMtACr0MpMDfjKPZGUgBAADgcgZSyGUghV4GUuAL42h+BlIAAAC4nIEUchlIoZeB&#10;FDCOlmQgBQAAgMsZSCGXgRR6GUihnHG0JwMpAAAAXM5ACrkMpNDLQArFjKNdGUgBAADgcgZSyGUg&#10;hV4GUihlHO3LQAoAAACXM5BCLgMp9DKQQiHjaGcGUgAAALicgRRyGUihl4EUyhhHezOQAgAAwOUM&#10;pJDLQAq9DKRQxDjanYEUAAAALmcghVwGUuhlIIUSxlEZSAEAAOByBlLIZSCFXgZSKGAc1ZaBFAAA&#10;AC5nIIVcBlLoZSCFcMZR/TcDKQAAAFzOQAq5DKTQy0AKwYyj+j4DKQAAAFzOQAq5DKTQy0AKoYyj&#10;WjOQAgAAwOUMpJDLQAq9DKQQyDiquzKQAgAAwOUMpJDLQAq9DKQQxji6q+g/NwMpAAAAXM5ACrkM&#10;pNDLQApBjKO7+vztz2/9z2MykAIAAMDlDKSQy0AKvQykEMI4uqvPr07nN69P59/v+O9iMpACAADA&#10;5QykkMtACr0MpBDAOLqrL+Po9udoIAUAAABWBlLIZSCFXgZSGM44uqu/x9GNgRQAAABYGUghl4EU&#10;ehlIYTDj6K5+GEc3BlIAAABgZSCFXAZS6GUghaGMo7v6aRzdGEgBAACAlYEUchlIoZeBFAYyju7q&#10;znF0YyAFAAAAVgZSyGUghV4GUhjGOLqre8fRjYEUAAAAWBlIIZeBFHoZSGEQ4+iufjmObgykAAAA&#10;wMpACrkMpNDLQApDGEd39Y/j6MZACgAAAKwMpJDLQAq9DKQwgHF0Vw8aRzcGUgAAAGBlIIVcBlLo&#10;ZSCFgzOO7urB4+jGQAoAAACsDKSQy0AKvQykcGDG0V1dNI5uDKQAAADAykAKuQyk0MtACgdlHN3V&#10;xePoxkAKAAAArAykkMtACr0MpHBAxtFdPWoc3RhIAQAAgJWBFHIZSKGXgRQOxji6q0ePoxsDKQAA&#10;ALAykEIuAyn0MpDCgRhHd7VrHN0YSAEAAICVgRRyGUihl4EUDsI4uqvd4+jGQAoAAACsDKSQy0AK&#10;vQykcADG0V09yTi6MZACAAAAKwMp5DKQQi8DKbww4+iunmwc3RhIAQAAgJWBFHIZSKGXgRRekHF0&#10;V086jm4MpAAAAMDKQAq5DKTQy0AKL8Q4uqsnH0c3BlIAAABgZSCFXAZS6GUghRdgHN3VVcbRjYEU&#10;AAAAWBlIIZeBFHoZSOGZGUd3dbVxdGMgBQAAAFYGUshlIIVeBlJ4RsbRXV11HN0YSAEAAICVgRRy&#10;GUihl4EUnolxdFdXH0c3BlIAAABgZSCFXAZS6GUghWdgHN3Vs4yjGwMpAAAAsDKQQi4DKfQykMKV&#10;GUd39Wzj6MZACgAAAKwMpJDLQAq9DKRwRcbRXT3rOLoxkAIAAAArAynkMpBCLwMpXIlxdFfPPo5u&#10;DKQAAADAykAKuQyk0MtACldgHN3Vi4yjGwMpAAAAsDKQQi4DKfQykMITM47u6sXG0Y2BFAAAAFgZ&#10;SCGXgRR6GUjhCRlHd/Wi4+jGQAoAAACsDKSQy0AKvQyk8ESMo7t68XF0YyAFAAAAVgZSyGUghV4G&#10;UngCxtFdHWIc3RhIAQAAgJWBFHIZSKGXgRR2Mo7u6jDj6MZACgAAAKwMpJDLQAq9DKSwg3F0V4ca&#10;RzcGUgAAAGBlIIVcBlLoZSCFRzKO7upw4+jGQAoAAACsDKSQy0AKvQyk8AjG0V0dchzdGEgBAACA&#10;lYEUchlIoZeBFC5kHN3VYcfRjYEUAAAAWBlIIZeBFHoZSOECxtFdHXoc3RhIAQAAgJWBFHIZSKGX&#10;gRQeyDi6q8OPoxsDKQAAALAykEIuAyn0MpDCAxhHdzViHN0YSAEAAICVgRRyGUihl4EU/oFxdFdj&#10;xtGNgRQAAABYGUghl4EUehlI4ReMo7saNY5uDKQAAADAykAKuQyk0MtACvcwju5q3Di6MZACAAAA&#10;KwMp5DKQQi8DKdzBOLqrkePoxkAKAAAArAykkMtACr0MpLAwju5q7Di6MZACAAAAKwMp5DKQQi8D&#10;KXzHOLqr0ePoxkAKAAAArAykkMtACr0MpPCNcXRX48fRjYEUAAAAWBlIIZeBFHoZSME4ureIcXRj&#10;IAUAAABWBlLIZSCFXgZS6hlHdxUzjm4MpAAAAMDKQAq5DKTQy0BKNePorqLG0Y2BFAAAAFgZSCGX&#10;gRR6GUipZRzdVdw4ujGQAgAAACsDKeQykEIvAymVjKO7ihxHNwZSAAAAYGUghVwGUuhlIKWOcXRX&#10;sePoxkAKAAAArAykkMtACr0MpFQxju4qehzdGEgBAACAlYEUchlIoZeBlBrG0V3Fj6MbAykAAACw&#10;MpBCLgMp9DKQUsE4uquKcXRjIAUAAABWBlLIZSCFXgZS4hlHd1Uzjm4MpAAAAMDKQAq5DKTQy0BK&#10;NOPorqrG0Y2BFAAAAFgZSCGXgRR6GUiJZRzdVd04ujGQAgAAACsDKeQykEIvAymRjKO7qhxHNwZS&#10;AAAAYGUghVwGUuhlICWOcXRXtePoxkAKAAAArAykkMtACr0MpEQxju6qehzdGEgBAACAlYEUchlI&#10;oZeBlBjG0V3Vj6MbAykAAACwMpBCLgMp9DKQEsE4uivj6DcGUgAAAGBlIIVcBlLoZSBlPOPoroyj&#10;3zGQAgAAACsDKeQykEIvAymjGUd3ZRxdGEgBAACAlYEUchlIoZeBlLGMo7syjt7BQAoAAACsDKSQ&#10;y0AKvQykjGQc3ZVx9B4GUgAAAGBlIIVcBlLoZSBlHOPoroyjv2AgBQAAAFYGUshlIIVeBlJGMY7u&#10;yjj6DwykAAAAwMpACrkMpNDLQMoYxtFdGUcfwEAKAAAArAykkMtACr0MpIxgHN2VcfSBDKQAAADA&#10;ykAKuQyk0MtAyuEZR3dlHL2AgRQAAABYGUghl4EUehlIOTTj6K6MoxcykAIAAAArAynkMpBCLwMp&#10;h2Uc3ZVx9BEMpAAAAMDKQAq5DKTQy0DKIRlHd2UcfSQDKQAAALAykEIuAyn0MpByOMbRXRlHdzCQ&#10;AtVO57evTud32+dCaXKvTuf333q3fpgDADyGgRRyGUihl4GUQzGO7so4utP2UPWOP9eYDKTA307n&#10;N9vnvG8Pej772qvw/tqOnpvT+cOX4RQA4EIGUshlIIVeBlIOwzi6K+PoEzCQAtG+jaIGUenT/9se&#10;cn75rmkAgAcwkEIuAyn0MpByCMbRXRlHn4iBFIh0Or/ZvnPO11np524+fvrzy4/lBQD4BQMp5DKQ&#10;Qi8DKS/OOLor4+gTMpACaXyNlR7c9p7Kd5QCAHcykEIuAyn0MpDyojy43ZVx9IkZSIEYp/O7bz9K&#10;96fPBZLu78vvKQUAWBhIIZeBFHoZSHkxxtFdGUevwEAKJPD1Vdqd91kAwA8MpJDLQAq9DKS8CA9v&#10;d+Wh3ZUYSIHpvv2u0Z9e/5Iu7nb7Tuz1NQYAdDKQQi4DKfQykPLsjKO7Mo5ekYEUGOt0fhN/1EnP&#10;3zaSvl9fbgBAHwMp5Iq/pQ2kcC8DKc/KOLor4+iVGUiBqeIPOukF852kAICBFHLF39MGUriXgZRn&#10;YxzdlXH0GRhIgYm2hxnr613Sk+bH7QJAOQMp5DKQQi8DKc/COLor4+gzMZAC03z7+vrT613Sk/fX&#10;+voDAHoYSCGXgRR6GUi5OuPoroyjz8hACoxyOr/19VV6vrbDaX0ZAgAdDKSQy0AKvQykXJVxdFfG&#10;0WdmIAUmufn46c/1dS7pum3vFdbXIgCQz0AKuQyk0MtAytUYR3dlHH0BBlJgCr93VHqxbtfXIwCQ&#10;z0AKuQyk0MtAylUYR3dlHH0hBlJghNP5zfb7ENfXuKTn6eZ0/rC+LAGAbAZSyGUghV4GUp6ccXRX&#10;xtEXZCAFJtjGmfX1LelZ812kAFDGQAq5DKTQy0DKkzKO7so4+sIMpMDh+e5R6Rh5iAgAVQykkMtA&#10;Cr0MpDwZ4+iujKMHYCAFji7985Q0KN9FCgBFDKSQy0AKvQykPAnj6K6MoweRPjwYSGG+9Ddu0qRe&#10;nc5v19coAJDJQAq5DKTQK/052/rPyxUYR3dlHD0QAylwaF9/vK6vt9JB8nUVAHoYSCGXgRR6GUjZ&#10;xTi6K+PowRhIgSNL/xwlDcyP2QWAEgZSyGUghV4GUh7NOLor4+gBpY8PBlKY7eZ0/rC+riW9bH7M&#10;LgB0MJBCLgMp9DKQ8ijG0V0ZRw/KQAocWfqbNmlir07n9+trFQDIYyCFXAZS6JX+rG395+UJGEd3&#10;ZRw9MAMpcGS/ffz01/q6lvTCeZgIABUMpJDLQAq9DKRcxDi6K+PowRlIgcM6nd+sr2lJL992TK0v&#10;VwAgj4EUchlIoZeBlAczju7KODqAgRQ4rNP57fqalvTyGUgBoIOBFHIZSKGXgZQHMY7uyjg6hIEU&#10;OKzT+d36mpb08t18/PTn+nIFAPIYSCGXgRR6GUj5R8bRXRlHBzGQAod1Or9fX9OSDtHn9eUKAOQx&#10;kEIuAyn0MpDyS8bRXRlHhzGQAodlIJWOmoEUAAoYSCGXgRR6GUi5l3F0V8bRgQykwGEZSKWjZiAF&#10;gAIGUshlIIVeBlLuZBzdlXF0KAMpcFgGUumoGUgBoICBFHIZSKGXgZSfGEd3ZRwdzEAKHJaBVDpq&#10;BlIAKGAghVwGUuhlIOUHxtFdGUeHM5ACh2UglY6agRQAChhIIZeBFHoZSPmbcXRXxtEABlLgsAyk&#10;0lEzkAJAAQMp5DKQQi8DKV8YR3dlHA1hIAUOy0AqHTUDKQAUMJBCLgMp9DKQYhzdl3E0iIEUOCwD&#10;qXTUDKQAUMBACrkMpNDLQFrOOLor42gYAylwWAZS6agZSAGggIEUchlIoZeBtJhxdFfG0UAGUuCw&#10;DKTSUTOQAkABAynkMpBCLwNpKePoroyjoQykwGEZSKWjZiAFgAIGUshlIIVeBtJCxtFdGUeDGUiB&#10;wzKQSkfNQAoABQykkMtACr0MpGWMo7syjoYzkAKHZSCVjpqBFAAKGEghl4EUehlIixhHd2UcLWAg&#10;BQ7LQCodNQMpABQwkEIuAyn0MpCWMI7uyjhawkAKHJaBVDpqBlIAKGAghVwGUuhlIC1gHN2VcbSI&#10;gRQ4LAOpdNQMpABQwEAKuQyk0MtAGs44uivjaBkDKXBYBlLpqBlIAaCAgRRyGUihl4E0mHF0V8bR&#10;QgZS4LAMpNJRM5ACQAEDKeQykEIvA2ko4+iujKOlDKTAYRlIpaNmIAWAAgZSyGUghV4G0kDG0V0Z&#10;R4sZSIHDMpBKR81ACgAFDKSQy0AKvQykYYyjuzKOljOQAodlIJWOmoEUAAoYSCGXgRR6GUiDGEd3&#10;ZRzFQAocl4FUOmoGUgAoYCCFXAZS6GUgDWEc3ZVxlC8MpMBhGUilo2YgBYACBlLIZSCFXgbSAMbR&#10;XRlH+ZuBFDgsA6l01AykAFDAQAq5DKTQy0A6nHF0V8ZRfmAgBQ7LQCodNQMpABQwkEIuAyn0MpAO&#10;ZhzdlXGUnxhIgcMykEpHzUAKAAUMpJDLQAq9DKRDGUd3ZRzlTgZS4LAMpNJRM5ACQAEDKeQykEIv&#10;A+lAxtFdGUe5l4EUOKz8gfSv7U2p8tree93x952UgRQAChhIIZeBFHp9e27x8+smpPWfdzzj6K6M&#10;o/ySgRQ4rPCB9Objpz/Xf2RCnM7v1r/vsAykAFDAQAq5DKTQy0A6iHF0V8ZR/pGBFDgsAylTGUgB&#10;gAAGUshlIIVeBtIhjKO7Mo7yIAZS4LAMpExlIAUAAhhIIZeBFHoZSAcwju7KOMqDGUiBwzKQMpWB&#10;FAAIYCCFXAZS6GUgPTjj6K6Mo1zEQAocloGUqQykAEAAAynkMpBCLwPpgRlHd2Uc5WIGUuCwDKRM&#10;ZSAFAAIYSCGXgRR6GUgPyji6K+Moj2IgBQ7LQMpUBlIAIICBFHIZSKGXgfSAjKO7Mo7yaAZS4LAM&#10;pExlIAUAAhhIIZeBFHoZSA/GOLor4yi7GEiBwzKQMpWBFAAIYCCFXAZS6GUgPRDj6K6Mo+xmIAUO&#10;y0DKVAZSACCAgRRyGUihl4H0IIyjuzKO8iQMpMBhGUiZykAKAAQwkEIuAyn0MpAegHF0V8ZRnoyB&#10;FDgsAylTGUgBgAAGUshlIIVeBtIXZhzdlXGUJ2UgBQ7LQMpUBlIAIICBFHIZSKGXgfQFGUd3ZRzl&#10;yRlIgcMykDKVgRQACGAghVwGUuhlIH0hxtFdGUe5CgMpcFgGUqYykAIAAQykkMtACr0MpC/AOLor&#10;4yhXYyAFDstAylQGUgAggIEUchlIoZeB9JkZR3dlHOWqDKTAYRlImcpACgAEMJBCLgMp9DKQPiPj&#10;6K6Mo1ydgRQ4LAMpUxlIAYAABlLIZSCFXgbSZ2Ic3ZVxlGdhIAUOy0DKVAZSACCAgRRyGUihl4H0&#10;GRhHd2Uc5dkYSIHDMpAylYEUAAhgIIVcBlLoZSC9MuPoroyjPCsDKXBYBlKmMpACAAEMpJDLQAq9&#10;DKRXZBzdlXGUZ2cgBQ7LQMpUBlIAIICBFHIZSKGXgfRKjKO7Mo7yIgykwGEZSJnKQAoABDCQQi4D&#10;KfQykF6BcXRXxlFejIEUOCwDKVMZSAGAAAZSyGUghV4G0idmHN2VcZQXZSAFDstAylQGUgAggIEU&#10;chlIoZeB9AkZR3dlHOXFGUiBwzKQMpWBFAAIYCCFXAZS6GUgfSLG0V0ZRzkEAylwWAZSpjKQAgAB&#10;DKSQy0AKvQykT8A4uivjKIdhIAUOy0DKVAZSACCAgRRyGUihl4F0J+PoroyjHIqBFDgsAylTGUgB&#10;gAAGUshlIIVeBtIdjKO7Mo5yOAZS4LAMpExlIAUAAhhIIZeBFHoZSB/JOLor4yiHZCAFDstAylQG&#10;UgAggIEUchlIoZeB9BGMo7syjnJYBlLgsAykTGUgBQACGEghl4EUehlIL2Qc3ZVxlEMzkAKHZSBl&#10;KgMpABDAQAq5DKTQy0B6AePoroyjHJ6BFDgsAylTGUgBgAAGUshlIIVeBtIHMo7uyjjKCAZS4LAM&#10;pExlIAUAAhhIIZeBFHoZSB/AOLor4yhjGEiBwzKQMpWBFAAIYCCFXAZS6GUg/QfG0Z2dzv+3jU7S&#10;hG5O5w8/fQwHZSCFwQykTGUgBQACGEghl4EUehlIf8E4KikpAykMZiBlKgMpABDAQAq5DKTQy0B6&#10;D+OopLQMpDCYgZSpDKQAQAADKeQykEIvA+kdjKOSEjOQwmAGUqYykAIAAQykkMtACr0MpAvjqKTU&#10;DKQwmIGUqQykAEAAAynkMpBCLwPpd4yjkpIzkMJgBlKmMpACAAEMpJDLQAq9DKTfGEclpWcghcEM&#10;pExlIAUAAhhIIZeBFHoZSI2jkkoykMJgBlKmMpACAAEMpJDLQAq96gdS46iklgykMJiBlKkMpABA&#10;AAMp5DKQQq/ugfTrw0bjqKSKDKQwmIGUqQykAEAAAynkMpBCr96B9OvDGuOopJoMpDCYgZSpDKQA&#10;QAADKeQykEKvzoH0dH6zPcxY/8eSlJyBFAYzkDKVgRQACGAghVwGUuhVOZCm/0NL0l0ZSGEwAylT&#10;GUgBgAAGUshlIIVe6Vvh+s/7avuCv/6PJKkhAykMZiBlKgMpABDAQAq5DKTQq2sg/fqjdf3eUUmV&#10;GUhhMAMpUxlIAYAABlLIZSCFXlUD6c3p/GH9H0hSSwZSGMxAylQGUgAggIEUchlIoVfPQHo6v/Xd&#10;o5KaM5DCYAZSpjKQAgABDKSQy0AKvWoGUt89Kqk9AykMZiBlKgMpABDAQAq5DKTQq2Mg/fq7R/9a&#10;/0tJaspACoMZSJnKQAoABDCQQi4DKfSqGEhfn86/r/+FJLVlIIXBDKRMZSAFAAIYSCGXgRR6VQyk&#10;6f+QkvSQDKQwmIGUqQykAEAAAynkMpBCr/Tt8Ms/pB+vK0kGUhjNQMpUBlIAIICBFHIZSKFX/kCa&#10;/1BGkh6UgRQGM5AyVf57cQMpABQwkEIuAyn0ih9It08A638oSY0ZSGEwAylTGUgBgAAGUshlIIVe&#10;8QNp/BsYSXpgBlIYzEDKVAZSACBA/PNFAynFDKTQK38gDf8HlKSHZiCFwQykTGUgBQACGEghl4EU&#10;eqXvh9s/4J/rfyhJjRlIYTADKVMZSAGAAAZSyGUghV7xA+n20GL9DyWpMQMpDGYgZSoDKQAQwEAK&#10;uQyk0KthIP1r/Q8lqTEDKQxmIGUqAykAEMBACrkMpNDLQCpJJRlIYTADKVMZSAGAAAZSyGUghV4G&#10;UkkqaTvo1i8CwBAGUqYykAIAAQykkMtACr0MpJJUkoEUBjOQMpWBFAAIYCCFXAZS6GUglaSSXp/O&#10;v69fBIAhDKRMZSAFAAIYSCGXgRR6GUglqaRtYFm/CABDGEiZykAKAAQwkEIuAyn0MpBKUkmvTue3&#10;6xcBYAgDKVMZSAGAAAZSyGUghV4GUknqyANcmMxAylQGUgAggIEUchlIoZeBVJIK2o659QsAMIiB&#10;lKkMpABAAAMp5DKQQi8DqSQV5PePwnAGUqYykAIAAQykkMtACr0MpJKUn4e3MJ2BlKkMpABAAAMp&#10;5DKQQi8DqSSFd3M6f1g/+QPDGEiZykAKAAQwkEIuAyn0MpBKUna3r07nN+snf2AYAylTGUgBgAAG&#10;UshlIIVeBlJJCs53j/K30/nd69P59+2w38ao7aH+NqB/66ePHek5M5AGyx9INau/ts8320OwL++R&#10;/I52AB7IQAq5DKTQy0AqSbn57tF2p/P77QHwtzF0/fiQDpOBNJiBVAP6chR7cATALxhIIZeBFHoZ&#10;SCUpNQdOr68/jtUoqjEZSIMZSDWs7QH4q9P57fqhDEA3AynkMpBCLwOpJAVmbChlGNXQfM4KZiDV&#10;0L4NpX4SBwBfGEghl4EUehlIJSkvP1q3zen8Jv4NvaIzkAYzkGp6HigBYCCFaPHPU7yfhXsZSCUp&#10;q9vXp/Pv6yd7gn39rtHbOz4WpDEZSIMZSBWQz1EAGEghl4EUehlIJSkpb3qq3JzOH4yjSsj4EMxA&#10;qpy2n9Dxbv0QB6CDgRRyGUihl4FUklLyhqeHH6mrsAykwQykyspIClDKQAq54p+veF4I9zKQStL8&#10;br3Z6RL/5l11GUiDGUgVmJEUoI+BFHLFP2PxzBDuZSCVpNn5naNlvv1Y3fXjQBqdgTSYgVSZ+U5S&#10;gDIGUshlIIVeBlJJGtqXQeF0frt+YifXdrSuHwdSQgbSYAZS5baNpG/WD3kAMhlIIZeBFHoZSCVp&#10;XtuP1P2Xh3Jlvo4Mt3d8PEjjM5AGM5AqOJ+7AHoYSCGXgRR6GUglaU63249XNYwWOp3f/Pbx0+c7&#10;PiakiIwMwQykSs8DJ4AKBlLIZSCFXgZSSTp+fxlGu/m9o0rPQBrMQKr8th+161ceAIQzkEIuAyn0&#10;MpBK0jH7vB1g24Nlw2i50/mtH62r9AykwQykKmh7qLZ+6AOQxUAKuQyk0MtAOrztL1DS9P74z5dj&#10;6+vvFX1vEOV7vntUDRlIgxlIVZLvIgXIZiCFXAZS6LU9m//pNRNU/EDqEAcI5rtHVZKBNJiBVCX5&#10;LlKAbAZSyGUghV4G0uEZSAFy+e5RtWQgDWYgVVFuM4BcBlLIZSCFXgbS4TnCAXKlfw2T/puBNJiB&#10;VE15uAwQy0AKuQyk0MtAOjwDKUAoo4KKMpAG87lMXX1eXwIAZDCQQi4DKfQykA7PQAqQyY/XVVMG&#10;0mAGUpX16nR+s74MAJjPQAq5DKTQy0A6PAMpQKb0L9DS9xlIgxlI1ZYHUACRDKSQy0AKvdKfvxpI&#10;ARjpt4+fbtfP+VJqBtJgBlKVtf0EiPVlAMB8BlLIZSCFXgbS4RlIAQIZFFSWgTSYz2cqazuw15cB&#10;APMZSCGXgRR6GUiHZyAFyPP6dP59/XwvJWcgDWYgVV+368sAgPkMpJDLQAq9DKTDM5AC5NmO0/Xz&#10;vZScgTSYgVR9GUgBAhlIIZeBFHoZSIdnIAXIYyBVWwbSYAZSFba+DACYz0AKuQyk0MtAOjwDKUCe&#10;m9P5w/r5XkrOQBrMQKrCXp3Ob9aXAgCzGUghl4EUehlIh2cgBcgTf3xLSwbSYKfz2/XvW0rPjQaQ&#10;J/5GM5BSzEAKvQykw3N8A+SJP76lpe0N6fo6IMTp/Gb9+5bSc6MB5Im/0QykFDOQQi8D6fAc3wB5&#10;4o9vaWk7SNfXASEMpCrMjQaQJ/5GM5BSzEAKvQykw3N8A+SJP76lpe1jfn0dkOO3j59u179zKTk3&#10;GkCe+BvNQEoxAyn0MpAOz/ENkCf++JaWXp/Ov6+vA3L89vHT5/XvXErOjQaQJ/5GM5BSzEAKvQyk&#10;w3N8A+SJP76lJe9nsvmcprZ8TgPIE/9+xkBKMQMp9DKQDs/xDZAn/viWfux2fQ2QZTvI7/h7l2Jz&#10;owHkib/RDKQUM5BCLwPp8BzfAHnij2/pu7Y3o+trgDCn85v1711Kzo0GkCf+RjOQUsxACr0MpMNz&#10;fAPkiT++pe+6OZ0/rK8B8qS/J5e+z40GkCf+RjOQUsxACr0MpMNzfAPkiT++pf91671MB5/X1JTP&#10;awB54t/LGEgpZiCFXgbS4Tm+AfLEH9/St/x43SJ+zK6KcqMB5Im/0QykFDOQQi8D6fAc3wB54o9v&#10;6VuvTuf368c/udIPD+m/udEA8sTfaAZSihlIoVf6cwoDKQDjxB/f0tfvHv1z/dgn3On8dv04kBJz&#10;owHkib/RDKQUM5BCLwPp8BzfAHnij2/Jd4/WSj8+pC03GkCe+BvNQEoxAyn0Sn9GYSAFYJz441v1&#10;+d2jxfwuUhXkRgPIE3+jGUgpZiCFXgbS4Tm+AfLEH99q73YbydaPe3rcnM4f7vi4kGJyowHkib/R&#10;DKQUM5BCLwPp8BzfAHnij29V9/p0/n39mKfP9jto148NKSU3GkCe+BvNQEoxAyn0MpAOz/ENkCf+&#10;+FZt28f2+vFOqa8/avd2/RiREnKjAeSJv9EMpBQzkEIvA+nwHN8AeeKPb1W2HZ1+tC4/OJ3frR8n&#10;UkJuNIA88TeagZRiBlLoZSAdnuMbIE/88a26th+nahzlTqfz+/XjRZqeGw0gT/yNZiClmIEUehlI&#10;h+f4BsgTf3yrqu3NpnGUX/KdpArLjQaQJ/5GM5BSzEAKvQykw3N8A+SJP75V05ffOWoc5SG+jqTR&#10;79vVkxsNIE/8jWYgpZiBFHoZSIfn+AbIE398q6FbRxgXO53fpB8n6siNBpAn/kYzkFLMQAq90p9B&#10;GEgBGCf++FZ0337fqPcnPNr2gG79uJIm5XMgQJ74G81ASjEDKfQykA7P8Q2QJ/74VmqfHV48mS/f&#10;TRr+oEKxudEA8sTfaAZSisXfHe50uJeBdHiOb4A88ce3otq+Y/TLAxW/a5RrOJ3fxj+wUFxuNIA8&#10;8TeagZRi8feGgRTuZSAdnuMbIE/88a2EPt+czh9enc7v1o9fuJbXp/Pv6ceLMnKjAeSJv9EMpBQz&#10;kEKv9GcMBlIAxok/vj9+utWYtvdRn7c3jF8+LrfDyijKAWxj6fYgb/u4/PJdzF8/VrfWj2Eds/Xr&#10;QlRuNIA88TeagZRiBlLoZSAdnuMbII/jG4BkbjQApnGjQS4DKfQykA7P8Q2Qx/ENQDI3GgDTuNEg&#10;l4EUehlIh+f4Bsjj+AYgmRsNgGncaJDLQAq9DKTDc3wD5HF8A5DMjQbANG40yGUghV4G0uE5vgHy&#10;OL4BSOZGA2AaNxrkMpBCLwPp8BzfAHkc3wAkc6MBMI0bDXIZSKGXgXR4jm+API5vAJK50QCYxo0G&#10;uQyk0MtAOjzHN0AexzcAydxoAEzjRoNcBlLoZSAdnuMbII/jG4BkbjQApnGjQS4DKfQykA7P8Q2Q&#10;x/ENQDI3GgDTuNEgl4EUehlIh+f4Bsjj+AYgmRsNgGncaJDLQAq9DKTDc3wD5HF8A5DMjQbANG40&#10;yGUghV4G0uE5vgHyOL4BSOZGA2AaNxrkMpBCLwPp8BzfAHkc3wAkc6MBMI0bDXIZSKGXgXR4jm+A&#10;PI5vAJK50QCYxo0GuQyk0MtAOjzHN0AexzcAydxoAEzjRoNcBlLoZSAdnuMbII/jG4BkbjQApnGj&#10;QS4DKfQykA7P8Q2Qx/ENQDI3GgDTuNEgl4EUehlIh+f4Bsjj+AYgmRsNgGncaJDLQAq9DKTDc3wD&#10;5HF8A5DMjQbANG40yGUghV4G0uE5vgHyOL4BSOZGA2AaNxrkMpBCLwPp8BzfAHkc3wAkc6MBMI0b&#10;DXIZSKGXgXR4jm+API5vAJK50QCYxo0GuQyk0MtAOjzHN0AexzcAydxoAEzjRoNcBlLoZSAdnuMb&#10;II/jG4BkbjQApnGjQS4DKfQykA7P8Q2Qx/ENQDI3GgDTuNEgl4EUehlIh+f4Bsjj+AYgmRsNgGnc&#10;aJDLQAq9DKTDc3wD5HF8A5DMjQbANG40yGUghV4G0uE5vgHyOL4BSOZGA2AaNxrkMpBCLwPp8Bzf&#10;AHkc3wAkc6MBMI0bDXIZSKGXgXR4jm+API5vAJK50QCYxo0GuQyk0MtAOjzHN0AexzcAydxoAEzj&#10;RoNcBlLoZSAdnuMbII/jG4BkbjQApnGjQS4DKfQykA7P8Q2Qx/ENQDI3GgDTuNEgl4EUehlIh+f4&#10;Bsjj+AYgmRsNgGncaJDLQAq9DKTDc3wD5HF8A5DMjQbANG40yGUghV4G0uE5vgHyOL4BSOZGA2Aa&#10;NxrkMpBCLwPp8BzfAHkc3wAkc6MBMI0bDXIZSKGXgXR4jm+API5vAJK50QCYxo0GuQyk0MtAOjzH&#10;N0AexzcAydxoAEzjRoNcBlLoZSAdnuMbII/jG4BkbjQApnGjQS4DKfQykA7P8Q2Qx/ENQDI3GgDT&#10;uNEgl4EUehlIh+f4Bsjj+AYgmRsNgGncaJDLQAq9DKTDc3wD5HF8A5DMjQbANG40yGUghV4G0uE5&#10;vgHyOL4BSOZGA2AaNxrkMpBCLwPp8BzfAHkc3wAkc6MBMI0bDXIZSKGXgXR4jm+API5vAJK50QCY&#10;xo0GuQyk0MtAOjzHN0AexzcAydxoAEzjRoNcBlLoZSAdnuMbII/jG4BkbjQApnGjQS4DKfQykA7P&#10;8Q2Qx/ENQDI3GgDTuNEgl4EUehlIh+f4Bsjj+AYgmRsNgGncaJDLQAq9DKTDc3wD5HF8A5DMjQbA&#10;NG40yGUghV4G0uE5vgHyOL4BSOZGA2AaNxrkMpBCLwPp8BzfAHkc3wAkc6MBMI0bDXIZSKGXgXR4&#10;jm+API5vAJK50QCYxo0GuQyk0MtAOjzHN0AexzcAydxoAEzjRoNcBlLoZSAdnuMbII/jG4BkbjQA&#10;pnGjQS4DKfQykA7P8Q2Qx/ENQDI3GgDTuNEgl4EUehlIh+f4Bsjj+AYgmRsNgGncaJDLQAq9DKTD&#10;c3wD5HF8A5DMjQbANG40yGUghV4G0uE5vgHyOL4BSOZGA2AaNxrkMpBCLwPp8BzfAHkc3wAkc6MB&#10;MI0bDXIZSKGXgXR4jm+API5vAJK50QCYxo0GuQyk0MtAOjzHN0AexzcAydxoAEzjRoNcBlLoZSAd&#10;nuMbII/jG4BkbjQApnGjQS4DKfQykA7P8Q2Qx/ENQDI3GgDTuNEgl4EUehlIh+f4Bsjj+AYgmRsN&#10;gGncaJDLQAq9DKTDc3wD5HF8A5DMjQbANG40yGUghV4G0uE5vgHyOL4BSOZGA2AaNxrkMpBCLwPp&#10;8BzfAHkc3wAkc6MBMI0bDXIZSKGXgXR4jm+API5vAJK50QCYxo0GuQyk0MtAOjzHN0AexzcAydxo&#10;AEzjRoNcBlLoZSAdnuMbII/jG4BkbjQApnGjQS4DKfQykA7P8Q2Qx/ENQDI3GgDTuNEgl4EUehlI&#10;h+f4Bsjj+AYgmRsNgGncaJDLQAq9DKTDc3wD5HF8A5DMjQbANG40yGUghV4G0uE5vgHyOL4BSOZG&#10;A2AaNxrkMpBCLwPp8BzfAHkc3wAkc6MBMI0bDXIZSKGXgXR4jm+API5vAJK50QCYxo0GuQyk0MtA&#10;OjzHN0AexzcAydxoAEzjRoNcBlLoZSAdnuMbII/jG4BkbjQApnGjQS4DKfQykA7P8Q2Qx/ENQDI3&#10;GgDTuNEgl4EUehlIh+f4Bsjj+AYgmRsNgGncaJDLQAq9DKTDc3wD5HF8A5DMjQbANG40yGUghV4G&#10;0uE5vgHyOL4BSOZGA2AaNxrkMpBCLwPp8BzfAHkc3wAkc6MBMI0bDXIZSKGXgXR4jm+API5vAJK5&#10;0QCYxo0GuQyk0MtAOjzHN0AexzcAydxoAEzjRoNcBlLoZSAdnuMbII/jG4BkbjQApnGjQS4DKfQy&#10;kA7P8Q2Qx/ENQDI3GgDTuNEgl4EUehlIh+f4Bsjj+AYgmRsNgGncaJDLQAq9DKTDc3wD5HF8A5DM&#10;jQbANG40yGUghV4G0uE5vgHyOL4BSOZGA2AaNxrkMpBCLwPp8BzfAHkc3wAkc6MBMI0bDXIZSKGX&#10;gXR4jm+API5vAJK50QCYxo0GuQyk0MtAOjzHN0AexzcAydxoAEzjRoNcBlLoZSAdnuMbII/jG4Bk&#10;bjQApnGjQS4DKfQykA7P8Q2Qx/ENQDI3GgDTuNEgl4EUehlIh+f4Bsjj+AYgmRsNgGncaJDLQAq9&#10;DKTDc3wD5HF8A5DMjQbANG40yGUghV4G0uE5vgHyOL4BSOZGA2AaNxrkMpBCLwPp8BzfAHkc3wAk&#10;c6MBMI0bDXIZSKGXgXR4jm+API5vAJK50QCYxo0GuQyk0MtAOjzHN0AexzcAydxoAEzjRoNcBlLo&#10;ZSAdnuMbII/jG4BkbjQApnGjQS4DKfQykA7P8Q2Qx/ENQDI3GgDTuNEgl4EUehlIh+f4Bsjj+AYg&#10;mRsNgGncaJDLQAq9DKTDc3wD5HF8A5DMjQbANG40yGUghV4G0uE5vgHyOL4BSOZGA2AaNxrkMpBC&#10;LwPp8BzfAHkc3wAkc6MBMI0bDXIZSKGXgXR4jm+API5vAJK50QCYxo0GuQyk0MtAOjzHN0AexzcA&#10;ydxoAEzjRoNcBlLoZSAdnuMbII/jG4BkbjQApnGjQS4DKfQykA7P8Q2Qx/ENQDI3GgDTuNEgl4EU&#10;ehlIh+f4Bsjj+AYgmRsNgGncaJDLQAq9DKTDc3wD5HF8A5DMjQbANG40yGUghV4G0uE5vgHyOL4B&#10;SOZGA2AaNxrkMpBCLwPp8BzfAHkc3wAkc6MBMI0bDXIZSKGXgXR4jm+API5vAJK50QCYxo0GuQyk&#10;0MtAOjzHN0Ce+ONbk9reR/21vWH88nG5PTg5nd+tH7PwrE7nN69O5/fbx+O3z5efv32s3n5r/TiW&#10;njU3GkCe+BvNQEoxAyn0MpAOz/ENkCf++FZCt9vH6TZSrR+/cBWn85vXp/Pv38ZQI6gOnRsNIE/8&#10;jWYgpZiBFHoZSIfn+AbIE398K63PDi6u5nR+++1zolFUY3KjAeSJv9EMpBQzkEIvA+nwHN8AeeKP&#10;b6X2l8OLJ3M6vzGMampuNIA88TeagZRiBlLoZSAdnuMbIE/88a30Pnt/wh7bAW8Y1eR8DgTIE3+j&#10;GUgpZiCFXgbS4Tm+AfLEH9/qyEMWLrV912j4caKO3GgAeeJvNO/dKWYghV7pzyAMpACME398q6bt&#10;0Fw/vuFOp/O79Pft6smNBpAn/kYzkFLMQAq9DKTDc3wD5Ik/vlXVzcdPf64f4/CD0/m9H6mrpNxo&#10;AHnibzQDKcUMpNDLQDo8xzdAnvjjW419Xj/OYeP3jSoxNxpAnvgbzUBKMQMp9DKQDs/xDZAn/vhW&#10;Zb6TlJ98/bG6xlHF5UYDyBN/oxlIKWYghV4G0uE5vgHyxB/fqm1747l+vFPqdH5rHFVqbjSAPPE3&#10;moGUYgZS6GUgHZ7jGyBP/PGt6l6fzr+vH/OUOZ3fpB8h6s6NBpAn/kYzkFLMQAq90p9NGEgBGCf+&#10;+FZ7t96/dLs5nT/c8XEhxeRzHECe+BvNQEoxAyn0MpAOz/ENkCf++FZ9ftRuMT9aVwW50QDyxN9o&#10;BlKKGUihl4F0eI5vgDzxx7fkR+3WSj8+pC03GkCe+BvNQEoxAyn0Sn9GYSAFYJz441v62uf1Y59w&#10;p/P7Oz4OpLjcaAB54m80AynFDKTQy0A6PMc3QJ7441v61jaYrR//5Eo/PKT/5kYDyBN/oxlIKWYg&#10;hV7pzykMpACME398S9/yu0iLnM7v1r9/KTU3GkCe+BvNQEoxAyn0MpAOz/ENkCf++Ja+y3uZDjen&#10;84f1715Kzec1gDzxN5qBlGIGUuhlIB2e4xsgT/zxLX2fhzEV0t+TS9/nRgPIE3+jeU9OMQMp9DKQ&#10;Ds/xDZAn/viWvsuP2S3gx+uqLDcaQJ74G81ASjEDKfQykA7P8Q2QJ/74ln7sdn0NkGV74HbH37sU&#10;mxsNIE/8jWYgpZiBFHoZSIfn+AbIE398S0vbdxiurwNypB8c0pobDSBP/I1mIKWYgRR6pT+vMJAC&#10;ME788S2teSAT7ebjpz9/+juXgnOjAeSJv9G8H6eYgRR6GUiH5/gGyBN/fEtLN6fzh/V1QI709+PS&#10;mhsNIE/8jWYgpZiBFHoZSIfn+AbIE398S0vbQbq+DghxOr9Z/76l9NxoAHnibzQDKcUMpNDLQDo8&#10;xzdAnvjjW1ra3pCurwNCnM5v179vKT03GkCe+BvNQEoxAyn0MpAOz/ENkCf++JaWDKTBTud369+3&#10;lJ4bDSBP/I1mIKWYgRR6GUiH5/gGyLP9Psb1872U3M3HT3+urwNCGEhVmBsNII+BFHIZSKGXgXR4&#10;jm+APAZStWUgDWYgVWHrywCA+QykkMtACr0MpMMzkALk2d68rp/vpeQMpMEMpCpsfRkAMJ+BFHIZ&#10;SKGXgXR4BlKAPK9P59/Xz/dScgbSYAZS9fV5fRkAMJ+BFHIZSKGXgXR4BlKAQKfzm/XzvZScgTSY&#10;gVRlbQf2+jIAYD4DKeQykEIvA+nwDKQAmdbP91JyBtJgBlKVtT1AX18GAMxnIIVcBlLoZSAdnoEU&#10;INM2GK2f86XUDKTBDKQqa/sx+evLAID5DKSQy0AKvQykwzOQAmS6OZ0/rJ/zpdQMpMEMpCrLfQaQ&#10;yUAKuQyk0MtAOjwHOECo0/nt+jlfSs1AGsxAqqJ8LgPIZSCFXAZS6GUgHZ6BFCBX+tcw6b8ZFYIZ&#10;SNWUh8sAsQykkMtACr0MpMMzkALkij/CpW8ZSIMZSNXTrdsMIFf8bWYgpZiBFHoZSIfnCAcIdjq/&#10;WT/vS4kZSIMZSFXS9mBt/fAHIIeBFHIZSKGXgXR4BlKAbPFv1CUDaTYDqTravnv03frhD0AOAynk&#10;in/uYiCFexlIh2cgBQjnu0hVkIE0mIFUBW0PzdcPfQCyGEghl4EUehlIh2cgBci3Havr538pKQNp&#10;MAOp8tu+e/TN+qEPQBYDKeQykEIvA+nwDKQAHX77+Onz+jVASslAGsxAqvQ8UAaoYCCFXAZS6GUg&#10;HZ6BFKDE6fx2/RogpWQgDWYgVXDbw7T1Qx6ATAZSyGUghV4G0uEZSAF6vD6df1+/DkgJGUiDGUiV&#10;219+tC5ADwMp5DKQQi8D6fAMpABd4g9zVWYgDWYgVWbb7x19t364A5Ar/g4zkFLMQAq9DKTDM5AC&#10;9Il/8666DKTBDKTK63b7iQ7rhzoA2QykkCv+GYuBFO5lIB2egRSgU/yBrqoMpMEMpMrKOApQKv7+&#10;MpBSzEAKvQykwzOQAvS6OZ0/rF8XpIkZSIMZSJXTZ7cXQC8DKeQykEIvA+nwHOkA5b6OD7fr1wdp&#10;UgbSYAZSBbQ9NHt1Or9ZP7wB6GEghVwGUuhlIB2egRSA7aFt/Bt6RWcgDWYg1exuPTAGYGMghVzx&#10;z1MMpHAvA+nwDKQA/O3rEBH9dU+ZGUiDGUg1s9vtQbjvGgXgvwykkMtACr0MpMMzkAKwen06/74N&#10;TuvXDOmoGUiDGUg1q9vt93u7sQBYGUghl4EUehlIh+d4B+Bep/Pb7dD97eOnz+vXD+lIGUiDGUh1&#10;/G6//EtF24Mj3zEKwD0MpJDLQAq9DKTDM5AC8CCn85sv31l6On/49t2l29fHrdv1a4v03BlIgxlI&#10;dYy2r3Vbf22fb7aHYN++U/SdURSAhzCQQi4DKfQykA7PQAoABU7n9+t7gKQMpMHyB9LP6z8yAJDH&#10;QAq5DKTQy0A6PAMpABQwkDKVgRQACGAghVwGUuhlIB2egRQAChhImcpACgAEMJBCLgMp9DKQDs9A&#10;CgAFDKRMZSAFAAIYSCGXgRR6GUiHZyAFgAIGUqYykAIAAQykkMtACr0MpMMzkAJAAQMpUxlIAYAA&#10;BlLIZSCFXgbS4RlIAaCAgZSpDKQAQAADKeQykEIvA+nwDKQAUMBAylQGUgAggIEUchlIoZeBdHgG&#10;UgAoYCBlKgMpABDAQAq5DKTQy0A6PAMpABQwkDKVgRQACGAghVwGUuhlIB2egRQAChhImcpACgAE&#10;MJBCLgMp9DKQDs9ACgAFDKRMZSAFAAIYSCGXgRR6GUiHZyAFgAIGUqYykAIAAQykkMtACr0MpMMz&#10;kAJAAQMpUxlIAYAABlLIZSCFXgbS4RlIAaCAgZSpDKQAQAADKeQykEIvA+nwDKQAUMBAylQGUgAg&#10;gIEUchlIoZeBdHgGUgAoYCBlKgMpABDAQAq5DKTQy0A6PAMpABQwkDKVgRQACGAghVwGUuhlIB2e&#10;gRQAChhImcpACgAEMJBCLgMp9DKQDs9ACgAFDKRMZSAFAAIYSCGXgRR6GUiHZyAFgAIGUqYykAIA&#10;AQykkMtACr0MpMMzkAJAAQMpUxlIAYAABlLIZSCFXgbS4RlIAaCAgZSpDKQAQAADKeQykEIvA+nw&#10;DKQAUMBAylQGUgAggIEUchlIoZeBdHgGUgAoYCBlKgMpABDAQAq5DKTQy0A6PAMpABQwkDKVgRQA&#10;CGAghVwGUuhlIB2egRQAChhImcpACgAEMJBCLgMp9DKQDs9ACgAFDKRMZSAFAAIYSCGXgRR6GUiH&#10;ZyAFgAIGUqYykAIAAQykkMtACr0MpMMzkAJAAQMpUxlIAYAABlLIZSCFXgbS4RlIAaCAgZSpDKQA&#10;QAADKeQykEIvA+nwDKQAUMBAylQGUgAggIEUchlIoZeBdHgGUgAoYCBlKgMpABDAQAq5DKTQy0A6&#10;PAMpABQwkDKVgRQACGAghVwGUuhlIB2egRQAChhImcpACgAEMJBCLgMp9DKQDs9ACgAFDKRMZSAF&#10;AAIYSCGXgRR6GUiHZyAFgAIGUqYykAIAAQykkMtACr0MpMMzkAJAAQMpUxlIAYAABlLIZSCFXgbS&#10;4RlIAaCAgZSpDKQAQAADKeQykEIvA+nwDKQAUMBAylQGUgAggIEUchlIoZeBdHgGUgAoYCBlKgMp&#10;ABDAQAq5DKTQy0A6PAMpABQwkDKVgRQACGAghVwGUuhlIB2egRQAChhImcpACgAEMJBCLgMp9DKQ&#10;Ds9ACgAFDKRMZSAFAAIYSCGXgRR6GUiHZyAFgAIGUqYykAIAAQykkMtACr0MpMMzkAJAAQMpUxlI&#10;AYAABlLIZSCFXgbS4RlIAaCAgZSpDKQAQAADKeQykEIvA+nwDKQAUMBAylQGUgAggIEUchlIoZeB&#10;dHgGUgAoYCBlKgMpABDAQAq5DKTQy0A6PAMpABQwkDKVgRQACGAghVwGUuhlIB2egRQAChhImcpA&#10;CgAEMJBCLgMp9DKQDs9ACgAFDKRMZSAFAAIYSCGXgRR6GUiHZyAFgAIGUqYykAIAAQykkMtACr0M&#10;pMMzkAJAAQMpUxlIAYAABlLIZSCFXgbS4RlIAaCAgZSpDKQAQAADKeQykEIvA+nwDKQAUMBAylQG&#10;UgAggIEUchlIoZeBdHgGUgAoYCBlKgMpABDAQAq5DKTQy0A6PAMpABQwkDKVgRQACGAghVwGUuhl&#10;IB2egRQAChhImcpACgAEMJBCLgMp9DKQDs9ACgAFDKRMZSAFAAIYSCGXgRR6GUiHZyAFgAIGUqYy&#10;kAIAAQykkMtACr0MpMMzkAJAAQMpUxlIAYAABlLIZSCFXgbS4RlIAaCAgZSpDKQAQAADKeQykEIv&#10;A+nwDKQAUMBAylQGUgAggIEUchlIoZeBdHgGUgAoYCBlKgMpABDAQAq5DKTQy0A6PAMpABQwkDKV&#10;gRQACGAghVwGUuhlIB2egRQAChhImcpACgAEMJBCLgMp9DKQDs9ACgAFDKRMZSAFAAIYSCGXgRR6&#10;GUiHZyAFgAIGUqYykAIAAQykkMtACr0MpMMzkAJAAQMpUxlIAYAABlLIZSCFXgbS4RlIAaCAgZSp&#10;DKQAQAADKeQykEIvA+nwDKQAUMBAylQGUgAggIEUchlIoZeBdHgGUgAoYCBlKgMpABDAQAq5DKTQ&#10;y0A6PAMpABQwkDKVgRQACGAghVwGUuhlIB2egRQAChhImcpACgAEMJBCLgMp9DKQDs9ACgAFDKRM&#10;ZSAFAAIYSCGXgRR6GUiHZyAFgAIGUqYykAIAAQykkMtACr0MpMMzkAJAgfCB9LePn263N6WK7M87&#10;/r6TMpACQAEDKeQykEKv7bnFT6+ZoAykAMB8+QOpNDUDKQAUMJBCLgMp9DKQDs9ACgAFDKTSUTOQ&#10;AkABAynkMpBCLwPp8AykAFDAQCodNQMpABQwkEIuAyn0MpAOz0AKAAUMpNJRM5ACQAEDKeQykEIv&#10;A+nwDKQAUMBAKh01AykAFDCQQi4DKfQykA7PQAoABQyk0lEzkAJAAQMp5DKQQi8D6fAMpABQwEAq&#10;HTUDKQAUMJBCLgMp9DKQDs9ACgAFDKTSUTOQAkABAynkMpBCLwPp8AykAFDAQCodNQMpABQwkEIu&#10;Ayn0MpAOz0AKAAUMpNJRM5ACQAEDKeQykEIvA+nwDKQAUMBAKh01AykAFDCQQi4DKfQykA7PQAoA&#10;BQyk0lEzkAJAAQMp5DKQQi8D6fAMpABQwEAqHTUDKQAUMJBCLgMp9DKQDs9ACgAFDKTSUTOQAkAB&#10;AynkMpBCLwPp8AykAFDAQCodNQMpABQwkEIuAyn0MpAOz0AKAAUMpNJRM5ACQAEDKeQykEIvA+nw&#10;DKQAUMBAKh01AykAFDCQQi4DKfQykA7PQAoABQyk0lEzkAJAAQMp5DKQQi8D6fAMpABQwEAqHTUD&#10;KQAUMJBCLgMp9DKQDs9ACgAFDKTSUTOQAkABAynkMpBCLwPp8AykAFDAQCodNQMpABQwkEIuAyn0&#10;MpAOz0AKAAUMpNJRM5ACQAEDKeQykEIvA+nwDKQAUMBAKh01AykAFDCQQi4DKfQykA7PQAoABQyk&#10;0lEzkAJAAQMp5DKQQi8D6fAMpABQwEAqHTUDKQAUMJBCLgMp9DKQDs9ACgAFDKTSUTOQAkABAynk&#10;MpBCLwPp8AykAFDAQCodNQMpABQwkEIuAyn0MpAOz0AKAAUMpNJRM5ACQAEDKeQykEIvA+nwDKQA&#10;UOB0fre+B5D08t18/PTn+nIFAPIYSCGXgRR6GUiHZyAFgAKn89v1PYCkl287ptaXKwCQx0AKuQyk&#10;0MtAOjwDKQAUOJ3frO8BJL1828PS9eUKAOQxkEIuAyn0MpAOz0AKAB3S39NII/MwEQAqGEghl4EU&#10;ehlIh2cgBYAO2+86XN8HSHrZXp/Ov6+vVQAgj4EUchlIoZeBdHgGUgDoEP9QRhqY9+IA0CH+vbiB&#10;lGIGUuhlIB2ehzIA0GH7TrX1fYCkF+3z+joFADIZSCGXgRR6GUiHZyAFgBKn85v1fYCkl2t7ULq+&#10;TAGATAZSyGUghV4G0uEZSAGgR/zhJg3q1en8fn2NAgCZDKSQK/7ONpDCvQykwzOQAkAPP2ZXOkx+&#10;vC4AFDGQQi4DKfQykA7PQAoAXdLf20gTujmdP6yvTQAgl4EUchlIoZeBdHgGUgDosh036/sBSc/a&#10;7fY7gdfXJgCQy0AKuQyk0MtAOjwDKQD0SX9/Ix053z0KAH0MpJDLQAq9DKTDM5ACQB+/i1R6sf7y&#10;3aMA0MdACrkMpNDLQDo8AykAdLr5+OnP9X2BpOu2/csJ62sRAMhnIIVcBlLoZSAdnoEUAEqdzm+2&#10;34W4vjeQdJ22B6PryxAA6GAghVwGUuhlIB2egRQAip3O79f3BpKu0mc/WhcAehlIIZeBFHoZSIdn&#10;IAWAbtvDjPX9gaQn7dZ7bgDoZiCFXAZS6GUgHZ6HNQBA/EEnvVzbOPp+fc0BAF0MpJAr/p42kMK9&#10;DKTDM5ACAJv4hzbS83f7+nT+fX2tAQB94t9rG0gpZiCFXgbS4RlIAYD/ujmdP6zvFSQ9qr+8zwYA&#10;/stACrkMpNDLQDo8D24AgB+czu/X9wuSHt7Nx09/vjqd36wvLQCgl4EUchlIoZeBdHgGUgDgJ6fz&#10;223kWd83SPplt18eDhpHAYCFgRRyGUihl4F0eAZSAOA+2yH0ZfS54z2EpP/17btGva8GAO5kIIVc&#10;BlLoZSAdngc5AMA/2R54pL8nkh7Tt2H03fqaAQD4noEUchlIoZeBdHgGUgDgoV6fzr/HH3/SP3d7&#10;czp/MIwCAA9lIIVc8TeygRTuZSAdnoEUAHiML2Pp6fzB7ypVeNuPmP5rO3r+HkX9jlEA4EIGUshl&#10;IIVeBtLhGUgBgCexjUZfx6P323gqTW37GP72sWwMBQCehIEUchlIoZeBdHgGUgAAAAC4HgMp5DKQ&#10;Qi8D6fAMpAAAAABwPQZSyGUghV4G0uEZSAEAAADgegykkMtACr0MpMMzkAIAAADA9RhIIZeBFHoZ&#10;SIdnIAUAAACA6zGQQi4DKfQykA7PQAoAAAAA12MghVwGUuhlIB2egRQAAAAArsdACrkMpNDLQDo8&#10;AykAAAAAXI+BFHIZSKGXgXR4BlIAAAAAuB4DKeQykEIvA+nwDKQAAAAAcD0GUshlIIVeBtLhGUgB&#10;AAAA4HoMpJDLQAq9DKTDM5ACAAAAwPUYSCGXgRR6GUiHZyAFAAAAgOsxkEIuAyn0MpAOz0AKAAAA&#10;ANdjIIVcBlLoZSAdnoEUAAAAAK7HQAq5DKTQy0A6PAMpAAAAAFyPgRRyGUihl4F0eAZSAAAAALge&#10;AynkMpBCLwPp8AykAAAAAHA9BlLIZSCFXgbS4RlIAQAAAOB6DKSQy0AKvQykwzOQAgAAAMD1GEgh&#10;l4EUehlIh2cgBQAAAIDrMZBCLgMp9DKQDs9ACgAAAADXYyCFXAZS6GUgHZ6BFAAAAACux0AKuQyk&#10;0MtAOjwDKQAAAABcj4EUchlIoZeBdHgGUgAAAAC4HgMp5DKQQi8D6fAMpAAAAABwPQZSyGUghV4G&#10;0uEZSAEAAADgegykkMtACr0MpMMzkAIAAADA9RhIIZeBFHoZSIdnIAUAAACA6zGQQi4DKfQykA7P&#10;QAoAAAAA12MghVwGUuhlIB2egRQAAAAArsdACrkMpNDLQDo8AykAAAAAXI+BFHIZSKGXgXR4BlIA&#10;AAAAuB4DKeQykEIvA+nwDKQAAAAAcD0GUshlIIVeBtLhGUgBAAAA4HoMpJDLQAq9DKTDM5ACAAAA&#10;wPUYSCGXgRR6GUiHZyAFAAAAgOsxkEIuAyn0MpAOz0AKAAAAANdjIIVcBlLoZSAdnoEUAAAAAK7H&#10;QAq5DKTQy0A6PAMpAAAAAFyPgRRyGUihl4F0eAZSAAAAALgeAynkMpBCLwPp8AykAAAAAHA9BlLI&#10;ZSCFXgbS4RlIAQAAAOB6DKSQy0AKvQykwzOQAgAAAMD1GEghl4EUehlIh2cgBQAAAIDrMZBCLgMp&#10;9DKQDs9ACgAAAADXYyCFXAZS6GUgHZ6BFAAAAACux0AKuQyk0MtAOjwDKQAAAABcj4EUchlIoZeB&#10;dHgGUgAAAAC4HgMp5DKQQi8D6fAMpAAAAABwPQZSyGUghV4G0uEZSAEAAADgegykkMtACr0MpMMz&#10;kAIAAADA9RhIIZeBFHoZSIdnIAUAAACA6zGQQi4DKfQykA7PQAoAAAAA12MghVwGUuhlIB2egRQA&#10;AAAArsdACrkMpNDLQDo8AykAAAAAXI+BFHIZSKGXgXR4BlIAAAAAuB4DKeQykEIvA+nwDKQAAAAA&#10;cD0GUshlIIVeBtLhGUgBAAAA4HoMpJDLQAq9DKTDM5ACAAAAwPUYSCGXgRR6GUiHZyAFAAAAgOsx&#10;kEIuAyn0MpAOz0AKAAAAANdjIIVcBlLoZSAdnoEUAAAAAK7HQAq5DKTQy0A6PAMpAAAAAFyPgRRy&#10;GUihl4F0eAZSAAAAALgeAynkMpBCLwPp8AykAAAAAHA9BlLIZSCFXgbS4RlIAQAAAOB6DKSQy0AK&#10;vQykwzOQAgAAAMD1GEghl4EUehlIh2cgBQAAAIDrMZBCLgMp9DKQDs9ACgAAAADXYyCFXAZS6GUg&#10;HZ6BFAAAAACux0AKuQyk0MtAOjwDKQAAAABcj4EUchlIoZeBdHgGUgAAAAC4HgMp5DKQQi8D6fAM&#10;pAAAAABwPQZSyGUghf/f3h0YxZG1WRoWkgOYIBMwARNkQpswJsiDDMaB34QM2gGZgAkyoUzYjQvq&#10;f7qvQC2l6kJ953ueiDc2Yjd2plUUkHkPVdWXgbR4BlIAAAAAWMdACrkMpNCXgbR4BlIAAAAAWMdA&#10;CrkMpNCXgbR4BlIAAAAAWMdACrkMpNCXgbR4BlIAAAAAWMdACrkMpNCXgbR4BlIAAAAAWMdACrkM&#10;pNCXgbR4BlIAAAAAWMdACrkMpNCXgbR4BlIAAAAAWMdACrkMpNCXgbR4BlIAAAAAWMdACrkMpNCX&#10;gbR4BlIAAAAAWMdACrkMpNCXgbR4BlIAAAAAWMdACrkMpNCXgbR4BlIAAAAAWMdACrkMpNCXgbR4&#10;BlIAAAAAWMdACrkMpNCXgbR4BlIAAAAAWMdACrkMpNCXgbR4BlIAAAAAWMdACrkMpNCXgbR4BlIA&#10;AAAAWMdACrkMpNCXgbR4BlIAAAAAWMdACrkMpNCXgbR4BlIAAAAAWMdACrkMpNCXgbR4BlIO2/br&#10;d9t+O35JXm3753GxPy4Ixg8FSZIkSZJq9+d/Hu9zt/3zuPd1fsLvMJBCLgMp9DWuGb/7ngnKQAp/&#10;t+234+bw/d39w/u7+9P8fJIkSZIkKbnHgzBjEL/IQAq5DKTQl4G0eAZS/tW2X/9tFP3uOSRJkiRJ&#10;UsfGodiHbf8030bDzEAKuQyk0JeBtHgGUl40htGnC3ivFJUkSZIk6YWu7u6/OEDmRwykkMtACn0Z&#10;SItnIOVZ47NFw5/7kiRJkiSds3FI7pyF5xhIIZeBFPoykBbPhTv/MF41mv5LXZIkSZKklTlMZmIg&#10;hVzxZ6l+p8GLDKTFM5DyX9t+k/58lyRJkiTpNRqD2HzbTV8GUshlIIW+DKTFM5Dy6OktdX3WqCRJ&#10;kiRJZ2p8Nul8+01PBlLIZSCFvgykxTOQMi5ijaOSJEmSJC3pYb4Ppx8DKeQykEJfBtLiGUh7+7Dt&#10;n4yjkiRJkiStyytJMZBCLgMp9GUgLZ6BtLGnzxw1jkqSJEmStDgjaW8GUshlIIW+DKTFM5A2te3X&#10;421+5ueDJEmSJElalBGpLQMp5DKQQl8G0uIZSHuKvzCXJEmSJOkCG+/mNN+jky/+HMZASmMGUujL&#10;QFo8A2k/3z539LvngiRJkiRJWt7X+T6dfAZSyGUghb4MpMUzkDbjrXUlSZIkSXrbHDa3YyCFXAZS&#10;6MtAWjwDaS/jgnV+DkiSJEmSpFftNN+vk81ACrkMpNCXgbR4BtJGnl49Gv18liRJkiSpRAalVgyk&#10;kMtACn0ZSItnIO3DZ49KkiRJknQxeRVpIwZSyGUghb4MpMUzkPaR/s0qSZIkSVKpHDq3YSCFXAZS&#10;6Ct9czGQkmHbP85fe0mSJEmS9HaNQ/X59p1MBlLIZSCFvgykxTOQ9jAuVOevvSRJkiRJetO8zW4T&#10;BlLIZSCFvgykxTOQ9pD+jSpJkiRJUsXebfvNfA9PHgMp5DKQQl/pu4uBlAjpz2NJkiRJkkpmWGrB&#10;QAq5DKTQl4G0eAbSBnz+qCRJkiRJF9k4WJtv48ljIIVcBlLoy0BaPANpA9t+O3/dJUmSJEnSRfR1&#10;vo0nj4EUchlIoS8DafEMpPnGL7H56y5JkiRJki6i03wfTx4DKeQykEJfBtLiGUjzjYvU+esuSZIk&#10;SZIuo/k+njwGUshlIIW+DKTFM5Dmu9r2z/PXXZIkSZIkXUbvtv16vpcni4EUchlIoS8DafEMpPni&#10;L8IlSZIkSSqcgTRf/NmMgZTGDKTQl4G0eAbSfF5BKkmSJEnS5WYgzWcghVwGUujLQFo8A2k+n0Eq&#10;SZIkSdLlNt/Hk8dACrkMpNCXgbR4BtJ8H7b90/x1lyRJkiRJF9HX+T6ePAZSyGUghb4MpMUzkDaw&#10;7R/nr7skSZIkSXr7ru7uv8y38eQxkEIuAyn0ZSAtnoG0gW2/nr/ukiRJkiTp7RvD2XwbTx4DKeQy&#10;kEJfBtLiGUh7SH8eS5IkSZJUMgfPLRhIIZeBFPoykBbPQNpD/IW4JEmSJEkFcy7TQ/y5jIGUxgyk&#10;0JeBtHguxHv4sO2f5q+9JEmSJEl60x7m+3cyGUghl4EU+jKQFs9A2sTT55Ce5q+/JEmSJEl6m662&#10;/fN8+04mAynkMpBCXwbS4hlI+4i/GJckSZIkqVDvtv1mvncnU/yZjIGUxgyk0JeBtHgG0ka2/eP8&#10;9ZckSZIkSa/fOFCbb9vJZSCFXAZS6MtAWjwDaS/p37CSJEmSJFXo3bbfzvfs5DKQQi4DKfSVvrcY&#10;SMmy7Tfzc0CSJEmSJL1eV3f3X+bbdbIZSCGXgRT6MpAWz0DaT/o3rSRJkiRJl5xXj/ZjIIVcBlLo&#10;K31rMZCSZ9uv5+eBJEmSJEla3xjK5tt08hlIIZeBFPoykBbPQNrTh23/ND8XJEmSJEnS0h7GHy3P&#10;9+jkM5BCLgMp9GUgLZ6BtK/4X96SJEmSJF1OJ2+t25eBFHLFn7EaSOFFBtLiGUh7u7q7/zI/JyRJ&#10;kiRJ0plzwNyagRRyGUihLwNp8QykzT19HunD/LyQJEmSJElnynjUnoEUchlIoS8DafEMpBhJJUmS&#10;JElalOEIAylEM5BCXwbS4hlI+Yu325UkSZIk6WydHCrzFwMp5DKQQl8G0uIZSPm7+At2SZIkSZLW&#10;9/Bh2z/N99z0FX/eYiClMQMp9GUgLZ6BlO9s+236816SJEmSpBWNd2caH2Uz32rTm4EUchlIoS8D&#10;afEMpLzkats/z88XSZIkSZL0bF41yosMpJDLQAp9GUiLZyDlh7b9Y/wveUmSJEmSDjZeMfo4DnnV&#10;KD9gIIVc8WenBlJ4kYG0eAZSfta42B1/ETs/hyRJkiRJatZpHIi92/Ybwyg/w0AKuQyk0JeBtHgG&#10;Un7Ztl+PX4zffvkbTCVJkiRJ6Y1B9Mv4KBqjKEcYSCGXgRT6MpAWz0DKWYzn0dNN4u34zBVJkiRJ&#10;kqo27m2/3eMaQzkL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AQAAAGAdAynkMpBCXwbS4hlIAQAAAGAdAynkMpBCXwbS4hlIAQAAAGAdAynkMpBC&#10;XwbS4hlIAQAAAGAd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AQAAAGAdAynkMpBCXwbS4hlIAQAAAGAdAynkMpBCXwbS4hlIAQAAAGAdAynkMpBC&#10;XwbS4hlIAQAAAGAd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AQAAAGAdAynkMpBCXwbS4hlIAQAAAGAdAynkMpBCXwbS4hlIAQAAAGAdAynkMpBC&#10;XwbS4hlIAQAAAGAd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AQAAAGAdAynkMpBCXwbS4hlIAQAAAGAdAynkMpBCXwbS4hlIAQAAAGAdAynkMpBC&#10;XwbS4hlIAQAAAGAd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AQAAAGAdAynkMpBCXwbS4hlIAQAAAGAdAynkMpBCXwbS4hlIAQAAAGAdAynkMpBC&#10;XwbS4hlIAQAAAGAd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AQAAAGAdAynkMpBCXwbS4hlIAQAAAGAdAynkMpBCXwbS4hlIAQAAAGAdAynkMpBC&#10;XwbS4hlIAQAAAGAd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AQAAAGAdAynkMpBCXwbS4hlIAQAAAGAdAynkMpBCXwbS4hlIAQAAAGAdAynkMpBC&#10;XwbS4hlIAQAAAGAd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AQAAAGAdAynkMpBCXwbS4hlIAQAAAGAdAynkMpBCXwbS4hlIAQAAAGAdAynkMpBC&#10;XwbS4hlIAQAAAGAdAynkMpBCXwbS4hlIAQAAAGAdAynkMpBCXwbS4hlIAQAAAGAdAynkMpBCXwbS&#10;4hlIAQAAAGAdAynkMpBCXwbS4hlIAQAAAGAdAynkMpBCXwbS4hlIAQAAAGAdAynkMpBCXwbS4hlI&#10;AQAAAGAdAynkMpBCXwbS4hlIAQAAAGAdAynkMpBCXwbS4hlIAQAAAGAdAynkMpBCXwbS4hlIAQAA&#10;AGAdAynkMpBCXwbS4hlIAQAAAGAdAynkMpBCXwbS4hlIAQAAAGAdAynkMpBCXwbS4hlIAQAAAGAd&#10;AynkMpBCXwbS4hlIAQAAAGAdAynkMpBCXwbS4hlIAQAAAGAdAynkMpBCXwbS4hlIAQAAAGAdAynk&#10;MpBCXwbS4hlIOWzbrz9s+6dxETwu9MfFwPiBcHV3/0WSJEmSpMKNe9v98T532z8/Hg5v++18Www/&#10;y0AKuQyk0JeBtHgGUn7Jtt8+3hze3T/MzyVJkiRJktJ7HE63/fP4o+H5lhleYiCFXAZS6MtAWjwD&#10;Kf9q26+NopIkSZIk/bPHQzEHx/wEAynkMpBCXwbS4hlIedEYRp8u4E/z80aSJEmSJP23BwfI/IiB&#10;FHIZSKEvA2nxDKQ8Z/ziM4xKkiRJkvTzjc8vdc7CcwykkMtACn0ZSIvnwp1/GK8aDf+mliRJkiRp&#10;acYiJgZSyGUghb7StxQDKX1s+236812SJEmSpNdoHJjPt930ZSCFXAZS6MtAWjwDKYO31JUkSZIk&#10;6ew9zPff9GQghVwGUujLQFo8AynjItY4KkmSJEnSkh7Gx9nM9+L0YiCFXAZS6MtAWjwDaW9eOSpJ&#10;kiRJ0vK8krQ5AynkMpBCXwbS4hlIG9v2G+OoJEmSJEnru7q7/zLfltOHgRRyGUihLwNp8QykTW37&#10;9fgL1vn5IEmSJEmSFmVEastACrkMpNCXgbR4BtKe0r9xJUmSJEm6xN5t++18j04+AynkMpBCX+k7&#10;i4GUOB+2/dP8PJAkSZIkSa/S1/k+nXwGUshlIIW+DKTFM5A24611JUmSJEl624xJ7RhIIZeBFPoy&#10;kBbPQNrL1bZ/np8DkiRJkiTpVTvN9+tkM5BCLgMp9GUgLZ6BtJGnV49GP58lSZIkSSqRQakVAynk&#10;MpBCXwbS4hlI+xi/zOavvyRJkiRJepO8irQRAynkMpBCXwbS4hlI+7i6u/8yf/0lSZIkSdIb5dC5&#10;DQMp5DKQQl8G0uIZSJvY9pv5ay9JkiRJkt6ucag2376TyUAKuQyk0JeBtHgG0h7Gher8tZckSZIk&#10;SW+at9ltwkAKuQyk0JeBtHgG0h7Sv1ElSZIkSarYu22/ne/hyWMghVwGUugrfXcxkBIh/XksSZIk&#10;SVLJDEstGEghl4EU+jKQFs9A2sC2f5y/7pIkSZIk6e3zOaQ9GEghl4EU+jKQFs9A2sC2385fd0mS&#10;JEmSdBF9nW/jyWMghVwGUujLQFo8A2m+8Uts/rpLkiRJkqSL6DTfx5PHQAq5DKTQl4G0eAbSfOMi&#10;df66S5IkSZKky2i+jyePgRRyGUihLwNp8Qyk+a62/fP8dZckSZIkSZfRu22/nu/lyWIghVwGUujL&#10;QFo8A2k+A6kkSZIkSZebs5l8BlLIZSCFvgykxXMRns9AKkmSJEnS5eYVpPkMpJDLQAp9GUiLZyDN&#10;5zNIJUmSJEm63Ob7ePIYSCGXgRT6MpAWz0Ca78O2f5q/7pIkSZIk6SL6Ot/Hk8dACrkMpNCXgbR4&#10;BtIGtv3j/HWXJEmSJElv39Xd/Zf5Np48BlLIZSCFvgykxTOQNrDt1/PXXZIkSZIkvX1jOJtv48lj&#10;IIVcBlLoy0BaPANpD+nPY0mSJEmSKjY+Fme+hyePgRRyGUihLwNp8QykPcRfiEuSJEmSVDDnMj3E&#10;n8sYSGnMQAp9GUiL50K8h/EXqfPXXpIkSZIkvWkP8/07mQykkMtACn0ZSItnIO0j/bksSZIkSVKl&#10;rrb983zvTiYDKeQykEJfBtLiGUj7iL8YlyRJkiSpUM5k+og/kzGQ0piBFPoykBbPxXgj2/5x/vpL&#10;kiRJkqTXbxyozbft5DKQQi4DKfRlIC2egbSX+F/YkiRJkiQV6N2238737OQykEKu+PNWAym8yEBa&#10;PANpM15FKkmSJEnSm+bVo/0YSCGXgRT6MpAWz0DaT/wvbUmSJEmSLreTV4/2YyCFXPFnrQZSeJGB&#10;tHgG0oa2/XrckM3PBUmSJEmStLYxlM236eQzkEIuAyn0ZSAtnoG0qW2/nZ8LkiRJkiRpaQ/jj5bn&#10;W3TyGUghl4EU+jKQFs9A2lf8xbkkSZIkSZfTeGvdm/nenB7iz2AMpDRmIIW+DKTFM5D2dnV3/2V+&#10;TkiSJEmSpLN2+rDtn+Z7cvowkEIuAyn0ZSAtnoGU8RY/8/NCkiRJkiSdKYfL7RlIIZeBFPoykBbP&#10;QMr4/BMjqSRJkiRJZ+/kYJnBQAq5DKTQl4G0eAZS/uLtdiVJkiRJOlvGUf7LQAq5DKTQl4G0eAZS&#10;/u5q2z/PzxFJkiRJkvRLPbzb9pv5npu+DKSQy0AKfRlIi2cg5TvbfpP+vJckSZIkaUXjoHx8lM18&#10;q01vBlLIZSCFvgykxTOQ8pJxcTs/XyRJkiRJ0veNj63xqlFeYiCFXAZS6MtAWjwDKf/GUCpJkiRJ&#10;0vONYfTDtn/yqlF+xEAKuQyk0JeBtHgGUn7WuNgdN37zc0iSJEmSpGadxuDlFaP8LAMp5DKQQl8G&#10;0uIZSDli/HXsuLg3mEqSJEmSwju9v7t/GAdgV9v++XEU9WpRfpGBFHIZSKEvA2nxDKSczXguPd0o&#10;3kqSJEmSVLhxbzsa97nGUH6b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AAAAALCOgRRyGUihLwNp8QykAAAAALCOgRRyGUihLwNp8QykAAAAALCO&#10;gRRyGUihLwNp8QykAAAAALCO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AAAAALCOgRRyGUihLwNp8QykAAAAALCOgRRyGUihLwNp8QykAAAAALCO&#10;gRRyGUihLwNp8QykAAAAALCO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AAAAALCOgRRyGUihLwNp8QykAAAAALCOgRRyGUihLwNp8QykAAAAALCO&#10;gRRyGUihLwNp8QykAAAAALCO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AAAAALCOgRRyGUihLwNp8QykAAAAALCOgRRyGUihLwNp8QykAAAAALCO&#10;gRRyGUihLwNp8QykAAAAALCO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AAAAALCOgRRyGUihLwNp8QykAAAAALCOgRRyGUihLwNp8QykAAAAALCO&#10;gRRyGUihLwNp8QykAAAAALCO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AAAAALCOgRRyGUihLwNp8QykAAAAALCOgRRyGUihLwNp8QykAAAAALCO&#10;gRRyGUihLwNp8QykAAAAALCO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AAAAALCOgRRyGUihLwNp8QykAAAAALCOgRRyGUihLwNp8QykAAAAALCO&#10;gRRyGUihLwNp8QykAAAAALCO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AAAAALCOgRRyGUihLwNp8QykAAAAALCOgRRyGUihLwNp8QykAAAAALCO&#10;gRRyGUihLwNp8QykAAAAALCOgRRyGUihLwNp8QykAAAAALCOgRRyGUihLwNp8QykAAAAALCOgRRy&#10;GUihLwNp8QykAAAAALCOgRRyGUihLwNp8QykAAAAALCOgRRyGUihLwNp8QykAAAAALCOgRRyGUih&#10;LwNp8QykAAAAALCOgRRyGUihLwNp8QykAAAAALCOgRRyGUihLwNp8QykAAAAALCOgRRyGUihLwNp&#10;8QykAAAAALCOgRRyGUihLwNp8QykAAAAALCOgRRyGUihLwNp8QykAAAAALCOgRRyGUihLwNp8Qyk&#10;AAAAALCOgRRyGUihLwNp8QykAAAAALCOgRRyGUihLwNp8QykAAAAALCOgRRyGUihLwNp8QykAAAA&#10;ALCOgRRyGUihLwNp8QykHLbt1++2/Wb8krza9s/jYn9cEIwfCpIkSZIk1e7P/zze527753fbfuv8&#10;hN9hIIVcBlLoa1wzfvc9E5SBFP5u22/HzeH7u/uH93f3p/n5JEmSJElSco8HYQ6L+UUGUshlIIW+&#10;DKTFM5Dyr7b9+m+j6HfPIUmSJEmSOjYOxT5s+6f5NhpmBlLIZSCFvgykxTOQ8qL/G0a9UlSSJEmS&#10;pBe6urv/YijlRwykkMtACn0ZSItnIOVZ236b/tyXJEmSJOmcjUNy5yw8x0AKuQyk0JeBtHgu3PmH&#10;8arR9F/qkiRJkiStzGEyEwMp5Io/S/U7DV5kIC2egZT/2vab9Oe7JEmSJEmv0RjE5ttu+jKQQi4D&#10;KfRlIC2egZRHT2+p67NGJUmSJEk6U+OzSefbb3oykEIuAyn0ZSAtnoGUcRFrHJUkSZIkaUkP8304&#10;/RhIIZeBFPoykBbPQNqcV45KkiRJkrQ0ryTFQAq5DKTQl4G0eAbSxp4+c9Q4KkmSJEnS4oykvRlI&#10;IZeBFPoykBbPQNrUtl+Pt/mZnw+SJEmSJGlRRqS2DKSQy0AKfRlIi2cg7Sn+wlySJEmSpAtsvJvT&#10;fI9OvvhzGAMpjRlIoS8DafEMpP182PZP8/NAkiRJkiS9Sl/n+3TyGUghl4EU+jKQFs9A2oy31pUk&#10;SZIk6W1z2NyOgRRyGUihLwNp8QykvYwL1vk5IEmSJEmSXrXTfL9ONgMp5DKQQl8G0uIZSBt5evVo&#10;9PNZkiRJkqQSGZRaMZBCLgMp9GUgLZ6BtA+fPSpJkiRJ0sXkVaSNGEghl4EU+jKQFs9A2kf6N6sk&#10;SZIkSaVy6NyGgRRyGUihr/TNxUBKhm3/OH/tJUmSJEnS2zUO1efbdzIZSCGXgRT6MpAWz0Daw7hQ&#10;nb/2kiRJkiTpTfM2u00YSCGXgRT6MpAWz0DaQ/o3qiRJkiRJFXu37TfzPTx5DKSQy0AKfaXvLgZS&#10;IqQ/jyVJkiRJKplhqQUDKeQykEJfBtLiGUgb8PmjkiRJkiRdZONgbb6NJ4+BFHIZSKEvA2nxDKQN&#10;bPvt/HWXJEmSJEkX0df5Np48BlLIZSCFvgykxTOQ5hu/xOavuyRJkiRJuohO8308eQykkMtACn0Z&#10;SItnIM03LlLnr7skSZIkSbqM5vt48hhIIZeBFPoykBbPQJrvats/z193SZIkSZJ0Gb3b9uv5Xp4s&#10;BlLIZSCFvgykxTOQ5ou/CJckSZIkqXAG0nzxZzMGUhozkEJfBtLiGUjzeQWpJEmSJEmXm4E0n4EU&#10;chlIoS8DafEMpPl8BqkkSZIkSZfbfB9PHgMp5DKQQl8G0uIZSPN92PZP89ddkiRJkiRdRF/n+3jy&#10;GEghl4EU+jKQFs9A2sC2f5y/7pIkSZIk6e27urv/Mt/Gk8dACrkMpNCXgbR4BtIGtv16/rpLkiRJ&#10;kqS3bwxn8208eQykkMtACn0ZSItnIO0h/XksSZIkSVLJHDy3YCCFXAZS6MtAWjwDaQ/xF+KSJEmS&#10;JBXMuUwP8ecyBlIaM5BCXwbS4rkQ7+HDtn+av/aSJEmSJOlNe5jv38lkIIVcBlLoy0BaPANpE0+f&#10;Q3qav/6SJEmSJOltutr2z/PtO5kMpJDLQAp9GUiLZyDtI/5iXJIkSZKkQr3b9pv53p1M8WcyBlIa&#10;M5BCXwbS4hlIG9n2j/PXX5IkSZIkvX7jQG2+bSeXgRRyGUihLwNp8QykvaR/w0qSJEmSVKF32347&#10;37OTy0AKuQyk0Ff63mIgJcu238zPAUmSJEmS9Hpd3d1/mW/XyWYghVwGUujLQFo8A2k/6d+0kiRJ&#10;kiRdcl492o+BFHIZSKGv9K3FQEqebb+enweSJEmSJGl9Yyibb9PJZyCFXAZS6MtAWjwDaU8ftv3T&#10;/FyQJEmSJElLexh/tDzfo5PPQAq5DKTQl4G0eAbSvuJ/eUuSJEmSdDmdvLVuXwZSyBV/xmoghRcZ&#10;SItnIO3t6u7+y/yckCRJkiRJZ84Bc2sGUshlIIW+DKTFM5A29/R5pA/z80KSJEmSJJ0p41F7BlLI&#10;ZSCFvgykxTOQYiSVJEmSJGlRhiMMpBDNQAp9GUiLZyDlL95uV5IkSZKks3VyqMxfDKSQy0AKfRlI&#10;i2cg5e/iL9glSZIkSVrfw4dt/zTfc9NX/HmLgZTGDKTQl4G0eAZSvrPtt+nPe0mSJEmSVjTenWl8&#10;lM18q01vBlLIZSCFvgykxTOQ8pL4i3dJkiRJks6XV43yovgzFgMpjRlIoS8DafEMpPzQtn+M/yUv&#10;SZIkSdLBxitGH8chrxrlBwykkCv+7NRACi8ykBbPQMrPGhe74y9i5+eQJEmSJEnNOo0DsXfbfmMY&#10;5WcYSCGXgRT6MpAWz0DKL9v26/GL8dsvf4OpJEmSJCm9MYh+udr2z++2/dYoyq8ykEIuAyn0ZSAt&#10;noGUsxjPo6e/nL0dn7kiSZIkSVLVvo2g4x7XK0Q5CwMp5DKQQl8G0uIZSAEAAABgHQMp5DKQQl8G&#10;0uIZSAEAAABgHQMp5DKQQl8G0uIZSAEAAABgHQMp5DKQQl8G0uIZSAEAAABgHQMp5DKQQl8G0uIZ&#10;SAEAAABgHQMp5DKQQl8G0uIZSAEAAABgHQMp5DKQQl8G0uIZSAEAAABgHQMp5DKQQl8G0uIZSAEA&#10;AABgHQMp5DKQQl8G0uIZSAEAAABgHQMp5DKQQl8G0uIZSAEAAABgHQMp5DKQQl8G0uIZSAEAAABg&#10;HQMp5DKQQl8G0uIZSAEAAABgHQMp5DKQQl8G0uIZSAEAAABgHQMp5DKQQl8G0uIZSAEAAABgHQMp&#10;5DKQQl8G0uIZSAEAAABgHQMp5DKQQl8G0uIZSAEAAABgHQMp5DKQQl8G0uIZSAEAAABgHQMp5DKQ&#10;Ql8G0uIZSAEAAABgHQMp5DKQQl8G0uIZSAEAAABgHQMp5DKQQl8G0uIZSAEAAABgHQMp5DKQQl8G&#10;0uIZSAEAAABgHQMp5DKQQl8G0uIZSAEAAABgHQMp5DKQQl8G0uIZSAEAAABgHQMp5DKQQl8G0uIZ&#10;SAEAAABgHQMp5DKQQl8G0uIZSAEAAABgHQMp5DKQQl8G0uIZSAEAAABgHQMp5DKQQl8G0uIZSAEA&#10;AABgHQMp5DKQQl8G0uIZSAEAAABgHQMp5DKQQl8G0uIZSAEAAABgHQMp5DKQQl8G0uIZSAEAAABg&#10;HQMp5DKQQl8G0uIZSAEAAABgHQMp5DKQQl8G0uIZSAEAAABgHQMp5DKQQl8G0uIZSAEAAABgHQMp&#10;5DKQQl8G0uIZSAEAAABgHQMp5DKQQl8G0uIZSAEAAABgHQMp5DKQQl8G0uIZSAEAAABgHQMp5DKQ&#10;Ql8G0uIZSAEAAABgHQMp5DKQQl8G0uIZSAEAAABgHQMp5DKQQl8G0uIZSAEAAABgHQMp5DKQQl8G&#10;0uIZSAEAAABgHQMp5DKQQl8G0uIZSAEAAABgHQMp5DKQQl8G0uIZSAEAAABgHQMp5DKQQl8G0uIZ&#10;SAEAAABgHQMp5DKQQl8G0uIZSAEAAABgHQMp5DKQQl8G0uIZSAEAAABgHQMp5DKQQl8G0uIZSAEA&#10;AABgHQMp5DKQQl8G0uIZSAEAAABgHQMp5DKQQl8G0uIZSAEAAABgHQMp5DKQQl8G0uIZSAEAAABg&#10;HQMp5DKQQl8G0uIZSAEAAABgHQMp5DKQQl8G0uIZSAEAAABgHQMp5DKQQl8G0uIZSAEAAABgHQMp&#10;5DKQQl8G0uIZSAEAAABgHQMp5DKQQl8G0uIZSAEAAABgHQMp5DKQQl8G0uIZSAEAAABgHQMp5DKQ&#10;Ql8G0uIZSAEAAABgHQMp5DKQQl8G0uIZSAEAAABgHQMp5DKQQl8G0uIZSAEAAABgHQMp5DKQQl8G&#10;0uIZSAEAAABgHQMp5DKQQl8G0uIZSAEAAABgHQMp5DKQQl8G0uIZSAEAAABgHQMp5DKQQl8G0uIZ&#10;SAEAAABgHQMp5DKQQl8G0uIZSAEAAABgHQMp5DKQQl8G0uIZSAEAAABgHQMp5DKQQl8G0uIZSAEA&#10;AABgHQMp5DKQQl8G0uIZSAEAAABgHQMp5DKQQl8G0uIZSAEAAABgHQMp5DKQQl8G0uIZSAEAAABg&#10;HQMp5DKQQl8G0uIZSAEAAABgHQMp5DKQQl8G0uIZSAEAAIBWtv368Tzk78FCBlLIZSCFvgykxXMT&#10;AAAAAMTa9psx3nw7wH54f3d/ms9G/tbXcdA1xqwP2/7pcUiFMzCQQi4DKfRlIC2egRQAAACIsu23&#10;V9v++dsg+t1ZyK90dXf/ZfzPMpbyOwykkMtACn0ZSItnIAUAAAAibPvtOUbRlxojl3MUjjCQQi4D&#10;KfRlIC2eC3sAAACgtMXD6JyhlF9lIIVcBlLoy0BaPBf0AAAAQEnbfv1tePrR54quy6ExP8lACrkM&#10;pNCXgbR4BlIAAACgnG2/ec1Xjb7UOBib/9NgZiCFXAZS6MtAWjwDKQAAAFDK01vqvs2rRp/vYQy2&#10;838m/MVACrkMpNCXgbR4BlIAAACgijHEXNg4+lcnIykvMZBCLgMp9GUgLZ6BFAAAAKigwMhkJOVZ&#10;BZ67v5eBlMYMpNCXgbR4BlIAAADgom37daED6DGSOmvhHwykkKvQ76djGUjhRQbS4rloBwAAAC7W&#10;4zha7vDpYf5n0JuBFHIZSKGvgteov5SBFAAAAOAtbPvHqucy48Bs/ufQl4EUchlIoS8DafEMpAAA&#10;AMDF2fab6mcyH7b90/zPoicDKeQykEJfBtLiGUgBAACAi7Ltt+OzPOczjIKd5n8aPRlIIZeBFPoy&#10;kBbPQAoAAABcijG0hIyjj11t++f530g/BlLIZSCFvgykxTOQAgAAAJdgjInzuUVAXkWKgRSCGUih&#10;LwNp8QykAAAAwJva9uvoA2bjUXsGUsgV/ftrZCCFFxlIi2cgBQAAAN7M4ziafbjkVaQYSCGXgRT6&#10;Sr+GNZACAAAArPA0jn6ZzyoS+7Dtn+Z/Pn0YSCGXgRT6MpAWz0AKAAAAvLptv0k/c/l74wB9fgjo&#10;w0AKuQyk0JeBtHgGUgAAAOBVbfvteNvZ+YwiPG+z25iBFHIZSKEvA2nxDKQAAADAaxlDSsNx9DFn&#10;MH0ZSCGXgRT6MpAWz8U5AAAA8Bq+jaPfnU20ySFzWwZSyGUghb4MpMUzkAIAAABLbft1/ED0E11t&#10;++f5oaGH+Oe/gZTGDKTQl4G0eAZSAAAAYJkxjoYfHv1s43GYHx56MJBCLgMp9JV+jWsgBQAAADjC&#10;OPqPru7uv8wPET0YSCGXgRT6Sr/ONZACAAAA/Kptv0k/UznQw/ww0YOBFHIZSKEvA2nxDKQAAADA&#10;WW377fu7+9N8BqH7r/NDRQ8GUshlIIW+DKTFM5ACAAAA5zIOUo2jL+YVpE0ZSCGXgRT6MpAWz0AK&#10;AAAAnMMYSYyjP8xA2pSBFHIZSKEvA2nxDKQAAADA74ofgM7Q1d39l/lxo4f47w8DKY0ZSKEvA2nx&#10;DKQAAADAYdt+HX84fKbG4zQ/fPRgIIVc8b8DDaTwIgNp8QykAAAAwCGP42j2wdA5u9r2z/NDSA8G&#10;UshlIIW+0q+DDaQAAAAAs22/ST8zOXcftv3T/DDSg4EUchlIoS8DafEMpAAAAMAveRpHT/MZg36c&#10;M5i+DKSQy0AKfRlIi+fiHAAAAPhp235rHD3Uw/xQ0oeBFHIZSKEvA2nxDKQAAADAzxgjiHH0WD5/&#10;tDcDKeQykEJfBtLiGUgBAACAfxM/8CzO+Utv8d8/BlIaM5BCXwbS4rlABwAAAF607dfxh7+LG4dn&#10;88NKLwZSyBX/O9JACi8ykBbPQAoAAAA863EczT74eY0+bPun+aGlFwMp5DKQQl/p18kGUgAAAKCf&#10;bf+YfibySj3MDy39GEghl4EU+jKQFs9ACgAAAPzDtt+kn4e8Vl49ymAghVwGUujLQFo8AykAAADw&#10;X9t++/7u/jSfH+jX89mj/MVACrkMpNCXgbR4BlIAAABgGCOHcfRsncYrcefHmJ4MpJArfSC92vbP&#10;jxuCpO8ykBbv8QsJAAAAtDYOQOczA/1GBiP+xkAKudIHUkl9M5ACAAAAubb92uHueRtj2Pww05uB&#10;FHL5HSopNQMpAAAAkOlxHM1+a7DXbhyUj8d1fqjpzUAKuQykklIzkAIAAAB5nsbRL/M5gY43Hk/j&#10;KM8xkEIuA6mk1AykAAAAQJZtv0k/73jtjKP8iIEUchlIJaVmIAUAAABybPvt+7v703w+oOM9fuao&#10;cZQfMJBCLgOppNQMpAAAAECEMWIYR8/b1bZ/nh9nmBlIIZeBVFJqBlIAAAB+zbjPGq/S2/Y/xqHx&#10;GFDG4fjj/7ntn8f//fh/n/+/wUrfxtHvzgV0uNPj9zL8BAMp5DKQSkrNQAoAAMCPbfvHxyH07v7L&#10;gVfnfR0H5x+2/dP8PxbOYtuv48eZ1+/ke5ZfEf89aCClMQOppNQMpAAAAHxvfN7g02c5Psz3Wb/T&#10;t88yvJn/18EhYxy9u9/n55l+q69eAc6vMpBCLgOppNQMpAAAAPyfMTiNt8ldfK84Xo3qFWr8FuPo&#10;ih6co3CEgRRyGUglpWYgBQAA4MnTK0Zf9R5xHLq5b+OXbfvNaz9X0xt/tPD4ynE4wEAKuQykklIz&#10;kAIAAHR3CZ/h6PCZn/U05P/qZ+HqB31762vjKIe9+e+Q1fkdRWMGUkmpGUgBAAA6u6BX4o23S53/&#10;8+Dv3m/7H8bR8/Y4jsJvMpBCLgOppNQMpAAAAF1d5ivxxmcgeiUb3xkDxQU+Xyt3GoPz/DjDEQZS&#10;yGUglZSagRQAAKChC38l3lcjKX8XP768fqcP2/5pfpzhqPjvUQMpjRlIJaVmIAUAAGjmwsfRvzKS&#10;8vT5uA5mz51xlLMzkEIuv4clpWYgBQAA6OTpM0cvfRz9K2+329njOHq/P/O80PHG95RzEs7OQAq5&#10;DKSSUjOQAgAAdLHt1wXvAY2kHT0N+dWeqxfd1d39F99LrGIghVwGUkmpGUgBAACaKPxqvIf530Iw&#10;4+jZG4fbxlFWMpBCLgOppNQMpAAAAA2Mzxyc75eKZSTtYNtvC70FdInGcGUcZTUDKeQykEpKzUAK&#10;AACQruZb637X41uEEmsMEMbRs3Yy6vBaDKSQy0AqKTUDKQAAQLirbf883ytVzUiaKek5eiGdxqvG&#10;58cZVjGQQi4DqaTUDKQAAADJnl49GvWqPCNpkG2/dvB69oyjvDoDKeTye1pSagZSAACAYKmvzDOS&#10;BngcR+/3+Wur3+rBOQhvwUAKuQykklIzkAIAAAQbg8l8n5SSkbSwbf+Yfh7xBo1x9Hp+qOE1GEgh&#10;l4FUUmoGUgAAgFTbfjPfI6VlJC3o6XkZfRbx2o1X4hpHeUsGUshlIJWUmoEUAAAgVOrb684ZSQvZ&#10;9tu0z8R968YwZRzlrRlIIZeBVFJqBlIAAIBQYzic75FSexyJuGhjYDCOnjmjDRfCQAq5DKSSUjOQ&#10;AgAAJNr2625jlJH0cnV5NfMrdnq/7X/MjzO8FQMp5DKQSkrNQAoAAJCoweePPpeR9MJs+7WD1bN3&#10;+rDtn+aHGt6SgRRy+T0uKTUDKQAAQKDx6rL5/qhL49WK8+PBG3gcR+/3+euj3+rBOQeXyEAKuQyk&#10;klIzkAIAAAT69nmP390jtclh9tt6GkfbfAbuK2Uc5WIZSCGXgVRSaF8NpAAAAIEcZjnQfjNPb+8c&#10;fdbw2o2xeYzO80MNl8JACrlcU0pK7PH6Ov2mxUAKAAB05DDrW9v+x/zYsNC2347PyPzu66DDPX6u&#10;rnGUC2cghVyuKSUl9vixLAZSAACAPA6z/paR9FV8e1tn4+gZ83m6VGEghVyuKSUl9mHbPxlIAQAA&#10;AjnMmjKSLtX+M2/P38lzlkoMpJDLNaWkwE6P79BiIAUAAMgTf1h9JIPT+W37tefa2Ts9/kU7FBL/&#10;c8BASmMGUklpPX6ExWAgBQAAyDPemnO+P5KR9KzGOHp3v3/3GOt3+jo+x3V+qOHSGUghl4FUUlr/&#10;vd42kAIAAOQZr0Cb74/0lAHqDIyjK3pwhkFVBlLIZSCVlNTV3f2X//6AM5ACAAAE2vaP8/2R/i8j&#10;6W/Y9pv0s4TX7vGgZnwOEhRlIIVcBlJJSf3joyzSb2oMpAAAQEvbfj3fH+mfGUkP2Pbb8RmZ82Op&#10;4z1+BpJxlOIMpJDLQCoppX+8enQwkAIAAGQaN4DzPZL+mZH0531722bj6Bl7HEchgIEUchlIJYV0&#10;+u7ez0AKAACQ6WrbP8/3SPq+8Zax82PHP41xwDh61k7vt/2P+XGGqgykkMtAKimhZ/8w0UAKAAAQ&#10;ytvs/mzjr4mNpC+IHz5ev9M/PvsIAsT/nDCQ0piBVFJAD89+pIWBFAAAIFf6Pd8ZM5LOtv3aoejZ&#10;M44SyUAKuVwLSCrey/d56TfLBlIAAKCz8Tae832SXuzlm+duHsfR+/2Zx0jHG3+57oyCSAZSyGUg&#10;lVS4H/9xooEUAAAg2NPb7Ebf9505I+m233jOnLeru/svz76tF4QwkEIuA6mkov14HB3Sb3oMpAAA&#10;QHdeRfrL9R1JjaNnbxwsG0dJZyCFXAZSSQX793F0SL/xMZACAADk3/stqN9Iuu2349/9zGOhg43R&#10;yDhKBwZSyGUglVSsrz81jg7pN8kGUgAAgP+OX9/dM+mHfe0ybo3Df+PoWTsZVOjEQAq5DKSSqvTL&#10;H2thIAUAAOjh6u5+n++Z9K/Fj6RX2/75mX+3jvdzb+kFQQykkMtAKqlAx/440UAKAADQxLZfv7+7&#10;f5jvm/SvZY6k237t0PPsGUdpyUAKuVwrSLrgTr/1kRYGUnjB+Kba9ptxczsuhMc32mN3f/5HkiRJ&#10;BRvXcuOVctv+x3i72fnyr41t/+itVA/1cPjG+xI9jqNeUXzmxnPEGQQtGUgh17iO/u57QpLettO4&#10;t//ta28DKfzNtt98e3up8Vf1Do0kSZLCG59R8u0vTnsNptt+Mz8W+qke5oeypKeR3CuJz1vWgA6/&#10;yEAKuQykki6k0/gDz8d3aznXdbeBlPbG24xt+x8OCCRJktr319vz9LiH2PbbZx4D/Xu1R9KncTz6&#10;HOC1Gwc1ZzukgaIMpJCrwUA6roskXU5jp3kY19iP1xfjd/C238w/m87i2//C+YdCTG0ON/h14y2l&#10;nl4tGv09IEmSpF+vzVBqJD1azZH06evtnXLO2G995hEEMZBCrviBdHz8BtBT+jjU4lCDX/d0MOAV&#10;o5IkSfphj59rks5Ieqjx9szzQ3nJxuG+cfTMGUzgvwykkMtACsQykNLKeNVo+i91SZIknbvx2YJr&#10;3tLnUhhJD1VlJP32zjnf/ffrcCeHqfBPBlLIFX+W6nc69GUgpY2nz9rxqlFJkiQdK/3wxEh6qIse&#10;Sf2B6IpOH7b90/xQQ3cGUsgVfy2Rfo0PvMxASgs+a0eSJElnKP4td42kh7rIkfRxHL3f5/9W/VZf&#10;nTHA8wykkMtACsQykJJu/HWvcVSSJEnnKn0k/fZZld/9u/XjLmokfRpHv8z/jfqtxlttO1+AFxhI&#10;IZeBFIhlICXa09vqGkclSZJ01oykeq6LGEmf7oGi7/Nfu8ev67Zfzw818H8MpJDLQArESr9xMpA2&#10;ZhyVJEnSysIPU4ykxxpvazs/lq/GR4ucvTH6GEfh3xlIIZeBFIhlICWSt5SSJEnSKzT+KG++FE0y&#10;Xik7/5v17z2Oaq/s26BtHD1j6a8Uh3MykEIuAykQy0BKovgLc0mSJF1KX+dr0TSurY/1miOpV/ue&#10;vZPDUvg18b8rDKQ0ZiAFYhlIifP0tlLfPRckSZKkFb3mEPZW4g++F7X8FYjjnXN8bc7d6cO2f5of&#10;auDH4n8WGUhpzEAKxDKQEmXbr9/f3T/MzwNJkiRpZelvtTvEH44tatlI+vSxIvv8v0+/1dfxB7fz&#10;Qw38OwMp5Iq/BjSQQl8GUpKMX2jzc0CSJEla3Riq5mvTRPEHZKs698G6cXRFD84P4DgDKeSKv/4z&#10;kEJfBlJiePWoJEmS3rAu9x7xh2SrOtfh+rbfpN/Hv3ZXd/dfxv3k/FADP89ACrnir/0MpNBX+o1V&#10;l0MK3r0bnxMzf/0lSZKk12ocHs3XqKniD8pW9bsHcNt+Oz4j87v/uTrc42cIG0fhtxlIIVf8dd/v&#10;Xp8BdRlISeEtpiRJkvTGnToNLfGHZas6eAj37Q9CjaNn7HEcBc7CQAq54q/5Dl6bAQEMpETY9o/z&#10;116SJEl69ZodoI63Jv3uMdC/94sHceN5ZRw9a6df/RoAP2YghVwGUiCWgZQE3w4Mvvv6S5IkSa/Z&#10;eFeT+Vo1nZH0YD95GBc/Orx+p/Fq3PlxBn5P/M8qAymNGUiBWAZSEnh7XUmSJF1Ip/latQMj6bF+&#10;ONRt+3X8geTrZxyFRQykkCv+esRACn0ZSEmQ/jyWJElSnd5t+818vdqBkfRY77b9dn4sn8ZRfwR6&#10;5h6cD8A6BlLIZSAFYqUPS26AGvD5o5IkSbqkGh+ijhHqu8dD/9o/RtJtv0m/T3/txng/Rud/PFmB&#10;szKQQi4DKRAr/cbLQNrAtt/OX3dJkiTprbra9s/zJWsb235tJD3W40hqHD1741DXOArrGUghl4EU&#10;iJV+82UgzTd+ic1fd0mSJOmtGm+NOl+ztmIk/Z1Oz/zf6WBjsDGOwuswkEIuAykQy0BKdeMidf66&#10;S5IkSW/V49t5dmck1dt2MmbA6zKQQi4DKRDLQEp14y3M5q+7JEmS9IY9zNesLRlJ9TaNcdRBJ7wy&#10;AynkMpACsQykVBd/ES5JkqRqfZ2vWdsykup1O33Y9k/z0xBYL/5sxkBKYwZSIJaBlOq8glSSJEkX&#10;lleQ/p2RVK/Tg/t/eDsGUshlIAViGUipzmeQSpIk6ZLyGaTP2PaPj299+szjJZ2hMY5ez0874PUY&#10;SCGXgRSIZSCluvEWSvPXXZIkSXqrxiHSfM2KkVRrurq7342j8PYMpJDLQArEMpBS3rbfzF93SZIk&#10;6a0ah8TzJSvfGEl1xh6/14yjcBEMpJDLQArEMpBS3tNnGn33tZckSZLeJIcsP/b0B45GUv1exgq4&#10;KAZSyGUgBWIZSEmQ/jyWJElSndyD/ATvAqPjnRxkwuUxkEIuAykQK31YcjjRQ/yFuCRJkqr0db5W&#10;5QVGUv16pw/b/ml+KgFvL/5cxkBKYwZSIJaBlATjJnn+2kuSJEmv3dXd/T5fq/IDRlL9fF/d38Pl&#10;MpBCLgMpEMtASoSnzyH1OUaSJEl607y67YBtv50fR2nqwb09XDYDKeQykAKxDKSkiP9lLUmSpEvv&#10;NP5wb75O5ScYSfVCV3f3X3xfweUzkEKu+DNXAyn0ZSAlhrfnkiRJ0ht2te2f50tUfoGRVFNjcDGO&#10;Qg0GUshlIAViGUhJMj7zaX4OSJIkSa/QePWoe4/fZSTVt/zBAdRiIIVcBlIgloGUKF5FKkmSpDfI&#10;mHNGRtLunRxUQj0GUshlIAViGUhJ41WkkiRJeuV89ui5GUm7dvqw7Z/mpwNw+QykkMtACsQykBJn&#10;26/n54EkSZK0LIemS4zDqu8eayX3dQzj8/MAqMFACrkMpEAsAymJxl8dz88FSZIk6dyNA6P5WpTz&#10;GQfS82OuyB7cu0NtBlLIZSAFYhlISeWtdiVJkrS48Yo3b627mJE0u6u7+y++j6A+AynkMpACsQyk&#10;JBt/iTw/JyRJkqQzND531NuBvpKrbf/8zNdAxRuDinEUMhhIIZeBFIhlICXa0+eRGkklSZJ0zk7j&#10;Ix3mS0/WMpJm9TiOAjEMpJDLQArEMpASz0gqSZKk82UcfUPxB/A9OjmIhDzxP58NpDRmIAViGUhp&#10;wUgqSZKk3884egHiD+my8z0EoQykkCv+2stACn0ZSOkk/oJdkiRJS7q6u//i3uJyxB/UZWYchWDx&#10;5y0GUhqLv+4ykEJfBlK6GTflj2/r9MzzRZIkSZo6jc++HO9IMl9X8rbiD+uyenBvDtkMpJAr/prL&#10;QAp9GUjpKv6XuyRJkn6rb68avZmvI7kcrukvv2/fR/7AAMIZSCFX/PWWgRT6MpDS2rbfxP+SlyRJ&#10;0i81Bh1vBVqH6/nLbXxtjKPQg4EUcsVfaxlIoS8DKTwOpR/HxW7694MkSZJe7PRtzPGK0YLGqP3M&#10;11Rv2BhLjKPQh4EUchlIgVjpg5CBlF+27bfjwvfq7n5P//6QJElq3GmMat8+X/TGkFOfkfRiOhkS&#10;oB8DKeQykAKx0gcgAylnMZ5H23473mpNkiRJNRvXc8bQbEbSN2+Mow4ZoSEDKeQykAKxDKQAAACk&#10;MJK+WafHP0QAWjKQQi4DKRDLQAoAAEASI+mr9+DeG3ozkEIuAykQy0AKAABAlG2/HqPdfH+oJY1x&#10;1NtWQ3MGUshlIAViGUgBAACIYyRd3tXd/W4cBQYDKeQykAKxDKQAAABEMpIua4whxlHgLwZSyGUg&#10;BWIZSAEAAIhlJD1/hgJgYiCFXAZSIJaBFAAAgGhG0nN1cogIPMdACrkMpEAsAykAAADxjKS/2+nD&#10;tn+aH1aAwUAKuQykQCwDKQAAAC08jaSn+b5R/9pX99bAjxhIIZeBFIhlIAUAAKCNbf9oJP2lHtxX&#10;A//GQAq5DKRALAMpAAAArRhJf6qru/sv41W388MHMDOQQi4DKRDLQAoAAEA7235jJH25MXYYR4Gf&#10;ZSCFXAZSIJaBFAAAgJaMpM92te2f54cK4EcMpJDLQArEMpACAADQ1tNI+t29ZNNODgmBIwykkMtA&#10;CsQykAIAANCakXR0+rDtn+aHBuBnGEghl4EUiGUgBQAAoL1tv53vJxv1dfz754cE4GcZSCGXgRSI&#10;ZSAFAACAtiPpg/tm4HcZSCGXgRSIZSAFAACAbxqNpFd391/ebfv1/BAA/CoDKeQykAKxDKQAAADw&#10;Nw1G0jFmGEeBczGQQi4DKRDLQAoAAACT4JH0cRwFOCMDKeQykAKxDKQAAADwjLyR9OSQH1jBQAq5&#10;DKRALAMpAAAAPO/Dtn+a7zOLdhr/lvnfB3AOBlLIZSAFYhlIAQAA4GXjYHy+1yyWcRRYykAKuQyk&#10;QCwDKQAAAPxY4ZH0wX0xsFr6QHq17Z8ff5ZKDTOQArEMpAAAAPDvxgH5fM95yV3d3X95t+3X878D&#10;4NzSB1JJwRlIoS8DKQAAAPycKiPpeLWHcRR4LQZSSWUzkEJfBlIAAAD4eZc+BIz/PuMo8Jou/eei&#10;JL2YgRT6MpACAADAr7nQV5Kexmelzv+tAKsZSCWVzUAKfRlIAQAA4Nd92PZP8z3oG3Ya/z3zfyPA&#10;azCQSiqbgRT6MpACAADAQdt+cwH31Q/ufYG3ZCCVVDYDKfR1ATdyS3OTCAAAwGpvNA48vaWuzxsF&#10;3tgb/QyUpN/PQAp9GUgBAADgDLb95uruz//M96Ururq7/zL+983/CQBvwUAqqWwGUujLQAoAAABn&#10;tG4oPY3/uYZR4NIYSCWVzUAKfRlIAQAAYI3xFrjj1Z7zveovdHr8/++tdIELZiCVVDYDKfRlIAUA&#10;AID1Pmz7p8fB9H//3L6Npg/f7sn/6uHq7n5/HBqeBtEboyhQgYFUUtkMpNCXgRQAAAAAOMpAKqls&#10;BlLoy0AKAAAAABxlIJVUNgMp9GUgBQAAAACOMpBKKpuBFPoykAIAAAAARxlIJZXNQAp9GUgBAAAA&#10;gKMMpJLKZiCFvgykAAAAAMBRBlJJZTOQQl8GUgAAAADgKAOppLIZSKEvAykAAAAAcJSBVFLZDKTQ&#10;l4EUAAAAADjKQCqpbAZS6MtACgAAAAAcZSCVVDYDKfRlIAUAAAAAjjKQSiqbgRT6MpACAAAAAEcZ&#10;SCWVzUAKfRlIAQAAAICjDKSSymYghb4MpAAAAADAUQZSSWUzkEJfBlIAAAAA4CgDqaSyGUihLwMp&#10;AAAAAHCUgVRS2Qyk0JeBFAAAAAA4ykAqqWwGUujLQAoAAAAAHGUglVS1D9v+af6ZBjRhIAUAAAAA&#10;jjKQSqqagRQaM5ACAAAAAEcZSCVV7d22384/04AmDKQAAAAAwFEGUklVsx9AYwZSAAAAAOAoA6mk&#10;op3mn2dAIwZSAAAAAOAoA6mkoj3MP8+ARgykAAAAAMBRBlJJFRs/u+afZ0AjBlIAAAAA4CgDqaSK&#10;fdj2T/PPM6ARAykAAAAAcJSBVFLBTu+2/Xr+eQY0YiAFAAAAAI4ykEqq1tXd/T7/LAOaMZACAAAA&#10;AEcZSCVVy9vrAgZSAAAAAOAwA6mkSl3d3X+Zf44BDRlIAQAAAICjDKSSSrXtf8w/x4CGDKQAAAAA&#10;wFEGUklV8upR4L8MpAAAAADAUQZSSVV6t+23888woCkDKQAAAABwlIFUUoXGz6r55xfQmIEUAAAA&#10;ADjKQCqpQA/vtv16/vkFNGYgBQAAAACOMpBKuvBO77b9Zv7ZBTRnIAUAAAAAjjKQSrrgTh+2/dP8&#10;cwvAQAoAAAAAHGYglXShGUeBlxlIAQAAAICjDKSSLjDjKPBjBlIAAAAA4CgDqaQL66txFPhXBlIA&#10;AAAA4CgDqaRL6eru/su7bb+ef04BfMdACgAAAAAcZSCVdAGd3m/7/8w/nwBeZCAFAAAAAI4ykEp6&#10;w05X2/7Zq0aBX2YgBQAAAACOMpBKeoP+Gkad/wPHGEgBAAAAgKMMpJJeqdPV3f3+bttvvWIU+G0G&#10;UgAAAADgqAYD6enbGaqk9T2Mru7uv4wx9PHny7b/8W7bb+afPQC/5dsPnfmXfkwGUgAAAABYJ34g&#10;3fb/mf/NAEBxBlIAAAAA4CgDKQBQjoEUAAAAADjKQAoAlGMgBQAAAACOMpACAOUYSAEAAACAowyk&#10;AEA5BlIAAAAA4CgDKQBQjoEUAAAAADjKQAoAlGMgBQAAAACOMpACAOUYSAEAAACAowykAEA5BlIA&#10;AAAA4CgDKQBQjoEUAAAAADjKQAoAlGMgBQAAAACOMpACAOUYSAEAAACAowykAEA5BlIAAAAA4CgD&#10;KQBQjoEUAAAAADjKQAoAlGMgBQAAAACOMpACAOUYSAEAAACAowykAEA5BlIAAAAA4CgDKQBQjoEU&#10;AAAAADjKQAoAlGMgBQAAAACOMpACAOUYSAEAAACAowykAEA5BlIAAAAA4CgDKQBQjoEUAAAAADjK&#10;QAoAlGMgBQAAAACOMpACAOUYSAEAAACAowykAEA5BlIAAAAA4CgDKQBQjoEUAAAAADjKQAoAlGMg&#10;BQAAAACOMpACAOUYSAEAAACAowykAEA5BlIAAAAA4CgDKQBQjoEUAAAAADjKQAoAlGMgBQAAAACO&#10;MpACAOUYSAEAAACAowykAEA5BlIAAAAA4CgDKQBQjoEUAAAAADjKQAoAlGMgBQAAAACOMpACAOUY&#10;SAEAAACAowykAEA5BlIAAAAA4CgDKQBQjoEUAAAAADjKQAoAlGMgBQAAAACOMpACAOUYSAEAAACA&#10;owykAEA5BlIAAAAA4CgDKQBQjoEUAAAAADjKQAoAlGMgBQAAAACOMpACAOUYSAEAAACAowykAEA5&#10;BlIAAAAA4CgDKQBQjoEUAAAAADjKQAoAlGMgBQAAAACOMpACAOUYSAEAAACAowykAEA5BlIAAAAA&#10;4CgDKQBQjoEUAAAAADjKQAoAlGMgBQAAAACOMpACAOUYSAEAAACAowykAEA5BlIAAAAA4CgDKQBQ&#10;joEUAAAAADjKQAoAlGMgBQAAAACOMpACAOUYSAEAAACAowykAEA5BlIAAAAA4CgDKQBQjoEUAAAA&#10;ADjKQAoAlGMgBQAAAACOMpACAOUYSAEAAACAowykAEA5BlIAAAAA4CgDKQBQjoEUAAAAADjKQAoA&#10;lGMgBQAAAACOMpACAOUYSAEAAACAowykAEA5BlIAAAAA4CgDKQBQjoEUAAAAADjKQAoAlGMgBQAA&#10;AACOMpACAOUYSAEAAACAowykAEA5BlIAAAAA4CgDKQBQjoEUAAAAADjKQAoAlGMgBQAAAACOMpAC&#10;AOUYSAEAAACAowykAEA5BlIAAAAA4CgDKQBQjoEUAAAAADjKQAoAlGMgBQAAAACOMpACAOUYSAEA&#10;AACAowykAEA56QPph23/9G7bbyRJkiRJkiSdv6u7P/8zn8lFZSAFgDzpA6kkSZIkSZIkHc5ACgB5&#10;DKSSJEmSJEmS9EIGUgDIYyCVJEmSJEmSpBcykAJAHgOpJEmSJEmSJL2QgRQA8hhIJUmSJEmSJOmF&#10;DKQAkMdAKkmSJEmSJEkvZCAFgDwGUkmSJEmSJEl6IQMpAOQxkEqSJEmSJEnSCxlIASCPgVSSJEmS&#10;JEmSXshACgB5DKSSJEmSJEmS9EIGUgDIYyCVJEmSJEmSpBcykAJAHgOpJEmSJEmSJL2QgRQA8hhI&#10;JUmSJEmSJOmFDKQAkMdAKkmSJEmSJEkvZCAFgDwGUkmSJEmSJEl6IQMpAOQxkEqSJEmSJEnSCxlI&#10;ASCPgVSSJEmSJEmSXshACgB5DKSSJEmSJEmS9EIGUgDIYyCVJEmSJEmSpBcykAJAHgOpJEmSJEmS&#10;JL2QgRQA8hhIJUmSJEmSJOmFDKQAkMdAKkmSJEmSJEkvZCAFgDwGUkmSJEmSJEl6IQMpAOQxkEqS&#10;JEmSJEnSCxlIASCPgVSSJEmSJEmSXshACgB5DKSSJEmSJEmS9EIGUgDIYyCVJEmSJEmSpBcykAJA&#10;HgOpJEmSJEmSJL2QgRQA8ry/u3/47pe+JEmSJEmSJGkMpH/MZ6oAQHFXd/dfvvulL0mSJEmSJEn6&#10;fx+2/dN8pgoAFGcglSRJkiRJkqTnM5ACQKCr//1zm3/pS5IkSZIkSZLu/9+7bf84n6kCAMVdbfvn&#10;+Ze+JEmSJEmSJOn+/83nqQBAgPEWEfMvfUmSJEmSJEnS/cN8ngoAJNj262d+8UuSJEmSJElS68bH&#10;k83HqQBAiPGXUPMvf0mSJEmSJEnq3Hj3vfksFQAI4XNIJUmSJEmSJOkfnd5t+8f5LBUASOFtdiVJ&#10;kiRJkiTpv13d3e/zMSoAEObq7v7LfBEgSZIkSZIkSR3z9roA0MD4hT9fBEiSJEmSJElSwx7m81MA&#10;INT7u/uvz1wMSJIkSZIkSVKftv2P+ewUAEi17bffXQxIkiRJkiRJUp8e3m379Xx0CgAEGx8+/sxF&#10;gSRJkiRJkiTFN15EMp+ZAgDptv16viiQJEmSJEmSpPSu/vfPbT4uBQC68Fa7kiRJkiRJknrlrXUB&#10;oLuruz//88xFgiRJkiRJkiSldXq37TfzGSkA0JDPI5UkSZIkSZIU3unDtn+az0YBgMau7u6/PHPR&#10;IEmSJEmSJEnVO73f9j/mM1EAAK8klSRJkiRJkpSWV44CAD929b9/bs9cREiSJEmSJElStYyjAMBP&#10;2vbbZy4mJEmSJEmSJKlE4yPF3m379Xz0CQDwsm2/vrr78z/zhYUkSZIkSZIkXXDj80b/xzgKABy3&#10;7Tfv7+6/PnOhIUmSJEmSJEmX0ulq2z8bRgGAsxnv1X91d78/c+EhSZIkSZIkSW/VX8Pox/lMEwDg&#10;PLb9erxFxXgP/2cuRiRJkiRJkiRpdafxYo7x7ndeMQoAvLrxytL32/7H+CutcVEyhtNv4+mDJEmS&#10;JEmSJP1O384c92+vEr19HEUBAH7C/wdte3PDBu63GAAAAABJRU5ErkJgglBLAwQKAAAAAAAAACEA&#10;INboNisPAAArDwAAFAAAAGRycy9tZWRpYS9pbWFnZTIuc3ZnPHN2ZyB3aWR0aD0iNDY2IiBoZWln&#10;aHQ9IjQ5NCIgdmlld0JveD0iMjEuOSA4IDQ2Ni4xIDQ5NCIgeG1sbnM9Imh0dHA6Ly93d3cudzMu&#10;b3JnLzIwMDAvc3ZnIiB4bWxuczp4bGluaz0iaHR0cDovL3d3dy53My5vcmcvMTk5OS94bGluayIg&#10;c3Ryb2tlLWxpbmVqb2luPSJyb3VuZCIgc3Ryb2tlLW1pdGVybGltaXQ9IjIiIGZpbGw9IiMyMDRG&#10;ODYiIGZpbGwtcnVsZT0iZXZlbm9kZCIgY2xpcC1ydWxlPSJldmVub2RkIiBvdmVyZmxvdz0iaGlk&#10;ZGVuIj48c3R5bGU+DQouTXNmdE9mY1RobV9BY2NlbnQxX0ZpbGxfdjIgew0KIGZpbGw6IzAyOTFC&#10;MTsgDQp9DQo8L3N0eWxlPg0KPGcgaWQ9ImNoYW5nZTFfMSI+PHBhdGggZD0iTTM2Mi4wNzMgNDY4&#10;LjUgMzYyLjA3MyA0OTVDMzYyLjA3MyA0OTguODY2IDM1OC45MzkgNTAyIDM1NS4wNzMgNTAyTDI4&#10;LjkyNyA1MDJDMjUuMDYxIDUwMiAyMS45MjcgNDk4Ljg2NiAyMS45MjcgNDk1TDIxLjkyNyAxNDku&#10;MTQ2QzIxLjkyNyAxNDcuMjkgMjIuNjY0IDE0NS41MDkgMjMuOTc3IDE0NC4xOTdMOTEuMTIzIDc3&#10;LjA1QzkyLjQzNiA3NS43MzcgOTQuMjE3IDc1IDk2LjA3MyA3NUwxMjEuNjc0IDc1IDE1My4xMjMg&#10;NDMuNTVDMTU0LjQzNiA0Mi4yMzcgMTU2LjIxNyA0MS41IDE1OC4wNzMgNDEuNUwxODUuNjc0IDQx&#10;LjUgMjE3LjEyMyAxMC4wNUMyMTguNDM2IDguNzM3IDIyMC4yMTcgOCAyMjIuMDczIDhMNDgxLjA3&#10;MyA4QzQ4NC45MzkgOCA0ODguMDczIDExLjEzNCA0ODguMDczIDE1TDQ4OC4wNzMgNDI4QzQ4OC4w&#10;NzMgNDMxLjg2NiA0ODQuOTM5IDQzNSA0ODEuMDczIDQzNUw0MjQuMDczIDQzNSA0MjQuMDczIDQ2&#10;MS41QzQyNC4wNzMgNDY1LjM2NiA0MjAuOTM5IDQ2OC41IDQxNy4wNzMgNDY4LjVMMzYyLjA3MyA0&#10;NjguNVpNMTQxLjQ3MyA3NSAxNTEuMDczIDc1IDE1MS4wNzMgNjUuMzk5IDE0MS40NzMgNzVaTTM0&#10;OC4wNzMgODkgMTAzLjA3MyA4OSAxMDMuMDczIDE0OS4xNDZDMTAzLjA3MyAxNTMuMDEyIDk5Ljkz&#10;OSAxNTYuMTQ2IDk2LjA3MyAxNTYuMTQ2TDM1LjkyNyAxNTYuMTQ2IDM1LjkyNyA0ODggMzQ4LjA3&#10;MyA0ODggMzQ4LjA3MyA4OVpNODkuMDczIDk4Ljg5OUM3Ny4yNjMgMTEwLjcxIDU3LjYzNyAxMzAu&#10;MzM2IDQ1LjgyNiAxNDIuMTQ2TDg5LjA3MyAxNDIuMTQ2IDg5LjA3MyA5OC44OTlaTTIwNS40NzMg&#10;NDEuNSAyMTUuMDczIDQxLjUgMjE1LjA3MyAzMS44OTkgMjA1LjQ3MyA0MS41Wk0yMjkuMDczIDQx&#10;LjUgNDE3LjA3MyA0MS41QzQyMC45MzkgNDEuNSA0MjQuMDczIDQ0LjYzNCA0MjQuMDczIDQ4LjVM&#10;NDI0LjA3MyA0MjEgNDc0LjA3MyA0MjFDNDc0LjA3MyA0MjEgNDc0LjA3MyAyMiA0NzQuMDczIDIy&#10;IDQ3NC4wNzMgMjIgMjYxLjQwOSAyMiAyMjkuMDczIDIyTDIyOS4wNzMgNDEuNVpNNDEwLjA3MyA0&#10;NTQuNUM0MTAuMDczIDQ1NC41IDQxMC4wNzMgNTUuNSA0MTAuMDczIDU1LjUgNDEwLjA3MyA1NS41&#10;IDE5Ny40MDkgNTUuNSAxNjUuMDczIDU1LjVMMTY1LjA3MyA3NSAzNTUuMDczIDc1QzM1OC45Mzkg&#10;NzUgMzYyLjA3MyA3OC4xMzQgMzYyLjA3MyA4MkwzNjIuMDczIDQ1NC41IDQxMC4wNzMgNDU0LjVa&#10;TTczLjI2OCAzMzYuMzIxQzY5LjQwNSAzMzYuMzIxIDY2LjI2OCAzMzMuMTg1IDY2LjI2OCAzMjku&#10;MzIxIDY2LjI2OCAzMjUuNDU4IDY5LjQwNSAzMjIuMzIxIDczLjI2OCAzMjIuMzIxTDMxMC43MzIg&#10;MzIyLjMyMUMzMTQuNTk1IDMyMi4zMjEgMzE3LjczMiAzMjUuNDU4IDMxNy43MzIgMzI5LjMyMSAz&#10;MTcuNzMyIDMzMy4xODUgMzE0LjU5NSAzMzYuMzIxIDMxMC43MzIgMzM2LjMyMUw3My4yNjggMzM2&#10;LjMyMVpNNzMuMjY4IDI4MC4zMjFDNjkuNDA1IDI4MC4zMjEgNjYuMjY4IDI3Ny4xODUgNjYuMjY4&#10;IDI3My4zMjEgNjYuMjY4IDI2OS40NTggNjkuNDA1IDI2Ni4zMjEgNzMuMjY4IDI2Ni4zMjFMMzEw&#10;LjczMiAyNjYuMzIxQzMxNC41OTUgMjY2LjMyMSAzMTcuNzMyIDI2OS40NTggMzE3LjczMiAyNzMu&#10;MzIxIDMxNy43MzIgMjc3LjE4NSAzMTQuNTk1IDI4MC4zMjEgMzEwLjczMiAyODAuMzIxTDczLjI2&#10;OCAyODAuMzIxWk03My4yNjggNDQ4LjM3QzY5LjQwNSA0NDguMzcgNjYuMjY4IDQ0NS4yMzMgNjYu&#10;MjY4IDQ0MS4zNyA2Ni4yNjggNDM3LjUwNyA2OS40MDUgNDM0LjM3IDczLjI2OCA0MzQuMzdMMjI5&#10;LjQwNCA0MzQuMzdDMjMzLjI2NyA0MzQuMzcgMjM2LjQwNCA0MzcuNTA3IDIzNi40MDQgNDQxLjM3&#10;IDIzNi40MDQgNDQ1LjIzMyAyMzMuMjY3IDQ0OC4zNyAyMjkuNDA0IDQ0OC4zN0w3My4yNjggNDQ4&#10;LjM3Wk03My4yNjggMzkyLjM0NkM2OS40MDUgMzkyLjM0NiA2Ni4yNjggMzg5LjIwOSA2Ni4yNjgg&#10;Mzg1LjM0NiA2Ni4yNjggMzgxLjQ4MiA2OS40MDUgMzc4LjM0NiA3My4yNjggMzc4LjM0NkwzMTAu&#10;NzMyIDM3OC4zNDZDMzE0LjU5NSAzNzguMzQ2IDMxNy43MzIgMzgxLjQ4MiAzMTcuNzMyIDM4NS4z&#10;NDYgMzE3LjczMiAzODkuMjA5IDMxNC41OTUgMzkyLjM0NiAzMTAuNzMyIDM5Mi4zNDZMNzMuMjY4&#10;IDM5Mi4zNDZaTTE2My4xMTUgMjA5Ljk4MiAxMzYuNzgzIDIwOS45ODJDMTMyLjkxNyAyMDkuOTgy&#10;IDEyOS43ODMgMjA2Ljg0OCAxMjkuNzgzIDIwMi45ODJMMTI5Ljc4MyAxNTkuMjEzQzEyOS43ODMg&#10;MTU1LjM0NyAxMzIuOTE3IDE1Mi4yMTMgMTM2Ljc4MyAxNTIuMjEzTDE2My4xMTUgMTUyLjIxMyAx&#10;NjMuMTE1IDEyNS44ODFDMTYzLjExNSAxMjIuMDE1IDE2Ni4yNDkgMTE4Ljg4MSAxNzAuMTE1IDEx&#10;OC44ODFMMjEzLjg4NSAxMTguODgxQzIxNy43NTEgMTE4Ljg4MSAyMjAuODg1IDEyMi4wMTUgMjIw&#10;Ljg4NSAxMjUuODgxTDIyMC44ODUgMTUyLjIxMyAyNDcuMjE3IDE1Mi4yMTNDMjUxLjA4MyAxNTIu&#10;MjEzIDI1NC4yMTcgMTU1LjM0NyAyNTQuMjE3IDE1OS4yMTNMMjU0LjIxNyAyMDIuOTgyQzI1NC4y&#10;MTcgMjA2Ljg0OCAyNTEuMDgzIDIwOS45ODIgMjQ3LjIxNyAyMDkuOTgyTDIyMC44ODUgMjA5Ljk4&#10;MiAyMjAuODg1IDIzNi4zMTRDMjIwLjg4NSAyNDAuMTggMjE3Ljc1MSAyNDMuMzE0IDIxMy44ODUg&#10;MjQzLjMxNEwxNzAuMTE1IDI0My4zMTRDMTY2LjI0OSAyNDMuMzE0IDE2My4xMTUgMjQwLjE4IDE2&#10;My4xMTUgMjM2LjMxNEwxNjMuMTE1IDIwOS45ODJaTTE3Ny4xMTUgMjAyLjk4MiAxNzcuMTE1IDIy&#10;OS4zMTQgMjA2Ljg4NSAyMjkuMzE0IDIwNi44ODUgMjAyLjk4MkMyMDYuODg1IDE5OS4xMTYgMjEw&#10;LjAxOSAxOTUuOTgyIDIxMy44ODUgMTk1Ljk4MkwyNDAuMjE3IDE5NS45ODIgMjQwLjIxNyAxNjYu&#10;MjEzIDIxMy44ODUgMTY2LjIxM0MyMTAuMDE5IDE2Ni4yMTMgMjA2Ljg4NSAxNjMuMDc5IDIwNi44&#10;ODUgMTU5LjIxM0wyMDYuODg1IDEzMi44ODEgMTc3LjExNSAxMzIuODgxIDE3Ny4xMTUgMTU5LjIx&#10;M0MxNzcuMTE1IDE2My4wNzkgMTczLjk4MSAxNjYuMjEzIDE3MC4xMTUgMTY2LjIxM0wxNDMuNzgz&#10;IDE2Ni4yMTMgMTQzLjc4MyAxOTUuOTgyIDE3MC4xMTUgMTk1Ljk4MkMxNzMuOTgxIDE5NS45ODIg&#10;MTc3LjExNSAxOTkuMTE2IDE3Ny4xMTUgMjAyLjk4MlpNMjQ2Ljc1NCA0MzQuNzcxQzI0NC4wNjIg&#10;NDMyIDI0NC4xMjYgNDI3LjU2NSAyNDYuODk3IDQyNC44NzIgMjQ5LjY2NyA0MjIuMTggMjU0LjEw&#10;MyA0MjIuMjQ0IDI1Ni43OTUgNDI1LjAxNCAyNTYuNzk1IDQyNS4wMTQgMjcxLjk0NSA0NDAuNjA1&#10;IDI3MS45NDUgNDQwLjYwNUwzMDQuODAyIDQxMS43MjhDMzA3LjcwNCA0MDkuMTc4IDMxMi4xMyA0&#10;MDkuNDYzIDMxNC42ODEgNDEyLjM2NSAzMTcuMjMxIDQxNS4yNjcgMzE2Ljk0NiA0MTkuNjk0IDMx&#10;NC4wNDQgNDIyLjI0NEwyNzYuMTg1IDQ1NS41MTZDMjczLjM4NCA0NTcuOTc5IDI2OS4xNDMgNDU3&#10;LjgxMiAyNjYuNTQ0IDQ1NS4xMzdMMjQ2Ljc1NCA0MzQuNzcxWiIgY2xhc3M9Ik1zZnRPZmNUaG1f&#10;QWNjZW50MV9GaWxsX3YyIiBmaWxsPSIjMDI5MUIxIi8+PC9nPjwvc3ZnPlBLAwQUAAYACAAAACEA&#10;r8/URN4AAAAGAQAADwAAAGRycy9kb3ducmV2LnhtbEyOwU7DMBBE70j8g7VIXFDrtLShDtlUqFI5&#10;IDhQKri68RJHxOsodtvw95gTHEczevPK9eg6caIhtJ4RZtMMBHHtTcsNwv5tO1mBCFGz0Z1nQvim&#10;AOvq8qLUhfFnfqXTLjYiQTgUGsHG2BdShtqS02Hqe+LUffrB6Zji0Egz6HOCu07OsyyXTrecHqzu&#10;aWOp/todHcJ26Vt1u3jcPNvGPd18vO9fVnmGeH01PtyDiDTGvzH86id1qJLTwR/ZBNEhTJRKSwQ1&#10;A5HqxTIHcUC4myuQVSn/61c/AAAA//8DAFBLAwQUAAYACAAAACEAIlYO7scAAAClAQAAGQAAAGRy&#10;cy9fcmVscy9lMm9Eb2MueG1sLnJlbHO8kLFqAzEMhvdC3sFo7/nuhlJKfFlKIWtIH0DYOp/JWTaW&#10;G5q3j2mWBgLdOkri//4PbXffcVVnKhISGxi6HhSxTS6wN/B5/Hh+BSUV2eGamAxcSGA3bZ62B1qx&#10;tpAsIYtqFBYDS635TWuxC0WULmXidplTiVjbWLzOaE/oSY99/6LLbwZMd0y1dwbK3o2gjpfcmv9m&#10;p3kOlt6T/YrE9UGFDrF1NyAWT9VAJBfwthw7OXvQjx2G/3EYusw/DvruudMVAAD//wMAUEsBAi0A&#10;FAAGAAgAAAAhAKjWx6gTAQAASQIAABMAAAAAAAAAAAAAAAAAAAAAAFtDb250ZW50X1R5cGVzXS54&#10;bWxQSwECLQAUAAYACAAAACEAOP0h/9YAAACUAQAACwAAAAAAAAAAAAAAAABEAQAAX3JlbHMvLnJl&#10;bHNQSwECLQAUAAYACAAAACEAWPGBd/8BAACGBAAADgAAAAAAAAAAAAAAAABDAgAAZHJzL2Uyb0Rv&#10;Yy54bWxQSwECLQAKAAAAAAAAACEAKuu9fpe+AACXvgAAFAAAAAAAAAAAAAAAAABuBAAAZHJzL21l&#10;ZGlhL2ltYWdlMS5wbmdQSwECLQAKAAAAAAAAACEAINboNisPAAArDwAAFAAAAAAAAAAAAAAAAAA3&#10;wwAAZHJzL21lZGlhL2ltYWdlMi5zdmdQSwECLQAUAAYACAAAACEAr8/URN4AAAAGAQAADwAAAAAA&#10;AAAAAAAAAACU0gAAZHJzL2Rvd25yZXYueG1sUEsBAi0AFAAGAAgAAAAhACJWDu7HAAAApQEAABkA&#10;AAAAAAAAAAAAAAAAn9MAAGRycy9fcmVscy9lMm9Eb2MueG1sLnJlbHNQSwUGAAAAAAcABwC+AQAA&#10;ndQAAAAA&#10;" w14:anchorId="0C399FB1">
                <v:fill type="frame" o:title="" recolor="t" rotate="t" r:id="rId121"/>
                <v:path arrowok="t"/>
                <w10:wrap anchorx="margin"/>
              </v:shape>
            </w:pict>
          </mc:Fallback>
        </mc:AlternateContent>
      </w:r>
    </w:p>
    <w:p w14:paraId="77AAAAE5" w14:textId="49FBDA93" w:rsidR="00D6691A" w:rsidRPr="00BD10EC" w:rsidRDefault="006E12E4" w:rsidP="00BD10EC">
      <w:pPr>
        <w:pStyle w:val="Heading3"/>
        <w:ind w:firstLine="720"/>
      </w:pPr>
      <w:bookmarkStart w:id="67" w:name="_4.2.3_Explore_Chronic"/>
      <w:bookmarkEnd w:id="67"/>
      <w:r>
        <w:t xml:space="preserve">4.2.3 Explore Chronic Conditions Management changes with your practice team </w:t>
      </w:r>
    </w:p>
    <w:p w14:paraId="367D7A5F" w14:textId="6ADCB5BD" w:rsidR="00F40C84" w:rsidRDefault="00BE69E0" w:rsidP="00BE69E0">
      <w:pPr>
        <w:widowControl/>
        <w:spacing w:after="0"/>
        <w:contextualSpacing/>
        <w:jc w:val="both"/>
        <w:rPr>
          <w:rFonts w:eastAsia="+mn-ea" w:cs="+mn-cs"/>
          <w:szCs w:val="20"/>
          <w:lang w:eastAsia="en-AU"/>
        </w:rPr>
      </w:pPr>
      <w:r w:rsidRPr="00335BB6">
        <w:rPr>
          <w:rFonts w:eastAsia="+mn-ea" w:cs="+mn-cs"/>
          <w:szCs w:val="20"/>
          <w:lang w:eastAsia="en-AU"/>
        </w:rPr>
        <w:t xml:space="preserve">A summary of CCM changes </w:t>
      </w:r>
      <w:r w:rsidR="00CB2CC9">
        <w:rPr>
          <w:rFonts w:eastAsia="+mn-ea" w:cs="+mn-cs"/>
          <w:szCs w:val="20"/>
          <w:lang w:eastAsia="en-AU"/>
        </w:rPr>
        <w:t xml:space="preserve">can be found in </w:t>
      </w:r>
      <w:hyperlink w:anchor="_Section_3_-_1" w:history="1">
        <w:r w:rsidR="00CB2CC9" w:rsidRPr="00F40C84">
          <w:rPr>
            <w:rStyle w:val="Hyperlink"/>
            <w:rFonts w:eastAsia="+mn-ea" w:cs="+mn-cs"/>
            <w:b/>
            <w:bCs/>
            <w:szCs w:val="20"/>
            <w:lang w:eastAsia="en-AU"/>
          </w:rPr>
          <w:t>Section 3</w:t>
        </w:r>
      </w:hyperlink>
      <w:r w:rsidR="00CB2CC9">
        <w:rPr>
          <w:rFonts w:eastAsia="+mn-ea" w:cs="+mn-cs"/>
          <w:szCs w:val="20"/>
          <w:lang w:eastAsia="en-AU"/>
        </w:rPr>
        <w:t xml:space="preserve"> of this workbook</w:t>
      </w:r>
      <w:r w:rsidR="0082096E">
        <w:rPr>
          <w:rFonts w:eastAsia="+mn-ea" w:cs="+mn-cs"/>
          <w:szCs w:val="20"/>
          <w:lang w:eastAsia="en-AU"/>
        </w:rPr>
        <w:t xml:space="preserve">. </w:t>
      </w:r>
    </w:p>
    <w:p w14:paraId="6A089F29" w14:textId="77777777" w:rsidR="00F40C84" w:rsidRPr="00F40C84" w:rsidRDefault="00F40C84" w:rsidP="00BE69E0">
      <w:pPr>
        <w:widowControl/>
        <w:spacing w:after="0"/>
        <w:contextualSpacing/>
        <w:jc w:val="both"/>
        <w:rPr>
          <w:rFonts w:eastAsia="+mn-ea" w:cs="+mn-cs"/>
          <w:b/>
          <w:bCs/>
          <w:szCs w:val="20"/>
          <w:lang w:eastAsia="en-AU"/>
        </w:rPr>
      </w:pPr>
    </w:p>
    <w:p w14:paraId="7B8157F6" w14:textId="1FF85CC9" w:rsidR="00BE69E0" w:rsidRPr="00F40C84" w:rsidRDefault="00F40C84" w:rsidP="00BE69E0">
      <w:pPr>
        <w:widowControl/>
        <w:spacing w:after="0"/>
        <w:contextualSpacing/>
        <w:jc w:val="both"/>
        <w:rPr>
          <w:rFonts w:eastAsia="+mn-ea" w:cs="+mn-cs"/>
          <w:b/>
          <w:bCs/>
          <w:szCs w:val="20"/>
          <w:lang w:eastAsia="en-AU"/>
        </w:rPr>
      </w:pPr>
      <w:r w:rsidRPr="00F40C84">
        <w:rPr>
          <w:rFonts w:eastAsia="+mn-ea" w:cs="+mn-cs"/>
          <w:b/>
          <w:bCs/>
          <w:szCs w:val="20"/>
          <w:lang w:eastAsia="en-AU"/>
        </w:rPr>
        <w:t xml:space="preserve">Have </w:t>
      </w:r>
      <w:r w:rsidR="00BE69E0" w:rsidRPr="00F40C84">
        <w:rPr>
          <w:rFonts w:eastAsia="+mn-ea" w:cs="+mn-cs"/>
          <w:b/>
          <w:bCs/>
          <w:szCs w:val="20"/>
          <w:lang w:eastAsia="en-AU"/>
        </w:rPr>
        <w:t>a team discussion and pose some open questions such as:</w:t>
      </w:r>
    </w:p>
    <w:p w14:paraId="2C1881DD" w14:textId="77777777" w:rsidR="00BE69E0" w:rsidRPr="00335BB6" w:rsidRDefault="00BE69E0" w:rsidP="00BE69E0">
      <w:pPr>
        <w:widowControl/>
        <w:spacing w:after="0"/>
        <w:contextualSpacing/>
        <w:jc w:val="both"/>
        <w:rPr>
          <w:rFonts w:eastAsia="+mn-ea" w:cs="+mn-cs"/>
          <w:szCs w:val="20"/>
          <w:lang w:eastAsia="en-AU"/>
        </w:rPr>
      </w:pPr>
    </w:p>
    <w:p w14:paraId="433ABAC0" w14:textId="0EE29285" w:rsidR="00BE69E0" w:rsidRPr="00335BB6" w:rsidRDefault="00BE69E0" w:rsidP="00C049BF">
      <w:pPr>
        <w:pStyle w:val="ListParagraph"/>
        <w:widowControl/>
        <w:numPr>
          <w:ilvl w:val="0"/>
          <w:numId w:val="40"/>
        </w:numPr>
        <w:spacing w:after="0"/>
        <w:ind w:hanging="295"/>
        <w:jc w:val="both"/>
        <w:rPr>
          <w:rFonts w:eastAsia="+mn-ea" w:cs="+mn-cs"/>
          <w:szCs w:val="20"/>
          <w:lang w:eastAsia="en-AU"/>
        </w:rPr>
      </w:pPr>
      <w:r w:rsidRPr="00335BB6">
        <w:rPr>
          <w:rFonts w:eastAsia="+mn-ea" w:cs="+mn-cs"/>
          <w:szCs w:val="20"/>
          <w:lang w:eastAsia="en-AU"/>
        </w:rPr>
        <w:t>How are these changes similar or different to current CDM care?</w:t>
      </w:r>
    </w:p>
    <w:p w14:paraId="2C247D2B" w14:textId="77777777" w:rsidR="00335BB6" w:rsidRPr="00335BB6" w:rsidRDefault="00335BB6" w:rsidP="00335BB6">
      <w:pPr>
        <w:pStyle w:val="ListParagraph"/>
        <w:widowControl/>
        <w:spacing w:after="0"/>
        <w:ind w:left="1004" w:hanging="295"/>
        <w:jc w:val="both"/>
        <w:rPr>
          <w:rFonts w:eastAsia="+mn-ea" w:cs="+mn-cs"/>
          <w:szCs w:val="20"/>
          <w:lang w:eastAsia="en-AU"/>
        </w:rPr>
      </w:pPr>
    </w:p>
    <w:p w14:paraId="3F1B2BD2" w14:textId="006F6E96" w:rsidR="00BE69E0" w:rsidRPr="00335BB6" w:rsidRDefault="00BE69E0" w:rsidP="00C049BF">
      <w:pPr>
        <w:pStyle w:val="ListParagraph"/>
        <w:widowControl/>
        <w:numPr>
          <w:ilvl w:val="0"/>
          <w:numId w:val="40"/>
        </w:numPr>
        <w:spacing w:after="0"/>
        <w:ind w:hanging="295"/>
        <w:jc w:val="both"/>
        <w:rPr>
          <w:rFonts w:eastAsia="+mn-ea" w:cs="+mn-cs"/>
          <w:szCs w:val="20"/>
          <w:lang w:eastAsia="en-AU"/>
        </w:rPr>
      </w:pPr>
      <w:r w:rsidRPr="00335BB6">
        <w:rPr>
          <w:rFonts w:eastAsia="+mn-ea" w:cs="+mn-cs"/>
          <w:szCs w:val="20"/>
          <w:lang w:eastAsia="en-AU"/>
        </w:rPr>
        <w:t xml:space="preserve">Are our practice nurses or Aboriginal and Torres Strait Islander health practitioners confident in </w:t>
      </w:r>
      <w:r w:rsidR="003D6999">
        <w:rPr>
          <w:rFonts w:eastAsia="+mn-ea" w:cs="+mn-cs"/>
          <w:szCs w:val="20"/>
          <w:lang w:eastAsia="en-AU"/>
        </w:rPr>
        <w:t>management plan</w:t>
      </w:r>
      <w:r w:rsidRPr="00335BB6">
        <w:rPr>
          <w:rFonts w:eastAsia="+mn-ea" w:cs="+mn-cs"/>
          <w:szCs w:val="20"/>
          <w:lang w:eastAsia="en-AU"/>
        </w:rPr>
        <w:t>ning or is there more training or development</w:t>
      </w:r>
      <w:r w:rsidR="00E64204">
        <w:rPr>
          <w:rFonts w:eastAsia="+mn-ea" w:cs="+mn-cs"/>
          <w:szCs w:val="20"/>
          <w:lang w:eastAsia="en-AU"/>
        </w:rPr>
        <w:t xml:space="preserve"> to enhance their skills and roles</w:t>
      </w:r>
      <w:r w:rsidRPr="00335BB6">
        <w:rPr>
          <w:rFonts w:eastAsia="+mn-ea" w:cs="+mn-cs"/>
          <w:szCs w:val="20"/>
          <w:lang w:eastAsia="en-AU"/>
        </w:rPr>
        <w:t>?</w:t>
      </w:r>
    </w:p>
    <w:p w14:paraId="0A9ED1AA" w14:textId="77777777" w:rsidR="00335BB6" w:rsidRPr="00335BB6" w:rsidRDefault="00335BB6" w:rsidP="00335BB6">
      <w:pPr>
        <w:pStyle w:val="ListParagraph"/>
        <w:ind w:hanging="295"/>
        <w:rPr>
          <w:rFonts w:eastAsia="+mn-ea" w:cs="+mn-cs"/>
          <w:szCs w:val="20"/>
          <w:lang w:eastAsia="en-AU"/>
        </w:rPr>
      </w:pPr>
    </w:p>
    <w:p w14:paraId="5702C387" w14:textId="77777777" w:rsidR="00335BB6" w:rsidRPr="00335BB6" w:rsidRDefault="00335BB6" w:rsidP="00335BB6">
      <w:pPr>
        <w:pStyle w:val="ListParagraph"/>
        <w:widowControl/>
        <w:spacing w:after="0"/>
        <w:ind w:left="1004" w:hanging="295"/>
        <w:jc w:val="both"/>
        <w:rPr>
          <w:rFonts w:eastAsia="+mn-ea" w:cs="+mn-cs"/>
          <w:szCs w:val="20"/>
          <w:lang w:eastAsia="en-AU"/>
        </w:rPr>
      </w:pPr>
    </w:p>
    <w:p w14:paraId="106CE97D" w14:textId="246D4003" w:rsidR="00BE69E0" w:rsidRPr="00335BB6" w:rsidRDefault="00BE69E0" w:rsidP="00C049BF">
      <w:pPr>
        <w:pStyle w:val="ListParagraph"/>
        <w:widowControl/>
        <w:numPr>
          <w:ilvl w:val="0"/>
          <w:numId w:val="40"/>
        </w:numPr>
        <w:spacing w:after="0"/>
        <w:ind w:hanging="295"/>
        <w:jc w:val="both"/>
        <w:rPr>
          <w:rFonts w:eastAsia="+mn-ea" w:cs="+mn-cs"/>
          <w:szCs w:val="20"/>
          <w:lang w:eastAsia="en-AU"/>
        </w:rPr>
      </w:pPr>
      <w:r w:rsidRPr="00335BB6">
        <w:rPr>
          <w:rFonts w:eastAsia="+mn-ea" w:cs="+mn-cs"/>
          <w:szCs w:val="20"/>
          <w:lang w:eastAsia="en-AU"/>
        </w:rPr>
        <w:t xml:space="preserve">What is our ratio of </w:t>
      </w:r>
      <w:r w:rsidR="003D6999">
        <w:rPr>
          <w:rFonts w:eastAsia="+mn-ea" w:cs="+mn-cs"/>
          <w:szCs w:val="20"/>
          <w:lang w:eastAsia="en-AU"/>
        </w:rPr>
        <w:t>management plan</w:t>
      </w:r>
      <w:r w:rsidRPr="00335BB6">
        <w:rPr>
          <w:rFonts w:eastAsia="+mn-ea" w:cs="+mn-cs"/>
          <w:szCs w:val="20"/>
          <w:lang w:eastAsia="en-AU"/>
        </w:rPr>
        <w:t xml:space="preserve">s to </w:t>
      </w:r>
      <w:r w:rsidR="003D6999">
        <w:rPr>
          <w:rFonts w:eastAsia="+mn-ea" w:cs="+mn-cs"/>
          <w:szCs w:val="20"/>
          <w:lang w:eastAsia="en-AU"/>
        </w:rPr>
        <w:t>management plan</w:t>
      </w:r>
      <w:r w:rsidRPr="00335BB6">
        <w:rPr>
          <w:rFonts w:eastAsia="+mn-ea" w:cs="+mn-cs"/>
          <w:szCs w:val="20"/>
          <w:lang w:eastAsia="en-AU"/>
        </w:rPr>
        <w:t xml:space="preserve"> reviews </w:t>
      </w:r>
      <w:proofErr w:type="gramStart"/>
      <w:r w:rsidRPr="00335BB6">
        <w:rPr>
          <w:rFonts w:eastAsia="+mn-ea" w:cs="+mn-cs"/>
          <w:szCs w:val="20"/>
          <w:lang w:eastAsia="en-AU"/>
        </w:rPr>
        <w:t>at the moment</w:t>
      </w:r>
      <w:proofErr w:type="gramEnd"/>
      <w:r w:rsidRPr="00335BB6">
        <w:rPr>
          <w:rFonts w:eastAsia="+mn-ea" w:cs="+mn-cs"/>
          <w:szCs w:val="20"/>
          <w:lang w:eastAsia="en-AU"/>
        </w:rPr>
        <w:t xml:space="preserve">? What changes would we need to make to </w:t>
      </w:r>
      <w:r w:rsidR="007E013A">
        <w:rPr>
          <w:rFonts w:eastAsia="+mn-ea" w:cs="+mn-cs"/>
          <w:szCs w:val="20"/>
          <w:lang w:eastAsia="en-AU"/>
        </w:rPr>
        <w:t>enable</w:t>
      </w:r>
      <w:r w:rsidR="0044634E">
        <w:rPr>
          <w:rFonts w:eastAsia="+mn-ea" w:cs="+mn-cs"/>
          <w:szCs w:val="20"/>
          <w:lang w:eastAsia="en-AU"/>
        </w:rPr>
        <w:t xml:space="preserve"> </w:t>
      </w:r>
      <w:r w:rsidRPr="00335BB6">
        <w:rPr>
          <w:rFonts w:eastAsia="+mn-ea" w:cs="+mn-cs"/>
          <w:szCs w:val="20"/>
          <w:lang w:eastAsia="en-AU"/>
        </w:rPr>
        <w:t>reviews</w:t>
      </w:r>
      <w:r w:rsidR="007E013A">
        <w:rPr>
          <w:rFonts w:eastAsia="+mn-ea" w:cs="+mn-cs"/>
          <w:szCs w:val="20"/>
          <w:lang w:eastAsia="en-AU"/>
        </w:rPr>
        <w:t xml:space="preserve"> to be scheduled as clinically appropriate</w:t>
      </w:r>
      <w:r w:rsidRPr="00335BB6">
        <w:rPr>
          <w:rFonts w:eastAsia="+mn-ea" w:cs="+mn-cs"/>
          <w:szCs w:val="20"/>
          <w:lang w:eastAsia="en-AU"/>
        </w:rPr>
        <w:t>?</w:t>
      </w:r>
    </w:p>
    <w:p w14:paraId="5E1CCB69" w14:textId="77777777" w:rsidR="00335BB6" w:rsidRPr="00335BB6" w:rsidRDefault="00335BB6" w:rsidP="00335BB6">
      <w:pPr>
        <w:pStyle w:val="ListParagraph"/>
        <w:widowControl/>
        <w:spacing w:after="0"/>
        <w:ind w:left="1004" w:hanging="295"/>
        <w:jc w:val="both"/>
        <w:rPr>
          <w:rFonts w:eastAsia="+mn-ea" w:cs="+mn-cs"/>
          <w:szCs w:val="20"/>
          <w:lang w:eastAsia="en-AU"/>
        </w:rPr>
      </w:pPr>
    </w:p>
    <w:p w14:paraId="45F40BF0" w14:textId="54042AC1" w:rsidR="00BE69E0" w:rsidRDefault="00BE69E0" w:rsidP="00C049BF">
      <w:pPr>
        <w:pStyle w:val="ListParagraph"/>
        <w:widowControl/>
        <w:numPr>
          <w:ilvl w:val="0"/>
          <w:numId w:val="40"/>
        </w:numPr>
        <w:spacing w:after="0"/>
        <w:ind w:hanging="295"/>
        <w:jc w:val="both"/>
        <w:rPr>
          <w:rFonts w:eastAsia="+mn-ea" w:cs="+mn-cs"/>
          <w:szCs w:val="20"/>
          <w:lang w:eastAsia="en-AU"/>
        </w:rPr>
      </w:pPr>
      <w:r w:rsidRPr="00335BB6">
        <w:rPr>
          <w:rFonts w:eastAsia="+mn-ea" w:cs="+mn-cs"/>
          <w:szCs w:val="20"/>
          <w:lang w:eastAsia="en-AU"/>
        </w:rPr>
        <w:t xml:space="preserve">More considerations for planning are included in the </w:t>
      </w:r>
      <w:r w:rsidRPr="00F40C84">
        <w:rPr>
          <w:rFonts w:eastAsia="+mn-ea" w:cs="+mn-cs"/>
          <w:b/>
          <w:bCs/>
          <w:szCs w:val="20"/>
          <w:lang w:eastAsia="en-AU"/>
        </w:rPr>
        <w:t>CCM Checklist</w:t>
      </w:r>
      <w:r w:rsidRPr="00F40C84">
        <w:rPr>
          <w:rFonts w:eastAsia="+mn-ea" w:cs="+mn-cs"/>
          <w:szCs w:val="20"/>
          <w:lang w:eastAsia="en-AU"/>
        </w:rPr>
        <w:t>.</w:t>
      </w:r>
      <w:r w:rsidRPr="00335BB6">
        <w:rPr>
          <w:rFonts w:eastAsia="+mn-ea" w:cs="+mn-cs"/>
          <w:szCs w:val="20"/>
          <w:lang w:eastAsia="en-AU"/>
        </w:rPr>
        <w:t xml:space="preserve"> </w:t>
      </w:r>
    </w:p>
    <w:p w14:paraId="704BCB0B" w14:textId="77777777" w:rsidR="00CB2CC9" w:rsidRPr="00CB2CC9" w:rsidRDefault="00CB2CC9" w:rsidP="00CB2CC9">
      <w:pPr>
        <w:pStyle w:val="ListParagraph"/>
        <w:rPr>
          <w:rFonts w:eastAsia="+mn-ea" w:cs="+mn-cs"/>
          <w:szCs w:val="20"/>
          <w:lang w:eastAsia="en-AU"/>
        </w:rPr>
      </w:pPr>
    </w:p>
    <w:p w14:paraId="0A801FAC" w14:textId="77777777" w:rsidR="00CB2CC9" w:rsidRPr="00BD10EC" w:rsidRDefault="00CB2CC9" w:rsidP="00CB2CC9">
      <w:pPr>
        <w:pStyle w:val="ListParagraph"/>
        <w:widowControl/>
        <w:spacing w:after="0"/>
        <w:ind w:left="1004"/>
        <w:jc w:val="both"/>
        <w:rPr>
          <w:rFonts w:eastAsia="+mn-ea" w:cs="+mn-cs"/>
          <w:szCs w:val="20"/>
          <w:lang w:eastAsia="en-AU"/>
        </w:rPr>
      </w:pPr>
    </w:p>
    <w:p w14:paraId="2D55570D" w14:textId="77777777" w:rsidR="0044634E" w:rsidRDefault="00BE69E0" w:rsidP="00BE69E0">
      <w:pPr>
        <w:widowControl/>
        <w:spacing w:after="0"/>
        <w:contextualSpacing/>
        <w:jc w:val="both"/>
        <w:rPr>
          <w:rFonts w:eastAsia="+mn-ea" w:cs="+mn-cs"/>
          <w:szCs w:val="20"/>
          <w:lang w:eastAsia="en-AU"/>
        </w:rPr>
      </w:pPr>
      <w:r w:rsidRPr="00335BB6">
        <w:rPr>
          <w:rFonts w:eastAsia="+mn-ea" w:cs="+mn-cs"/>
          <w:szCs w:val="20"/>
          <w:lang w:eastAsia="en-AU"/>
        </w:rPr>
        <w:t xml:space="preserve">More information is available at these links </w:t>
      </w:r>
    </w:p>
    <w:p w14:paraId="6A78EC8D" w14:textId="77777777" w:rsidR="003E6B8B" w:rsidRDefault="003E6B8B" w:rsidP="00BE69E0">
      <w:pPr>
        <w:widowControl/>
        <w:spacing w:after="0"/>
        <w:contextualSpacing/>
        <w:jc w:val="both"/>
        <w:rPr>
          <w:rFonts w:eastAsia="+mn-ea" w:cs="+mn-cs"/>
          <w:szCs w:val="20"/>
          <w:lang w:eastAsia="en-AU"/>
        </w:rPr>
      </w:pPr>
    </w:p>
    <w:p w14:paraId="610B90F5" w14:textId="2560723A" w:rsidR="0044634E" w:rsidRDefault="00200D26" w:rsidP="00C049BF">
      <w:pPr>
        <w:pStyle w:val="ListParagraph"/>
        <w:widowControl/>
        <w:numPr>
          <w:ilvl w:val="0"/>
          <w:numId w:val="47"/>
        </w:numPr>
        <w:spacing w:after="0"/>
        <w:jc w:val="both"/>
        <w:rPr>
          <w:rFonts w:eastAsia="+mn-ea" w:cs="+mn-cs"/>
          <w:szCs w:val="20"/>
          <w:lang w:eastAsia="en-AU"/>
        </w:rPr>
      </w:pPr>
      <w:hyperlink r:id="rId122" w:history="1">
        <w:r w:rsidRPr="00200D26">
          <w:rPr>
            <w:rStyle w:val="Hyperlink"/>
            <w:rFonts w:eastAsia="+mn-ea" w:cs="+mn-cs"/>
            <w:szCs w:val="20"/>
            <w:lang w:eastAsia="en-AU"/>
          </w:rPr>
          <w:t xml:space="preserve">MBS Online </w:t>
        </w:r>
      </w:hyperlink>
      <w:r>
        <w:rPr>
          <w:rFonts w:eastAsia="+mn-ea" w:cs="+mn-cs"/>
          <w:szCs w:val="20"/>
          <w:lang w:eastAsia="en-AU"/>
        </w:rPr>
        <w:t xml:space="preserve"> </w:t>
      </w:r>
    </w:p>
    <w:p w14:paraId="06D3A201" w14:textId="77777777" w:rsidR="00BE69E0" w:rsidRPr="00000E32" w:rsidRDefault="00BE69E0" w:rsidP="00BE69E0">
      <w:pPr>
        <w:rPr>
          <w:rFonts w:cstheme="minorBidi"/>
        </w:rPr>
      </w:pPr>
    </w:p>
    <w:p w14:paraId="7FFAC418" w14:textId="7B0D6C14" w:rsidR="00BE69E0" w:rsidRDefault="00BE69E0" w:rsidP="00BE69E0">
      <w:pPr>
        <w:rPr>
          <w:sz w:val="2"/>
          <w:szCs w:val="2"/>
        </w:rPr>
      </w:pPr>
    </w:p>
    <w:bookmarkEnd w:id="62"/>
    <w:bookmarkEnd w:id="63"/>
    <w:p w14:paraId="5241D4B6" w14:textId="77777777" w:rsidR="00BE69E0" w:rsidRDefault="00BE69E0" w:rsidP="00BE69E0">
      <w:pPr>
        <w:widowControl/>
        <w:spacing w:after="0"/>
        <w:rPr>
          <w:b/>
          <w:bCs/>
        </w:rPr>
      </w:pPr>
      <w:r>
        <w:rPr>
          <w:b/>
          <w:bCs/>
        </w:rPr>
        <w:t>Plan Do Study Act</w:t>
      </w:r>
    </w:p>
    <w:p w14:paraId="446235E6" w14:textId="77777777" w:rsidR="006F4ACF" w:rsidRDefault="0078384F" w:rsidP="00BE69E0">
      <w:pPr>
        <w:widowControl/>
        <w:spacing w:after="0"/>
      </w:pPr>
      <w:r w:rsidRPr="0078384F">
        <w:t xml:space="preserve">The </w:t>
      </w:r>
      <w:r w:rsidR="006F4ACF">
        <w:t>following</w:t>
      </w:r>
      <w:r>
        <w:t xml:space="preserve"> </w:t>
      </w:r>
      <w:r w:rsidRPr="0078384F">
        <w:t xml:space="preserve">example MFI and PDSA </w:t>
      </w:r>
      <w:r>
        <w:t>is</w:t>
      </w:r>
      <w:r w:rsidRPr="0078384F">
        <w:t xml:space="preserve"> relevant to this section and these activities. </w:t>
      </w:r>
    </w:p>
    <w:p w14:paraId="3D6F8B4C" w14:textId="77777777" w:rsidR="006F4ACF" w:rsidRDefault="006F4ACF" w:rsidP="00BE69E0">
      <w:pPr>
        <w:widowControl/>
        <w:spacing w:after="0"/>
      </w:pPr>
    </w:p>
    <w:p w14:paraId="3F8D73D2" w14:textId="06BA8AE8" w:rsidR="0078384F" w:rsidRPr="0078384F" w:rsidRDefault="0078384F" w:rsidP="00BE69E0">
      <w:pPr>
        <w:widowControl/>
        <w:spacing w:after="0"/>
      </w:pPr>
      <w:r w:rsidRPr="0078384F">
        <w:t>These are also located in the Appendix section of this document</w:t>
      </w:r>
      <w:r>
        <w:t xml:space="preserve"> </w:t>
      </w:r>
      <w:r w:rsidRPr="00710DD8">
        <w:rPr>
          <w:b/>
          <w:bCs/>
        </w:rPr>
        <w:t xml:space="preserve">– </w:t>
      </w:r>
      <w:hyperlink w:anchor="_Appendices" w:history="1">
        <w:r w:rsidR="00710DD8" w:rsidRPr="00710DD8">
          <w:rPr>
            <w:rStyle w:val="Hyperlink"/>
            <w:b/>
            <w:bCs/>
          </w:rPr>
          <w:t>Appendices</w:t>
        </w:r>
      </w:hyperlink>
      <w:r w:rsidR="00710DD8" w:rsidRPr="00710DD8">
        <w:rPr>
          <w:b/>
          <w:bCs/>
        </w:rPr>
        <w:t>.</w:t>
      </w:r>
      <w:r w:rsidR="00710DD8">
        <w:t xml:space="preserve"> </w:t>
      </w:r>
    </w:p>
    <w:p w14:paraId="07ED44C4" w14:textId="4CF82D75" w:rsidR="0078384F" w:rsidRPr="007B45B0" w:rsidRDefault="0078384F" w:rsidP="00BE69E0">
      <w:pPr>
        <w:widowControl/>
        <w:spacing w:after="0"/>
        <w:rPr>
          <w:b/>
          <w:bCs/>
        </w:rPr>
      </w:pPr>
      <w:r>
        <w:rPr>
          <w:noProof/>
          <w14:ligatures w14:val="standardContextual"/>
        </w:rPr>
        <w:drawing>
          <wp:anchor distT="0" distB="0" distL="114300" distR="114300" simplePos="0" relativeHeight="251658335" behindDoc="0" locked="0" layoutInCell="1" allowOverlap="1" wp14:anchorId="1C3931E7" wp14:editId="6E70035A">
            <wp:simplePos x="0" y="0"/>
            <wp:positionH relativeFrom="margin">
              <wp:posOffset>4766310</wp:posOffset>
            </wp:positionH>
            <wp:positionV relativeFrom="paragraph">
              <wp:posOffset>8255</wp:posOffset>
            </wp:positionV>
            <wp:extent cx="1481268" cy="1345486"/>
            <wp:effectExtent l="0" t="0" r="5080" b="7620"/>
            <wp:wrapNone/>
            <wp:docPr id="58948499" name="Picture 10" descr="A diagram of a pla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4382902" name="Picture 10" descr="A diagram of a plan&#10;&#10;AI-generated content may be incorrect."/>
                    <pic:cNvPicPr/>
                  </pic:nvPicPr>
                  <pic:blipFill rotWithShape="1">
                    <a:blip r:embed="rId123" cstate="print">
                      <a:extLst>
                        <a:ext uri="{28A0092B-C50C-407E-A947-70E740481C1C}">
                          <a14:useLocalDpi xmlns:a14="http://schemas.microsoft.com/office/drawing/2010/main" val="0"/>
                        </a:ext>
                      </a:extLst>
                    </a:blip>
                    <a:srcRect t="20727" r="37824"/>
                    <a:stretch/>
                  </pic:blipFill>
                  <pic:spPr bwMode="auto">
                    <a:xfrm>
                      <a:off x="0" y="0"/>
                      <a:ext cx="1481268" cy="1345486"/>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1128978" w14:textId="77777777" w:rsidR="004F358A" w:rsidRPr="004F358A" w:rsidRDefault="004F358A" w:rsidP="00E0712B">
      <w:pPr>
        <w:ind w:left="720"/>
        <w:rPr>
          <w:b/>
          <w:bCs/>
        </w:rPr>
      </w:pPr>
      <w:r w:rsidRPr="004F358A">
        <w:rPr>
          <w:b/>
          <w:bCs/>
        </w:rPr>
        <w:t xml:space="preserve">3.5 </w:t>
      </w:r>
      <w:hyperlink w:anchor="_3.5_MFI_and" w:history="1">
        <w:r w:rsidRPr="00A71C48">
          <w:rPr>
            <w:rStyle w:val="Hyperlink"/>
          </w:rPr>
          <w:t>MFI and PDSA – Team awareness, desire and readiness</w:t>
        </w:r>
      </w:hyperlink>
    </w:p>
    <w:p w14:paraId="428A3E08" w14:textId="4382EEDE" w:rsidR="00BE69E0" w:rsidRPr="007B45B0" w:rsidRDefault="00BE69E0" w:rsidP="00A73AA3">
      <w:pPr>
        <w:pStyle w:val="ListParagraph"/>
        <w:widowControl/>
        <w:numPr>
          <w:ilvl w:val="0"/>
          <w:numId w:val="23"/>
        </w:numPr>
        <w:spacing w:after="0"/>
        <w:rPr>
          <w:rFonts w:ascii="Calibri" w:eastAsiaTheme="minorEastAsia" w:hAnsi="Calibri" w:cstheme="minorBidi"/>
          <w:b/>
          <w:color w:val="002060"/>
          <w:spacing w:val="15"/>
          <w:sz w:val="36"/>
        </w:rPr>
      </w:pPr>
      <w:r>
        <w:br w:type="page"/>
      </w:r>
    </w:p>
    <w:p w14:paraId="36B6B2C0" w14:textId="77777777" w:rsidR="00161426" w:rsidRDefault="00161426" w:rsidP="00CA6465">
      <w:pPr>
        <w:pStyle w:val="Heading3"/>
        <w:rPr>
          <w:sz w:val="28"/>
          <w:szCs w:val="38"/>
        </w:rPr>
      </w:pPr>
      <w:bookmarkStart w:id="68" w:name="_4.3_Raise_patient"/>
      <w:bookmarkStart w:id="69" w:name="_Toc196832766"/>
      <w:bookmarkEnd w:id="68"/>
    </w:p>
    <w:p w14:paraId="4C7A92AB" w14:textId="1108529D" w:rsidR="00BE69E0" w:rsidRPr="00CA6465" w:rsidRDefault="00BE45D5" w:rsidP="00CA6465">
      <w:pPr>
        <w:pStyle w:val="Heading3"/>
        <w:rPr>
          <w:sz w:val="28"/>
          <w:szCs w:val="38"/>
        </w:rPr>
      </w:pPr>
      <w:r w:rsidRPr="00CA6465">
        <w:rPr>
          <w:sz w:val="28"/>
          <w:szCs w:val="38"/>
        </w:rPr>
        <w:t>4.</w:t>
      </w:r>
      <w:r w:rsidR="00984371" w:rsidRPr="00CA6465">
        <w:rPr>
          <w:sz w:val="28"/>
          <w:szCs w:val="38"/>
        </w:rPr>
        <w:t>3</w:t>
      </w:r>
      <w:r w:rsidR="00BE69E0" w:rsidRPr="00CA6465">
        <w:rPr>
          <w:sz w:val="28"/>
          <w:szCs w:val="38"/>
        </w:rPr>
        <w:t xml:space="preserve"> Raise patient awareness </w:t>
      </w:r>
    </w:p>
    <w:p w14:paraId="23279615" w14:textId="74C06266" w:rsidR="000A2A19" w:rsidRDefault="000A2A19" w:rsidP="0041407D">
      <w:pPr>
        <w:rPr>
          <w:b/>
          <w:bCs/>
        </w:rPr>
      </w:pPr>
      <w:r>
        <w:rPr>
          <w:b/>
          <w:bCs/>
        </w:rPr>
        <w:t>This activity supports your practice team to e</w:t>
      </w:r>
      <w:r w:rsidR="003F1C65">
        <w:rPr>
          <w:b/>
          <w:bCs/>
        </w:rPr>
        <w:t xml:space="preserve">ngage your patients to </w:t>
      </w:r>
      <w:r w:rsidR="005740E2">
        <w:rPr>
          <w:b/>
          <w:bCs/>
        </w:rPr>
        <w:t>increase their understanding and participation in MyMedicare and CCM review appointment</w:t>
      </w:r>
      <w:r>
        <w:rPr>
          <w:b/>
          <w:bCs/>
        </w:rPr>
        <w:t xml:space="preserve">s required for ongoing care. </w:t>
      </w:r>
    </w:p>
    <w:bookmarkEnd w:id="69"/>
    <w:p w14:paraId="2D272310" w14:textId="56C83ADD" w:rsidR="00041089" w:rsidRDefault="00BE69E0" w:rsidP="00BE69E0">
      <w:pPr>
        <w:jc w:val="both"/>
      </w:pPr>
      <w:r w:rsidRPr="00A8438B">
        <w:t>The following activitie</w:t>
      </w:r>
      <w:r w:rsidR="000E68A6">
        <w:t>s</w:t>
      </w:r>
      <w:r w:rsidRPr="00A8438B">
        <w:t xml:space="preserve"> </w:t>
      </w:r>
      <w:r w:rsidR="00041089">
        <w:t>focus on:</w:t>
      </w:r>
    </w:p>
    <w:p w14:paraId="14B4C82A" w14:textId="77777777" w:rsidR="00041089" w:rsidRDefault="00041089" w:rsidP="00C049BF">
      <w:pPr>
        <w:pStyle w:val="ListParagraph"/>
        <w:numPr>
          <w:ilvl w:val="0"/>
          <w:numId w:val="48"/>
        </w:numPr>
        <w:ind w:left="714" w:hanging="357"/>
        <w:contextualSpacing w:val="0"/>
        <w:jc w:val="both"/>
      </w:pPr>
      <w:r>
        <w:t>S</w:t>
      </w:r>
      <w:r w:rsidR="00BE69E0" w:rsidRPr="00A8438B">
        <w:t xml:space="preserve">trengthening patient-practice relationships by registering Chronic </w:t>
      </w:r>
      <w:r w:rsidR="007E2E23">
        <w:t xml:space="preserve">Condition </w:t>
      </w:r>
      <w:r w:rsidR="00BE69E0" w:rsidRPr="00A8438B">
        <w:t xml:space="preserve">Patients for </w:t>
      </w:r>
      <w:r w:rsidR="0060177A" w:rsidRPr="00A8438B">
        <w:t xml:space="preserve">MyMedicare </w:t>
      </w:r>
    </w:p>
    <w:p w14:paraId="2305D113" w14:textId="2AC4551A" w:rsidR="00BE69E0" w:rsidRPr="00A8438B" w:rsidRDefault="00041089" w:rsidP="00C049BF">
      <w:pPr>
        <w:pStyle w:val="ListParagraph"/>
        <w:numPr>
          <w:ilvl w:val="0"/>
          <w:numId w:val="48"/>
        </w:numPr>
        <w:ind w:left="714" w:hanging="357"/>
        <w:contextualSpacing w:val="0"/>
        <w:jc w:val="both"/>
      </w:pPr>
      <w:r>
        <w:t>P</w:t>
      </w:r>
      <w:r w:rsidR="007E2E23">
        <w:t>lanning</w:t>
      </w:r>
      <w:r w:rsidR="00AE730F">
        <w:t xml:space="preserve"> </w:t>
      </w:r>
      <w:r w:rsidR="007E2E23">
        <w:t>care for</w:t>
      </w:r>
      <w:r w:rsidR="00BE69E0" w:rsidRPr="00A8438B">
        <w:t xml:space="preserve"> patients </w:t>
      </w:r>
      <w:r w:rsidR="007E2E23">
        <w:t>that includes</w:t>
      </w:r>
      <w:r w:rsidR="00DE7342">
        <w:t xml:space="preserve"> </w:t>
      </w:r>
      <w:r w:rsidR="008F2ABA">
        <w:t xml:space="preserve">management plan </w:t>
      </w:r>
      <w:r w:rsidR="007E2E23">
        <w:t>review appointments</w:t>
      </w:r>
      <w:r w:rsidR="00C61E90">
        <w:t xml:space="preserve"> as appropriate</w:t>
      </w:r>
      <w:r w:rsidR="004A0F3A">
        <w:t xml:space="preserve"> and</w:t>
      </w:r>
      <w:r w:rsidR="00D05287">
        <w:t xml:space="preserve"> communicating the </w:t>
      </w:r>
      <w:r w:rsidR="0060177A">
        <w:t xml:space="preserve">purpose </w:t>
      </w:r>
      <w:r w:rsidR="00D05287">
        <w:t>of</w:t>
      </w:r>
      <w:r w:rsidR="0060177A">
        <w:t xml:space="preserve"> each appointment</w:t>
      </w:r>
      <w:r w:rsidR="00BB414C">
        <w:t xml:space="preserve"> to the </w:t>
      </w:r>
      <w:r w:rsidR="00965618">
        <w:t>patient</w:t>
      </w:r>
      <w:r w:rsidR="0060177A">
        <w:t xml:space="preserve">. </w:t>
      </w:r>
    </w:p>
    <w:p w14:paraId="31328C90" w14:textId="703E5308" w:rsidR="00BE69E0" w:rsidRPr="00A8438B" w:rsidRDefault="00BE69E0" w:rsidP="00BE69E0">
      <w:pPr>
        <w:jc w:val="both"/>
      </w:pPr>
      <w:r w:rsidRPr="00A8438B">
        <w:t>We suggest you document your plan for each Activity Idea below using a Plan-Do-Study-Act Template. Ensure responsibility for each activity is allocated to a member of your practice team with a timeline for completion.</w:t>
      </w:r>
    </w:p>
    <w:p w14:paraId="7B472ECD" w14:textId="77777777" w:rsidR="00BE69E0" w:rsidRPr="00E413C4" w:rsidRDefault="00BE69E0" w:rsidP="00BE69E0">
      <w:pPr>
        <w:jc w:val="both"/>
        <w:rPr>
          <w:b/>
          <w:bCs/>
        </w:rPr>
      </w:pPr>
      <w:r w:rsidRPr="00E413C4">
        <w:rPr>
          <w:b/>
          <w:bCs/>
        </w:rPr>
        <w:t>Activity Outcomes</w:t>
      </w:r>
    </w:p>
    <w:p w14:paraId="74DB5B0A" w14:textId="6A95AF21" w:rsidR="00BE69E0" w:rsidRPr="00A8438B" w:rsidRDefault="00BE69E0" w:rsidP="00C049BF">
      <w:pPr>
        <w:pStyle w:val="ListParagraph"/>
        <w:numPr>
          <w:ilvl w:val="0"/>
          <w:numId w:val="49"/>
        </w:numPr>
        <w:ind w:left="714" w:hanging="357"/>
        <w:contextualSpacing w:val="0"/>
        <w:jc w:val="both"/>
      </w:pPr>
      <w:r w:rsidRPr="00A8438B">
        <w:t>Register all returning Chronic Disease Management Patients for MyMedicare with your practice prior to, or at their next Chronic Disease Management appointment.</w:t>
      </w:r>
    </w:p>
    <w:p w14:paraId="1E40967B" w14:textId="4AC25EA0" w:rsidR="00BE69E0" w:rsidRPr="00A8438B" w:rsidRDefault="00BE69E0" w:rsidP="00C049BF">
      <w:pPr>
        <w:pStyle w:val="ListParagraph"/>
        <w:numPr>
          <w:ilvl w:val="0"/>
          <w:numId w:val="49"/>
        </w:numPr>
        <w:ind w:left="714" w:hanging="357"/>
        <w:contextualSpacing w:val="0"/>
        <w:jc w:val="both"/>
      </w:pPr>
      <w:r w:rsidRPr="00A8438B">
        <w:t>Develop a process for booking future review appointments for any patient you put onto a Chronic Disease Management Plan.</w:t>
      </w:r>
    </w:p>
    <w:p w14:paraId="2ED9AC4D" w14:textId="1E0D2EF6" w:rsidR="00BE69E0" w:rsidRPr="00A8438B" w:rsidRDefault="00BE69E0" w:rsidP="00C049BF">
      <w:pPr>
        <w:pStyle w:val="ListParagraph"/>
        <w:numPr>
          <w:ilvl w:val="0"/>
          <w:numId w:val="49"/>
        </w:numPr>
        <w:ind w:left="714" w:hanging="357"/>
        <w:contextualSpacing w:val="0"/>
        <w:jc w:val="both"/>
      </w:pPr>
      <w:r w:rsidRPr="00A8438B">
        <w:t>Develop a clear communication for why review appointments are important to attend for your practice team and patients (including if there are out of pocket costs for the patient).</w:t>
      </w:r>
    </w:p>
    <w:p w14:paraId="6FB3C19D" w14:textId="6A4E8035" w:rsidR="00BE69E0" w:rsidRPr="00A8438B" w:rsidRDefault="00BE69E0" w:rsidP="00C049BF">
      <w:pPr>
        <w:pStyle w:val="ListParagraph"/>
        <w:numPr>
          <w:ilvl w:val="0"/>
          <w:numId w:val="49"/>
        </w:numPr>
        <w:ind w:left="714" w:hanging="357"/>
        <w:contextualSpacing w:val="0"/>
        <w:jc w:val="both"/>
      </w:pPr>
      <w:r w:rsidRPr="00A8438B">
        <w:t>Develop a process to manage missed or cancelled patient review appointments.</w:t>
      </w:r>
    </w:p>
    <w:p w14:paraId="49A32553" w14:textId="32DCC435" w:rsidR="00BE69E0" w:rsidRDefault="0060177A" w:rsidP="00BE69E0">
      <w:pPr>
        <w:rPr>
          <w:b/>
          <w:bCs/>
          <w:sz w:val="24"/>
          <w:szCs w:val="28"/>
        </w:rPr>
      </w:pPr>
      <w:r>
        <w:rPr>
          <w:noProof/>
          <w14:ligatures w14:val="standardContextual"/>
        </w:rPr>
        <mc:AlternateContent>
          <mc:Choice Requires="wps">
            <w:drawing>
              <wp:anchor distT="0" distB="0" distL="114300" distR="114300" simplePos="0" relativeHeight="251658331" behindDoc="0" locked="0" layoutInCell="1" allowOverlap="1" wp14:anchorId="537E7A33" wp14:editId="00A0ED6F">
                <wp:simplePos x="0" y="0"/>
                <wp:positionH relativeFrom="margin">
                  <wp:posOffset>32385</wp:posOffset>
                </wp:positionH>
                <wp:positionV relativeFrom="paragraph">
                  <wp:posOffset>62865</wp:posOffset>
                </wp:positionV>
                <wp:extent cx="390525" cy="419100"/>
                <wp:effectExtent l="0" t="0" r="9525" b="0"/>
                <wp:wrapNone/>
                <wp:docPr id="648790398" name="Freeform 8"/>
                <wp:cNvGraphicFramePr/>
                <a:graphic xmlns:a="http://schemas.openxmlformats.org/drawingml/2006/main">
                  <a:graphicData uri="http://schemas.microsoft.com/office/word/2010/wordprocessingShape">
                    <wps:wsp>
                      <wps:cNvSpPr/>
                      <wps:spPr>
                        <a:xfrm>
                          <a:off x="0" y="0"/>
                          <a:ext cx="390525" cy="419100"/>
                        </a:xfrm>
                        <a:custGeom>
                          <a:avLst/>
                          <a:gdLst/>
                          <a:ahLst/>
                          <a:cxnLst/>
                          <a:rect l="l" t="t" r="r" b="b"/>
                          <a:pathLst>
                            <a:path w="1657437" h="1794249">
                              <a:moveTo>
                                <a:pt x="0" y="0"/>
                              </a:moveTo>
                              <a:lnTo>
                                <a:pt x="1657438" y="0"/>
                              </a:lnTo>
                              <a:lnTo>
                                <a:pt x="1657438" y="1794248"/>
                              </a:lnTo>
                              <a:lnTo>
                                <a:pt x="0" y="1794248"/>
                              </a:lnTo>
                              <a:lnTo>
                                <a:pt x="0" y="0"/>
                              </a:lnTo>
                              <a:close/>
                            </a:path>
                          </a:pathLst>
                        </a:custGeom>
                        <a:blipFill>
                          <a:blip r:embed="rId124">
                            <a:extLst>
                              <a:ext uri="{96DAC541-7B7A-43D3-8B79-37D633B846F1}">
                                <asvg:svgBlip xmlns:asvg="http://schemas.microsoft.com/office/drawing/2016/SVG/main" r:embed="rId125"/>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0C38940A">
              <v:shape id="Freeform 8" style="position:absolute;margin-left:2.55pt;margin-top:4.95pt;width:30.75pt;height:33pt;z-index:25165832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coordsize="1657437,1794249" o:spid="_x0000_s1026" stroked="f" path="m,l1657438,r,1794248l,1794248,,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kDB5+AgIAAIYEAAAOAAAAZHJzL2Uyb0RvYy54bWysVNtu&#10;2zAMfR+wfxD0vthOk6Yx4vQl6DBg2Ia1+wBZpmMDukFSYufvR8mxY3QYVhR7kWmRJg/PIb177KUg&#10;Z7Cu1aqg2SKlBBTXVauOBf318vTpgRLnmaqY0AoKegFHH/cfP+w6k8NSN1pUYAkmUS7vTEEb702e&#10;JI43IJlbaAMKnbW2knl8tceksqzD7FIkyzS9TzptK2M1B+fw9jA46T7mr2vg/ntdO/BEFBSx+Xja&#10;eJbhTPY7lh8tM03LrzDYO1BI1iosOqU6MM/IybZ/pJItt9rp2i+4lomu65ZD7AG7ydJX3Tw3zEDs&#10;BclxZqLJ/b+0/Nv52fywSENnXO7QDF30tZXhifhIH8m6TGRB7wnHy7ttul6uKeHoWmXbLI1kJreP&#10;+cn5z6BjInb+6vzAdTVarBkt3qvRtKhY0EpErTwlqJWlBLUqB60M8+G7gC6YpMOpu19vVncbShq0&#10;N9vVcrWNWkh9hhcdI/2rNhDmzSvUPGrIhmM7toyxY8T4NDHfPHKo+xAw/jUe5w9zvj1yJHSsyoV2&#10;MBQIrcdKEx1YdU54KVrz1AoRug/2dXaQzX9v2DCVB81PEpQf1syCYB533DWtcahKDrKECrX5UmWD&#10;MM5b8BxRsbzGwj9RyAHr5ECIN1jJbd6CVerqEscw3uOwx+6uixm2af6O9vz3sf8NAAD//wMAUEsD&#10;BAoAAAAAAAAAIQBaP9bWCKUBAAilAQAUAAAAZHJzL21lZGlhL2ltYWdlMS5wbmeJUE5HDQoaCgAA&#10;AA1JSERSAAAJBQAACcQIBgAAALkOkKIAAAABc1JHQgCuzhzpAAAABGdBTUEAALGPC/xhBQAAAAlw&#10;SFlzAAARuAAAEbgB7K39MQAA/6VJREFUeF7s3eFx28iWgFFBToAhKASFoBAcgkJwCMqgi05AIXSR&#10;CTgEhqAQGMJuNUk/ey5gW5TQINA4p+r7tbXzZgQSBIHL7rs7AGC9Ut7cpfz4JeWv9yl/677vU7fd&#10;/bjf7g6X3u63u+Ol/5MkSZIkLa7yfa58t3sr3/e67S532/1rl/JL+S54l/JT/KoIAAAAAMDSpLwp&#10;N33L8M9l6MewjyRJkiTp/04DQ9/36TQoBAAAAADAAqT8VH4BehkC6t34lSRJkiQpdhoSSvnlLuWH&#10;+DUTAAAAAIBbSXljEEiSJEmSNEZly7H7lJ/jV08AAAAAAKZSVgU6bw1mWzBJkiRJ0uiV75xWDwIA&#10;AAAAmErKT1YFkiRJkiRNVbfdvxoOAgAAAACopawMtN39iDdnJUmSJEmaotPKQQAAAAAAjCTlTbfd&#10;5XgzVpIkSZKkm5Tyt/jVFQAAAACAa5y3Cjv2bsBKkiRJknTbDrYUAwAAAAC4Vlkd6Ps+Ddx0lSRJ&#10;kiRpLh2/pPw1fqUFAAAAAGBIyo/lF5cDN1slSZIkSZpd5Uct8astAAAAAAC/uU/5m+3CJEmSJEkL&#10;zHZiAAAAAAA9Zbuw7f514KaqJEmSJElLyXZiAAAAAAD/cxoI2v0YuJkqSZIkSdLi6lJ+iV99AQAA&#10;AADW5TwQlOMNVEmSJEmSFl3Kz/ErMAAAAADAOhgIkiRJkiS1nMEgAAAAAGB1DARJkiRJklbQXcpP&#10;8SsxAAAAAECbDARJkiRJklaUwSAAAAAAYBW67f413iCVJEmSJKnhjncpP8bvxwAAAAAAzei+79PA&#10;zVFJkiRJklrPYBAAAAAA0Kb7lL8N3BSVJEmSJGktvcXvygAAAAAAy5byQ/lV5MANUUmSJEmSVlO3&#10;3eX4lRkAAAAAYJlS3nTb3Y94I1SSJEmSpDV2l/JT/OoMAAAAALA4Xcov8QaoJEmSJEkr7lh+QBO/&#10;PwMAAAAALIdtwyRJkiRJ6tVt96/xKzQAAAAAwGKUm5zxxqckSZIkSTptI/YQv0cDAAAAAMzel5S/&#10;xhuekiRJkiTpXLfd5fhdGgAAAABg9rrt7ke84SlJkiRJkn5VflATv08DAAAAAMyWVYIkSZIkSXpX&#10;h/idGgAAAABgtqwSJEmSJEnS+7pL+SF+rwYAAAAAmJ+Un+INTkmSJEmSNFy33b/Gr9YAAAAAALPT&#10;bXc53uCUJEmSJEl/zmpBAAAAAMC8pby53+6O8eamJEmSJEn6Syl/i1+xAQAAAABmo9zE7N3YlCRJ&#10;kiRJ/+oQv2MDAAAAAMyGrcMkSZIkSfpYthADAAAAAOYp5Yd4Q1OSJEmSJL0zW4gBAAAAAHNk6zBJ&#10;kiRJkj5eWX03ftcGAAAAALg5W4dJkiRJkvSpjvG7NgAAAADAzd1vd28DNzQlSZIkSdI7K1tzx+/b&#10;AAAAAAC3k/JjvJEpSZIkSZKuLOVv8Ss3AAAAAMDN3Kf83LuRKUmSJEmSrqrb7l/jd24AAAAAgJvp&#10;vu9TvJEpSZIkSZKuq9vucvzODQAAAABwM+WmZbyRKUmSJEmSru4tfucGAAAAALiZctNy4EamJEmS&#10;JEm6rmP8zg0AAAAAcDOGgiRJkiRJGqe7lDfxezcAAAAAn1FuuPzq4dLjbz2VvqT89Wf3KT9Lyt/i&#10;DUxJkiRJkvSxupRfBr57S6ut3If9eW/20s/7tT/v4ZbO93UBAABo3K+hnsffhne+lbrv+9Rt96/d&#10;dvfjfrs7XFY3OcabL5IkSZIkSZKkRfdW7gN3210+3RMu94YvQ3e/DRqdB4oAAACYifPQz2ng59eg&#10;z/+GfAz4SJIkSZIkSZKurdxbLoNE+ecA0f8GhwAAABiJoR9JkiRJkiRJ0rw6DwyVVYcuKw4ZGgIA&#10;APiT34Z/ypcogz+SJEmSJEmSpCX2c2Co/ND1NCwEAACwGucBoKefK/8Y/pEkSZIkSZIkNd55dSFb&#10;kQEAAM24DAD9tvrP28CXIUmSJEmSJEmSVtdpUOj7PpVV9E/30wEAAGYr5c3PLcCsACRJkiRJkiRJ&#10;0lW9/bb12GO8BQ8AADCN8ypAj6dtwMqXlPMQUPwCI0mSJEmSJEmSPtbxt23HDAkBAAAVpfz421Zg&#10;VgGSJEmSJEmSJGnCfhsSeoq38AEAAN7v53ZgVgKSJEmSJEmSJGl2XbYbe4639wEAAPpSfiq/MrgM&#10;AVkNSJIkSZIkSZKkBWSrMQAA4L/+uxrQW/wSIUmSJEmSJEmSFtex+75P5f5/fCwAAAC0LOXNfcrf&#10;rAYkSZIkSZIkSVL7lVWEynOB8nwgPjIAAACWziCQJEmSJEmSJEmr7zIg9BwfIwAAAEtyHgR6Nggk&#10;SZIkSZIkSZJiBoQAAGBJUt6UPYK77e6HQSBJkiRJkiRJkvSeuu3+tTxfiI8dAACAWyp7AKf8ZBBI&#10;kiRJkiRJkiR9tu77PpXnDvFxBAAAMJUyCPR9nwwCSZIkSZIkSZKkCr1dBoQe4iMKAABgbJftwe63&#10;u8PAxbkkSZIkSZIkSdLoddtdtnoQAADUYFUgSZIkSZIkSZJ0+966lF/Kj5jjowwAAOC9Ut7cp/xs&#10;VSBJkiRJkiRJkjS3rB4EAADXsiqQJEmSJEmSJElaTgerBwEAwN+UYaDt7sfAxbQkSZIkSZIkSdLs&#10;Kz96vkv5IT4CAQCA9SlT8yk/2SJMkiRJkiRJkiS1kq3FAABYr5Q3ZSnN++3uLV4oS5IkSZIkSZIk&#10;tdBph4SUn+NjEgAAaE/KD2XpzPvt7hgvjCVJkiRJkiRJkhrtYDgIAIA2pfxkGEiSJEmSJEmSJK29&#10;8rwkPkYBAIDlKcNAZWnMgYteSZIkSZIkSZKktXYaDkr5IT5aAQCAeTsPA+V4gStJkiRJkiRJkqRf&#10;XYaDNvFRCwAAzIttwiRJkiRJkiRJkq7OtmIAAMxTyo+GgSRJkiRJkiRJkj6X4SAAAOYh5QfDQJIk&#10;SZIkSZIkSePWpfwSH8sAAEB9KW8MA0mSJEmSJEmSJFXteJ/yc3xMAwAA4zMMJEmSJEmSJEmSNHVv&#10;hoMAAKgj5U252DxddPYvRCVJkiRJkiRJklS/w5eUv8bHOAAA8DEpP5WLzIELT0mSJEmSJEmSJE1c&#10;t92/3qX8EB/pAADA+6T8WC4q44WmJEmSJEmSJEmSbl/3fZ/i4x0AAPizlDflIvJ+uzvGi0tJkiRJ&#10;kiRJkiTNquN9ys/xcQ8AAPxH2Yf2frt7G7iglCRJkiRJkiRJ0nw7lF0g4rMfAADWLuWncrE4cAEp&#10;SZIkSZIkSZKkhdRt9693KT/ER0EAAKzNr63CeheNkiRJkiRJkiRJWmbl+U98LAQAwFqcVweyVZgk&#10;SZIkSZIkSVKb2VIMAGBVyupA2/3rwIWhJEmSJEmSJEmSGsuqQQAAK3Cf8vP9dneMF4OSJEmSJEmS&#10;JElqumN5ThSfHQEAsHQpP3bbXR64AJQkSZIkSZIkSdJKKrtJ3KX8EB8lAQCwNGWrsO/7ZHUgSZIk&#10;SZIkSZIk/a+Uv8XHSgAALEXKT/fb3aF3kSdJkiRJkiRJkiRtdwerBgEALInVgSRJkiRJkiRJkvTO&#10;ynOl+LgJAIC5Sfmx2+5+xIs5SZIkSZIkSZIk6S9ZNQgAYK7uU362OpAkSZIkSZIkSZI+XMrf4jMo&#10;AABupWwXtt2/9i7aJEmSJEmSJEmSpCsru1KU50/xkRQAAFNK+el+u3uLF2uSJEmSJEmSJEnSJzp+&#10;SflrfDQFAEBtZXWg7/tkuzBJkiRJkiRJkiTVqjyPio+pAACoJeXH++3uEC/KJEmSJEmSJEmSpAod&#10;yvOp+MgKAIAR3af8zepAkiRJkiRJkiRJmrou5Zf47AoAgM8q24Vt96/x4kuSJEmSJEmSJEmasLJq&#10;0EN8lAUAwEfYLkySJEmSJEmSJEnz6XiX8lN8pAUAwDVSfrJdmCRJkiRJkiRJkuaW7cQAAD6ibBf2&#10;fZ/ixZUkSZIkSZIkSZI0l7rt7kd5rhUfdQEAMKQMBG13OV5USZIkSZIkSZIkSTOsbCf2GB95AQDw&#10;u5Qf77e7t4GLKUmSJEmSJEmSJGm+pfwtPvoCAODu7q5cKJVJ6t4FlCRJkiRJkiRJkrSAym4Y8RkY&#10;AMB6le3Cvu9TvGiSJEmSJEmSJEmSFtjBdmIAAGUgaLvLAxdLkiRJkiRJkiRJ0mL7kvLX+GgMAGAd&#10;Un683+7e4gWSJEmSJEmSJEmS1EJdyi/xERkAQNtSfrrf7o7xwkiSJEmSJEmSJElqqW67+xEflQEA&#10;NOk+5W8GgiRJkiRJkiRJkrSiDncpb+JzMwCAZlwGguJFkCRJkiRJkiRJktR6x7uUH+PzMwCAZUt5&#10;0233rwMXP5IkSZIkSZIkSdJq+pLy1/goDQBgmU4DQbscL3gkSZIkSZIkSZKkVZbyt/hIDQBgWVJ+&#10;6La7H70LHUmSJEmSJEmSJGnFlR/Vx0drAADLkPLj/Xb3Fi9wJEmSJEmSJEmSJJ06lF034mM2AID5&#10;Svnpfrs7DlzYSJIkSZIkSZIkSfrVW/mxfXzcBgAwPwaCJEmSJEmSJEmSpGs6GgwCAGbtPuVnA0GS&#10;JEmSJEmSJEnS9ZUf38fnbwAAN3ef8jcDQZIkSZIkSZIkSdLH+5Ly1/gcDgDgZgwESZIkSZIkSZIk&#10;SSOV8rf4PA4AYHKXgaD+xYokSZIkSZIkSZKkD9Wl/BKfywEATMZAkCRJkiRJkiRJklQng0EAwE2U&#10;i5B4YSJJkiRJkiRJkiRpvLrt7kd8TgcAUE33fZ/iBYkkSZIkSZIkSZKk8TMYBABMotvuX+OFiCRJ&#10;kiRJkiRJkqSqHeJzOwCA0dgyTJIkSZIkSZIkSbpNVgwCAKq4T/lbvPCQJEmSJEmSJEmSNF0GgwCA&#10;URkIkiRJkiRJkiRJkuaRwSAAYBSXgaBjvNiQJEmSJEmSJEmSdJsMBgEAn3Kf8rOBIEmSJEmSJEmS&#10;JGl+dd/3KT7fAwD4t5QfDQRJkiRJkiRJkiRJ881gEABwHQNBkiRJkiRJkiRJ0jJK+Vt83AcA0Gcg&#10;SJIkSZIkSZIkSVpWKT/Hx34AAL+k/HC/3b31LiIkSZIkSZIkSZIkzTuDQQDAoJQ399vdoXfxIEmS&#10;JEmSJEmSJGkRfUn5a3wMCACsWcqbbrvL8aJBkiRJkiRJkiRJ0rK6S/kxPg4EAFaq2+5f48WCtKKO&#10;lw7ddvejDMh13/epdJ/yt996/lmZsj9N2qf8JCk/lffDwHtLkiRJkiR9IPedpF/9vBd7uv/02z3a&#10;n/dtu5RfTm33r6d7u9vdj/vt7u1yz7f3/pJW1PEu5Yf4TBAAWJnThXP/QkFqpZ/DPqdBn/J6v3yZ&#10;fDxdDKe8ie8J4GPcaJEkSZIkaZzid27gE8o94JQffg4V/TZA9HN4qPcelBrqzXMQAFix0zR9/wJB&#10;WmJvvw3+PP9v6AeYTBnAG3hvSpIkSZKk6zrE79xAZb+Ghr6dVpE/DwzF96a0yMrrOb7kAYA1SPnR&#10;qg5aYMfTFl+/Vv0pwz+m3GEGbEUpSZIkSdLnKz98i9+5gRu5DAudVxc6DQp5pqJF5rMFANYm5QcX&#10;r1pIp62//jcABMzWaViv/x6WJEmSJElXVL5fx+/cwLyEQaHe+1iaYz5fAGAtUt7Y4kUz7X+rAN2l&#10;/GQFIFiW0xLL/fe1JEmSJEm6ovL9On7nBubNkJAWU8rP8fULALQk5c1p1ZV4ESDdrkP5smQbMGjA&#10;eeg0vsclSZIkSdIVlVXe41duYGFSfiqr3xsS0hw7/SgbAGiTrV00g8pqQGU7sGfbgUF77re7t4H3&#10;vSRJkiRJel+H+F0bWL7TSkLn5zPHgfe9NHVHz2cAoEFlKn3gg1+aIqsBwUoYPpUkSZIk6eOVH9PF&#10;79pAY1J+stWYZlAZDPK8BgCaUZaqNIGuafs1CASsRlkFbOB8IEmSJEmS3lNZXRtYj5Q3lx90H3rn&#10;A6lyZTAtviQBgCVK+cFAkCbKIBCsXbmR0T83SJIkSZKkd1Tu5cav2sBKpPx4GRB6i+cGqVopf4sv&#10;RQBgSVLelCVnex/y0ngdDQIBv/O5I0mSJEnS9dk6DPifyxZjBoQ0RV9S/hpfggDAQnTf9yl+uEsj&#10;dCzLSp4uFO05CwS2EJMkSZIk6QNZrQEYUO7Dd9v9a++cIY3X0Q+/AWCBPJRVhd6sCgT8ky3EJEmS&#10;JEm6tvJA1tZhwF/ZXkwVe4uvNwBgzsres9vdceBDXbq206pAp0EgqwIB7+TXS5IkSZIkvT9bhwHX&#10;sHqQauSzCACW4rxCwyF+mEtXdrysCuQXSsD1zsOp8bwiSZIkSZIGukv5KX61BniPy+pBvfOK9KFS&#10;fo6vMQBgZsokb+9DXHp/b6f9y60KBHySAVVJkiRJkv7daZVugE+ytZjGyqAqAMyYiXB9tHLzwTAQ&#10;MKbyq5J4rpEkSZIkSSGrMgAjutyTMxykz3S0iwQAzFHKT+WDeuDDW/pjp18ipfwYX04AY3ADQpIk&#10;SZKkv/bmR3pADV9S/tpt968D5x3pPR3iawoAuKWUNwaCdE2GgYAplJsP8fwjSZIkSZLOle/N8bs0&#10;wKhSfjQcpA9VdpcAAOah2+5y78NaGsgwEDC10/aEA+cjSZIkSZLWXLmnG79DA1ST8mNZ/SWei6S/&#10;5XkSAMxAmdSNH9JS7DIM9BRfPwDVpfwQz0mSJEmSJK28Y/m+HL9CA9R2Wdn7beC8JA11jK8hAGBK&#10;5wettg3THzMMBMyBJYolSZIkSfotW7IAN3af8rPhIL0nK9sBwK2kvLEli/7S8XRzIeVNfOkATC7l&#10;jZsMkiRJkiRdfsQHMBN2o9B7KitMxdcOAFBZl/JL/FCWDAMBs5Xy08A5S5IkSZKkNVW2DbOqNzAv&#10;px+hW+lbf822lwAwqfODVduG6T9dtgpzUQbMVvd9n+K5S5IkSZKktVR+6Bm/KwPMRsqPVvvWn7LS&#10;HQBM5bwFyyF+GGu9XYaB/MIIWASfYZIkSZKklXawujewBLYU0x8rO1UAAHVZZUG/ZaswYHkMt0qS&#10;JEmS1tebFb6BRUn5wZZiGqqsKBVfLgDASO5Tfo4fvlpntgoDFu08GGQbTEmSJEnSGjp6gAos1eW5&#10;lC3F9HvH+DoBAMaQ8oMHqLqsDvQcXx4Ai+NzTZIkSZLUfscvKX+NX4kBlsYuFvq9brvL8TUCAHxS&#10;+YCNH7paV2WpTluFAU1J+TGe6yRJkiRJaiQDQUBbzvfyDgPnO62wu5Sf4ksEAPig+5S/xQ9braqD&#10;GwhAs1J+GjjvSZIkSZK07Kz2DTTKMytdso0YAIwi5Y3tVdab1YGAVTAYJEmSJElqqC7ll/jVF6Ap&#10;KW/K84t4/tO6KtvKxZcGAHAlF1Wr7Vim7ePrAaBZBoMkSZIkSQ3kASmwJlYNUtlWLr4uAIB3KltG&#10;xQ9XraKDiyhglc77kr8NnBclSZIkSZp75Ud+tgwD1sc9vbX3Fl8SAMB7nLcNOwx8uKrhuu0u2y4M&#10;WLXT0sO7HM+PkiRJkiTNuPIjv4f4FRdgTex8seLsfAEA1yv7Tvc+VNVytgsD+I2lhyVJkiRJS+i0&#10;XZgf+QGcuKe33gzHAsA1Un46DYkMfKiqycoviZ7iywBg9Sw9LEmSJEmab37kBzDEPb1V1m13P+JL&#10;AQAYct425Uf8MFWbnS6S/JII4M9sJyZJkiRJml9+5AfwN+7prbOUn+NLAQAIbBu2mvySCOAKl6WH&#10;/cJIkiRJknTLjt12/+pHfgDv45nX6jraRgwA/iblB9uGraK3Lyl/jYcfgH+zL7kkSZIk6RZdVvx+&#10;jN9TAfiH83Zinn2tpLJCVHwJAAAXtg1rP9uFAYzgtPzw/jWeYyVJkiRJGrtyP88P/AA+6bydmGdg&#10;K8nnJgAMKB+Q8UNTTWW7MIAKrBwkSZIkSarR5cd9T/F7KAAfZzux1fQWjz0ArFvKm/vt7jDwoak2&#10;OpqKBqirDAf5tZEkSZIk6ZMdy8q0tgkDqCjlp4Hzr1or5ed46AFgtUxGN52BIIAplUHb8+pBhm0l&#10;SZIkSe/p+L8twlLexK+ZAFSQ8uPA+VhtdfS5CgBFyg+nraX6H5ZafuWCxxLDALeS8qbc1O2+75Mh&#10;IUmSJEnSpdMQUPmh5mlFIA8sAW7jPBjk+VjDnVbfA4C1uzyo7H1QavG9lYGveLwBuK0yJFSWri03&#10;f7vtLl+2HHtzA0KSJEmSmql8vyuV73qH03e/cg825W+GgABm5vzD+XK+judyNZJnZQCsm31TW+3g&#10;IgdgwcoNYkmSJEnSMgNgWVLeWOW73cqPMuMhB4DVuKxO0PuA1KIrA0FuPgAAAAAAALyHwaCmK6u3&#10;x0MOAM07bV8y8MGo5XaadjYQBAAAAAAAcDU/pm+2YzzWANC288SzPVIbykAQAAAAAADA5xgMarSU&#10;n+OxBoBmdSm/9D4Mtdi67/tkIAgAAAAAAODzuu3+NT6L0eI73qX8EI81ALQn5YfywTfwYagFZiAI&#10;AAAAAABgXOX5S3wmo2VXhr3icQaA5riIaafTQBAAAAAAAACj80ytvawWBEDbrBLUTGULuHh4AQAA&#10;AAAAGE95HhOf0Wi5WS0IgKbZA7WRUn6OxxYAAAAAAIDx3af8rfesRovNakEAtCnlx/ihp+VlyzAA&#10;AAAAAIBpGQxqJ6sFAdAkqwQtPwNBAAAAAAAAt2EwqJ2sFgRAW1J+ih92WlanqeWUN/HQAgAAAAAA&#10;MI0u5Zf4DEfLq9vucjy2ALBY5YMtfthpUR0MBAEAAAAAANxe2dlh4FmOFpbVggBog1WClp6BIAAA&#10;AAAAgBkpOzwMPNPRgrJaEABN6La7H/FDTovpzZQyAAAAAADA/BgMWn53KT/G4woAy2GVoCV3dCEC&#10;AAAAAAAwXwaDlp3VggBYNKsELbbjl5S/xuMJAAAAAADAvJTBkoFnPVpIfqQPwCKVoZL4oaZFZCAI&#10;AAAAAABgQfxQf9Ed4vEEgNlz8bHQUn6OxxIAAAAAAIB582xuud2l/BCPJwDMV8pP8cNM869L+SUe&#10;SgAAAAAAAJbBYNAy67b713gsAWC2ygdX/DDTvOu+71M8jgAAAAAAACxIypuyHVV8DqT5Z7UgAJYh&#10;5Yf77e4YP8g030wfAwAAAAAANOI8GPQWnwdp3nleB8AilC2o4oeYZt1buTiMxxEAAAAAAICFOv+I&#10;Pz4T0rw7xsMIAPNynjy2StByOt6l/BQPIwAAAAAAAMv2JeWvA8+GNOdS/haPIwDMhlWCllU5XvEY&#10;AgAAAAAA0IayJVV8PqRZZ7UgAGbK/qSLqtvucjyEAAAAAAAAtOV+uzvE50SacSk/x2MIADdXPqB6&#10;H1qaa29liCseQwAAAAAAABpz/mH/ceB5kebZWzyEAHBzpowX07HsIRuPHwAAAAAAAI1K+WngmZFm&#10;Wjle8RACwM2UIZP4YaV51qX8Eo8fAAAAAAAAbeu+71N8bqR51m13P+LxA4CbKR9M8cNK8+t0AWHb&#10;MAAAAAAAgFXyTG853aX8EI8fAEwv5cf4IaVZdjQQBAAAAAAAsGIpb+63u7eB50iaWd12/xoPHwBM&#10;rmxHFT+kNL/KFm/x2AEAAAAAALAyfvC/lI7x0AHAtM7TxMeBDynNqLJHbDx0AAAAAAAArFP5MXl8&#10;nqQZlvJzPHYAMBkXDPOv7A1r2zAAAAAAAAB+1213OT5X0uw6xOMGAJMpAycDH06aT8eyBGQ8bgAA&#10;AAAAAFCGTgaeL2lG3aX8EI8bANRnv9HZV1ZyiocNAAAAAAAATlJ+iM+XNK+67f41HjYAqK5L+SV+&#10;KGk+lSUf4zEDAAAAAACA392n/C0+Z9KsOsZjBgB1pbwpH0ADH0qaR7YNAwAAAAAA4F1sIzbzUn6O&#10;xwwAqinbUvU+jDSbyipO8ZgBAAAAAADAINuIzbpuu/sRDxkAVFM+eOKHkWbTW1nJKR4zAAAAAAAA&#10;+JPyo/OB506aSWVwKx4zABhfyo/xQ0jzqaziFA8ZAAAAAAAA/IttxOZb932f4vECgNGZEp5v3XaX&#10;4/ECAAAAAACAd7GN2Jw7xsMFAONKeVO2pxr4ENLtO5ZVnOIhAwAAAAAAgPcqK9IMPIfSHEr5OR4v&#10;ABhN2Zqq9+GjWVRWcIrHCwAAAAAAAK5ikYDZ1m33r/FwAcBoyvZU8cNHs+itXKDF4wUAAAAAAADX&#10;slDAbLOFGACVnKeCjwMfPrpx5cIsHi4AAAAAAAD4qG67+xGfSWkG2UIMgBpMBM+zsnpTPFYAAAAA&#10;AADwKSk/xOdSun2eDQJQha3DZtnxLuXHeKwAAAAAAADgs7rt/nXg+ZRuW3k+uInHCgA+ztZhs6xL&#10;+SUeKgAAAAAAABiFZ4TzzBZiAIzJ1mGz7M0UMAAAAAAAADWVAZSB51S6YbYQA2BUtg6bX2VQKx4n&#10;AAAAAAAAGNv9dneIz6p002whBsBILAs4u7rt7kc8TAAAAAAAAFCDXUVmmC3EABiDD/n5dZfyUzxO&#10;AAAAAAAAUIvVguaVLcQAGIWtw+aVD3gAAAAAAAAml/JjfG6l22YLMQA+x9Zhs8sqQQAAAAAAANyC&#10;1YJmli3EAPiM+5S/9T5cdLOsEgQAAAAAAMDNWC1oVnl2CMCn2DpsXlklCAAAAAAAgFvy/HBWHePx&#10;AYD3sXXYrDLpCwAAAAAAwM2l/BCfY+l2WVQAgA/5kvLX+KGi2+UDHQAAAAAAgDmwWtB86rb713h8&#10;AOCfupRf4oeKbpNVggAAAAAAAJiNlB/j8yzdLFuIAXC9++3ubeBDRTfIKkEAAAAAAADMyf12d4jP&#10;tHSbypZu8fgAwJ+Z7p1Th3h4AAAAAAAA4Ja+pPx14LmWblHK3+LxAYA/Kh8cvQ8T3aaUn+PxAQAA&#10;AAAAgFuz88g86ra7HI8NAPxR+eCIHya6SW93KW/i8QEAAAAAAIBbKz9uH3i+pek7xmMDAMNS3pQP&#10;joEPE01cl/JLPDwAAAAAAAAwC+fnilYLmkF3KT/FwwMAPfb/nE1HqwQBAAAAAAAwZ+VH7gPPuTRx&#10;FhsA4F18cM8jH9wAAAAAAADM3nm1oN6zLk2eLcQA+DdL/M2ju5Qf47EBAAAAAACAuem2+9f4rEvT&#10;d5fyQzw2APBLyo/xw0PT1213OR4aAAAAAAAAmCXPGOdRyt/ioQGA/7lP+bn34aHJ+5Ly13hsAAAA&#10;AAAAYK7sRnL7LDwAwF9Z2m8WHcveq/HYAAAAAAAAwFxZfGAWHeNxAYD/McF7+7qUX+JxAQAAAAAA&#10;gFlLeROfe2n67lJ+iIcGAHxQz6Sy52o8NAAAAAAAADB3diWZQSk/x+MCAHdfUv7a+9DQpHXb3Y94&#10;XAAAAAAAAGARUn6Kz780bd33fYqHBQDuyrZV8UNDE2dyFwAAAAAAgAW73+7ees/ANGXHeEwA4K7b&#10;7vLAh4am61i2cIvHBQAAAAAAAJbiPuVvA8/BNGGeOQLwXylvylBK/MDQdJWhrHhYAAAAAAAAYFHO&#10;zx17z8I0XWUbt3hYAFizlB/jh4Wm7UvKX+NhAQAAAAAAgKWxhdiNS/lbPCYArJhl/G6ercMAAAAA&#10;AABogmePt80OJQD8R/lgiB8Wmq7u+z7FYwIAAAAAAACLZAuxW3eMhwSAFbOE322zdRgAAAAAAAAt&#10;8fzxtt2l/BCPCQBrlPJj/JDQpJnUBQAAAAAAoCn3KT8PPBfTVKX8LR4TAFbIB/Jts3UYAAAAAAAA&#10;zbGF2E3rtrscDwkAK1SGUuKHhKbrLuWneEwAAAAAAABg6WwhdtPe4vEAYIXKlOjAh4SmydZhAAAA&#10;AAAANKlsYTXwfEzT5DkkACZ0b1m33b/G4wEAAAAAAABNsIXYTbtL+SEeEgDWJOWH+OGg6fqS8td4&#10;SAAAAAAAAKAVFii4YSl/i8cDgDVJ+an34aDJMp0LAAAAAABAy7rv+xSfkWmaupRf4vEAYEXs43m7&#10;uu3uRzweAAAAAAAA0JKyc0Z8TqZp6ra7HI8HACvSbfev8cNB02QyFwAAAAAAgOalvInPyTRZx3g4&#10;AFgRe3jerrJ1WzweAAAAAAAA0Jqyg0Z8VqZpKkNZ8XgAsBJlOjR+MGiSDvFYAAAAAAAAQIvKDhoD&#10;z8s0QRYqAFirlB/jh4Kmqfu+T/FwAAAAAAAAQJNsIXa7Uv4WDwcAK3Cf8nPvQ0GT9CXlr/F4AAAA&#10;AAAAQKvsYHKbLFYAsFJlKjR+KGia7lJ+iMcDAAAAAAAAWtVt96/xmZnq1213P+KxAGAFuu0uxw8F&#10;TdIhHgsAAAAAAABoWZfyy8BzM9XvGI8FACtwv929DXwoqHJlCjoeCwAAAAAAAGjZl5S/xudmmqa7&#10;lDfxeADQuPhhoIlK+TkeCwAAAAAAAGhaypveczNN0l3Kj/FwANCylB/ih4Gmqfzt4+EAAAAAAACA&#10;1t1vd4f47EwTZNECgJVJ+an3YaApsmcnAAAAAAAAq9R936eB52eqXcrf4rEAoGFlGrT3YaDqddtd&#10;jscCAAAAAAAA1uBLyl/j8zPVr9vuX+OxAKBhZRo0fhiofl3KL/FYAAAAAAAAwCqkvInPz1Q/CxcA&#10;rEyZBo0fBqpfmX6OxwIAAAAAAADW4n67e4vP0FS9YzwOADSsTIMOfBiocncpP8RjAQAAAAAAAGvR&#10;bXc/4jM0Vc9QEMCamMC9SYd4HAAAAAAAAGBNuu/7NPAcTZUrW7fFYwFAo+KHgOpnr04AAAAAAADW&#10;7kvKX+NzNNXvLuWneCwAaFHKD/FDQPUrU8/xUAAAAAAAAMCqpLyJz9E0QSl/i4cCgBal/NT7EFD1&#10;ytRzPBQAAAAAAACwNvE5murXpfwSjwMADbpP+Tl+CKh+ZYWmeCwAAAAAAABgbe63u0N8lqa6ddtd&#10;jscBgAaVpeHih4Cqd4zHAQAAAAAAANao+75PA8/TVDFDQQAr0W33r/FDQNU7xOMAAAAAAAAAa1S2&#10;shp4nqa6vcXjAECDyhTowIeAKlYGseJxAAAAAAAAgDX6kvLX+DxN1bOzCcAadNvdj4EPAVWsLIEY&#10;jwMAAAAAAACsUsoP8XmaqmcoCGANytJwAx8CqliZdo7HAQAAAAAAAFYp5U18nqb6lb97PBQANMZQ&#10;0PTdpfwUjwMAAAAAAACsVVm5Jj5TU93uUn6MxwGAxsSTv+pXlkCMxwEAAAAAAADW6n67O8Rnaqqb&#10;oSCA1lmK7xbZnxMAAAAAAAB+0233rwPP1VQxu5sAtC7lh3jyV/UO8TAAAAAAAADAmnXf92nguZpq&#10;lvJzPA4AtCTlx97JX1XrtrscDwMAAAAAAACsWRlQic/VVLmUv8XjAEBLUn7qnfxVtTLlHA8DAAAA&#10;AAAArNmXlL/G52qqW5fySzwOADTExO0NsgwfAAAAAAAA/FfKD73naqpat92/xsMAQEPKknDx5K+6&#10;lSnneBwAAAAAAABg1VLexOdqqlu33eV4GABoSFkSLp78VTdDQQAAAAAAANAXn6upbt129yMeAwAa&#10;UpaEiyd/1e0u5cd4HAAAAAAAAGDt7re7Y3y2pqod4jEAoCGGgqav7IcajwMAAAAAAACsXRlSic/W&#10;VLW3eAwAaEjZJ3Lg5K+KxWMAAAAAAAAAnJ5d/ojP1lQ1Q0EALTMUNHnHeAwAAAAAAAAAzy5vkGeX&#10;AC3zwTp5pm0BAAAAAABgQPd9nwaer6lehoIAWmYJvsk7xGMAAAAAAAAAGAq6QYaCAFpmKGjayt87&#10;HgMAAAAAAADg7q5L+SU+X1Pd4jEAoCGGgqatbNcWjwEAAAAAAABwd3ef8rf4fE11i8cAgIaU7azi&#10;iV/16rb713gMAAAAAAAAgNNQ0HN8vqa63aW8iccBgEYYCpo2Q0EAAAAAAAAwzFDQ9BkKAmjY/Xb3&#10;Fk/8qlf3fZ/iMQAAAAAAAADu7r6k/DU+X1PdDAUBNMxQ0LQZCgIAAAAAAIBhhoKm7y7lh3gcAGiE&#10;oaBpMxQEAAAAAAAAwwwFTZ+hIICG3W93x3jiV726lF/iMQAAAAAAAADu7u5SforP11S3u5Qf42EA&#10;oBGGgqbNUBAAAAAAAAD8gaGgyTMUBNCweNJX5VL+Fo8BAAAAAAAAYCjoFhkKAmhYPOmrcoaCAAAA&#10;AAAAYFjKj73na6qaoSCAhsWTvipnKAgAAAAAAACGGQqaPENBAA2LJ31VzlAQAAAAAAAADDMUNHmG&#10;ggAaFk/6qpyhIAAAAAAAABhmKGjyDAUBNCye9FU5Q0EAAAAAAAAwzFDQ5BkKAmhYPOmrcoaCAAAA&#10;AAAAYJihoMkzFATQsHjSV+UMBQEAAAAAAMAwQ0GTZygIoGHxpK/KGQoCAAAAAACAYYaCJs9QEEDD&#10;4klflTMUBAAAAAAAAMMMBU2eoSCAhsWTvipnKAgAAAAAAACGGQqaPENBAA2LJ31VzlAQAAAAAAAA&#10;DDMUNHmGggAaFk/6qpyhIAAAAAAAABhmKGjyDAUBNCye9FU5Q0EAAAAAAAAwzFDQ5BkKAmhYPOmr&#10;coaCAAAAAAAAYJihoMkzFATQsHjSV+UMBQEAAAAAAMAwQ0GTZygIoGHxpK/KGQoCAAAAAACAYYaC&#10;Js9QEEDD4klflTMUBAAAAAAAAMMMBU2eoSCAhsWTvipnKAgAAAAAAACGGQqaPENBAA2LJ31VzlAQ&#10;AAAAAAAADDMUNHmGggAaFk/6qpyhIAAAAAAAABhmKGjyDAUBNCye9FU5Q0EAAAAAAAAwzFDQ5BkK&#10;AmhYPOmrcoaCAAAAAAAAYJihoMkzFATQsHjSV+UMBQEAAAAAAMAwQ0GTZygIoGHxpK/KGQoCAAAA&#10;AACAYYaCJs9QEEDD4klflTMUBAAA8Dkpby49lBuXX1L+WrpP+fnSt1KX8kv3fZ9Obfev/22X/134&#10;/yn/nPLPvHT53zn9b5b//buUn043Usu/FwAAAB9jKGjyDAUBNCye9FU5Q0EAAAD/FQZ8/jfUcxrm&#10;OQ3o/Ljf7g73293b/XZ37H3Pmnfl37f8ex/+N2j0a6jo+TJIVDJIBAAAUBgKmjxDQQANiyd9Vc5Q&#10;EAAAsDZh4Ocy7PNz0GdpQz61e4vDQ/8bHAIAAFgDQ0GTZygIoGHxpK/KGQoCAABac17px9DPRP0+&#10;NPTbakObeFgAAAAWyVDQ5BkKAmhYPOmrcoaCAACApfpt+Oe0is12lw3+zKvfB4YMCwEAAItkKGjy&#10;DAUBNCye9FU5Q0EAAMASnAeAnk4r/2z3r4Z/lt1pWOj7Pp2+k9qKDAAAmDNDQZNnKAigYfGkr8oZ&#10;CgIAAOYm5c1vq//83Par/31GrXX4z6pCAAAAc2AoaPIMBQE0LJ70VTlDQQAAwC39ZwWg/23/1f/u&#10;olX224pCz3cpP8SXDwAAQHWGgibPUBBAw+JJX5UzFAQAAEzpt1WAbAGmj3QaFLKaEAAAMBVDQZNn&#10;KAigYfGkr8oZCgIAAGr6OQRUVnuxCpAqZEgIAACoylDQ5BkKAmhYPOmrcoaCAACAMf0cAtruXw0B&#10;6RYZEgIAAEZlKGjyDAUBNCye9FU5Q0EAAMBnpLwpwxe2A9NcK0NCp+++bioDAAAfYSho8nx/A2hY&#10;POmrcoaCAACAa6X8UL5LdNvdD0NAWljHspVdWc0qvqwBAAAGGQqaPENBAA2LJ31VzlAQAADwL/3V&#10;gPrfLaQF9tsqQg/xZQ8AAHBiKGjyDAUBNCye9FU5Q0EAAMCQn4NA2/2r1YC0hsrKV2UVITefAQCA&#10;/zAUNHm+lwE0LJ70VTlDQQAAwE8pb8q2SqfVUwwCad2dthkrg3HxbQIAAKyMoaDJMxQE0LB40lfl&#10;DAUBAMC6pby5T/m5rJJiEEgazIAQAACsmaGgyTMUBNCweNJX5QwFAQDA+vxaEcggkHRlBoQAAGBl&#10;DAVNnqEggIbFk74qZygIAADWIeVNGWTotvtXg0DSKL1dBoQe4tsNAABoiKGgyTMUBNCweNJX5QwF&#10;AQBA28og0Pd9Mggk1ausutWl/HIavgMAANpiKGjyDAUBNCye9FU5Q0EAANCelDdlQOF+uzv0vgNI&#10;qlq33eX7lJ/j2xIAAFgoQ0GTZygIoGHxpK/KGQoCAIA2/G97sF22KpA0j2wvBgAADTAUNHmGggAa&#10;Fk/6qpyhIAAAWLaUH20PJs27sr2Y1YMAAGChDAVNnqEggIbFk74qZygIAACW57IqkO3BpOVl9SAA&#10;AFgYQ0GTZygIoGHxpK/KGQoCAIDlSPmhS/nlfrt7613bS1pUVg8CAICFMBQ0eYaCABoWT/qqnKEg&#10;AACYv5Sfuu0u2yJMajOrBwEAwIwZCpo8Q0EADYsnfVXOUBAAAMxTypsvKX+1RZi0ngwHAQDADBkK&#10;mjxDQQANiyd9Vc5QEAAAzEvKG1uESevO1mIAADAjhoImz1AQQMPiSV+VMxQEAADzULYI+75PtgiT&#10;9FtvhoMAAODGDAVNnqEggIbFk74qZygIAABuqwwDbfevhoEk/a3T1mIAAMD0DAVNnqEggIbFk74q&#10;ZygIAABuI+Wn++3u0LtGl6S/dBoOSvkhnlIAAIBKDAVNnqEggIbFk74qZygIAACmk/LGMJCkMTIc&#10;BAAAEzEUNHmGggAaFk/6qpyhIAAAqM8wkKRKle0HDQcBAEBFhoImz1AQQMPiSV+VMxQEAAD1GAaS&#10;NFGGgwAAoBJDQZNnKAigYfGkr8oZCgIAgPEZBpJ0owwHAQDAyAwFTZ6hIICGxZO+KmcoCAAAxmUY&#10;SNIMMhwEAAAjMRQ0eYaCABoWT/qqnKEgAAAYh2EgSTOs+75PhoMAAOATDAVNnqEggIbFk74qZygI&#10;AAA+J+Wnbrv70bvWlqQZdRoOAgAArmcoaPIMBQE0LJ70VTlDQQAA8DEpP3bbXe5dY0vSjDMcBAAA&#10;VzIUNHmGggAaFk/6qpyhIAAAuE7Km/JQ/X67O/auryVpGR3vU36OpzcAAGCAoaDJMxQE0LB40lfl&#10;DAUBAMD7GAaS1F6HsgViPN0BAAC/MRQ0eYaCABoWT/qqnKEgAAD4t5Sf7re7t971tCQ1UNkK8S7l&#10;h3jqAwAADAXdIkNBAA2LJ31VzlAQAAD82XkY6NC7jpakBiurocXTIAAArJ6hoMkzFATQsHjSV+UM&#10;BQEAQJ+twiStt+N9ys/xtAgAAKtlKGjyDAUBNCye9FU5Q0EAAPBLypvyMNwwkCTtDm7EAwCAoaBb&#10;5LsIQMPiSV+VMxQEAABntgqTpF6nLcVS3sRTJgAArIahoMkzFATQsHjSV+UMBQEAsHa/tgrrXy9L&#10;ks7ZUgwAgLUyFDR5hoIAGhZP+qqcoSAAAFbMVmGSdFVlS7GHeC4FAICmGQqaPENBAA2LJ31VzlAQ&#10;AABrlPJjt93l3vWxJOmfnbYUAwCAtTAUNHmGggAaFk/6qpyhIAAA1uTXVmFWB5Kkz3X4kvLXeJoF&#10;AIDmGAqaPENBAA2LJ31VzlAQAABrkfLT/Xb31rsmliR9uG67f42nWwAAaIqhoMkzFATQsHjSV+UM&#10;BQEA0DqrA0lS7Y73KT/H0y8AADTBUNDkGQoCaFg86atyhoIAAGiZ1YEkabJOqwalvImnYgAAWDRD&#10;QZNnKAigYfGkr8oZCgIAoEW/VgfqXwNLkmpm1SAAANpiKGjyDAUBNCye9FU5Q0EAALTG6kCSdPOs&#10;GgQAQDMMBU2eoSCAhsWTvipnKAgAgFZYHUiS5pZVgwAAWD5DQZNnKAigYfGkr8oZCgIAoAXn1YEO&#10;vetdSdLNKwOb8bQNAACLYSho8gwFATQsnvRVOUNBAAAs2a/VgY69a11J0px6KwOc8TQOAACzZyho&#10;8gwFATQsnvRVOUNBAAAs1fmmnNWBJGlBWTUIAIDFMRQ0eYaCABoWT/qqnKEgAAAW6D7lZ6sDSdJi&#10;O9yl/BDP7QAAMEuGgibPUBBAw+JJX5UzFAQAwJKU7cK2+9feda0kaXml/BxP8wAAMDuGgibPUBBA&#10;w+JJX5UzFAQAwFKk/HS/3b31rmklSYutDHrG0z0AAMyKoaDJMxQE0LB40lflDAUBALAA5brVdmGS&#10;1GxlOzE3/QEAmCdDQZPn+wFAw+JJX5UzFAQAwJydtgvb5d51rCSpvdyjAABgjgwFTZ6hIICGxZO+&#10;KueGGwAAc2W7MElaXWUQNH4cAADATRkKmjxDQQANiyd9Vc5QEAAAM2S7MEladbYTAwBgPgwFTZ7v&#10;AwANiyd9Vc5QEAAAc3LaLmz/2rtulSStr5Sf48cEAABMzlDQ5BkKAmhYPOmrcoaCAACYi/NNNtuF&#10;SZL+V/d9n+LHBQAATMpQ0OQZCgJoWDzpq3KGggAAmIEvKX+1XZgk6Q+V7cQ28bMDAAAmYSho8gwF&#10;ATQsnvRVOUNBAADcUtku7Ps+9a5TJUn6b0cPBgAAuAlDQZPn2h+gYfGkr8oZCgIA4FbKQNB2l3vX&#10;qJIk/Sn3MQAAmJqhoMkzFATQsHjSV+XcTAMA4BbON9TeetenkiT9o7LCXPxYAQCAagwFTZ6hIICG&#10;xZO+KmcoCACAqaX8VLaB6V2bSpL0/g5lxbn4EQMAAKMzFDR5hoIAGhZP+qqcoSAAACZUrj8NBEmS&#10;RuroYQEAANUZCpo81/kADYsnfVXOUBAAAFNIeVO2e+ldj0qS9MnKCnTxYwcAAEZjKGjyDAUBNCye&#10;9FU5Q0EAANRWBoK2u9y7FpUkaazc3wAAoBZDQZNnKAigYfGkr8q5aQYAQE3nG2dvvetQSZJGrqxI&#10;Fz+GAADg0wwFTZ6hIICGxZO+KmcoCACAWlJ+ut/ujr1rUEmSKtVtdz/ixxEAAHyKoaDJMxQE0LB4&#10;0lflDAUBAFDBfcrPBoIkSTfqULaujJ9NAADwIYaCJs9QEEDD4klflTMUBADAyMo1poEgSdKNO3qQ&#10;AADAKAwFTZ5reYCGxZO+KmcoCACAEXXf96l3zSlJ0m0yGAQAwOcZCpo81/EADYsnfVXOUBAAAGNI&#10;edNt96+9601Jkm7cl5S/xo8tAAB4N0NBk2coCKBh8aSvyhkKAgDgs04DQbvcu9aUJGkuuf8BAMBH&#10;GQqaPENBAA2LJ31Vzk0xAAA+w0CQJGkhdSm/xI8xAAD4J0NBk2coCKBh8aSvyhkKAgDgo1J+uN/u&#10;3nrXmJIkzTSDQQAAXM1Q0OQZCgJoWDzpq3KGggAA+IjzDTEDQZKkxVVWuIsfawAA8EeGgibPUBBA&#10;w+JJX5UzFAQAwLUMBEmSFl633f2IH28AADDIUNDkGQoCaFg86atyhoIAALjG+UbYsXddKUnSwjIY&#10;BADAuxgKmjxDQQANiyd9Vc5QEAAA75Xyk4EgSVJjHeLHHQAA/IehoMkzFATQsHjSV+UMBQEA8B4G&#10;giRJ7WYwCACAPzMUNHmGggAaFk/6qpyhIAAA/sVAkCSp/Q53KW/iRyAAABgKmj5DQQANiyd9Vc5Q&#10;EAAAf3Gf8rOBIEnSSjIYBABAn6GgyTMUBNCweNJX5QwFAQDwBwaCJEkrzGAQAAD/ZSho8gwFATQs&#10;nvRVOUNBAAAMMBAkSVpxBoMAAPjFUNDkGQoCaFg86atyhoIAAAgMBEmSZDAIAIALQ0GTZygIoGHx&#10;pK/KGQoCAOA3X1L+aiBIkqRTh/g5CQDAChkKmjxDQQANiyd9Vc5QEAAAP6X8ZCBIkqT/ZDAIAGDt&#10;DAVNnqEggIbFk74qZygIAIDCQJAkSX/KYBAAwJoZCpo8Q0EADYsnfVXOUBAAAOebWwaCJEn6Q912&#10;9yN+fAIAsBKGgibPUBBAw+JJX5UzFAQAsG4GgiRJelcGgwAAVspQ0OQZCgJoWDzpq3KGggAA1ut8&#10;U+utd40oSZIGMxgEALBChoImz1AQQMPiSV+VMxQEALBOKT8YCJIk6fq67/sUP1YBAGiYoaDJMxQE&#10;0LB40lflDAUBAKxPypv77e7QuzaUJEnvqkv5JX68AgDQKENBk2coCKBh8aSvyhkKAgBYl5Q33XaX&#10;e9eFkiTpulJ+jh+zAAA0yFDQ5BkKAmhYPOmrcoaCAADWw0CQJEnjZjAIAKB9hoImz1AQQMPiSV+V&#10;MxQEALAa3Xb/2rselCRJn+ou5af4mQsAQEMMBU2eoSCAhsWTvipnKAgAYBXKdV/vWlCSJI3R0UML&#10;AICGGQqaPNfXAA2LJ31VzlAQAEDzDARJklS9Mhj0ED+DAQBogKGgyTMUBNCweNJX5QwFAQA07T7l&#10;5/KgsncdKEmSxu7tLuVN/CwGAGDhDAVNnqEggIbFk74qZygIAKBd55tWBoIkSZqobrv7ET+OAQBY&#10;OENBk2coCKBh8aSvyhkKAgBoU8oPBoIkSZq+brvL8WMZAIAFMxQ0eYaCABoWT/qqnKEgAID2pLy5&#10;3+4OvWs/SZI0Te63AAC0w1DQ5BkKAmhYPOmrcm5SAQC0JeVNWaGgd90nSZIm7UvKX+PHNAAAC2Qo&#10;aPIMBQE0LJ70VTlDQQAATem+71Pvmk+SJN0kDzMAABpgKGjyXEcDNCye9FU5Q0EAAM0o13a96z1J&#10;knTLjncpP8TPbAAAFsRQ0OQZCgJoWDzpq3KGggAAmlC2KCkPHnvXe5Ik6da9xc9tAAAWxFDQ5BkK&#10;AmhYPOmrcoaCAACWL+UHA0GSJM23brv7ET++AQBYCENBk2coCKBh8aSvyhkKAgBYtpQ399vdoXed&#10;J0mS5pV7MAAAy2QoaPIMBQE0LJ70VTk3pAAAFq3b7nLvGk+SJM2yu5Sf4mc5AAAzZyho8gwFATQs&#10;nvRVOUNBAACLVa7letd3kiRpzh094AAAWBhDQZPnmhmgYfGkr8oZCgIAWKT7lJ/Lg8Xe9Z0kSZp7&#10;b/FzHQCAGTMUNHmGggAaFk/6qpyhIACA5Un5wUCQJEnLrdvufsSPdwAAZspQ0OQZCgJoWDzpq3KG&#10;ggAAliXlTXmQ2LuukyRJy8o9GQCAZTAUNHmGggAaFk/6qpwbUAAAi9J936feNZ0kSVpkdyk/xc96&#10;AABmxlDQ5BkKAmhYPOmrcoaCAAAWo1y79a7nJEnSkjuWVQDjZz4AADNiKGjyDAUBNCye9FU5Q0EA&#10;AMtwvgF17F3PSZKkRVe2BY0f+wAAzIihoMkzFATQsHjSV+UMBQEAzF/Km/vt7tC7lpMkSU3UpfwS&#10;P/4BAJgJQ0GTZygIoGHxpK/KGQoCAJi9brvLves4SZLUVF9S/hqvAQAAmAFDQZNnKAigYfGkr8oZ&#10;CgIAmLVyvda7hpMkSS12vEv5IV4LAABwY4aCJs9QEEDD4klflTMUBAAwX+ebTsfeNZwkSWqybrv7&#10;ES8HAAC4MUNBk2coCKBh8aSvyhkKAgCYp5Q399vdoXf9JkmS2s69GgCAeTEUNHmGggAaFk/6qpwb&#10;TQAAs9R936fetZskSVpFHoIAAMyIoaDJcz0M0LB40lflDAUBAMzOfcrPves2SZK0po7x+gAAgBsx&#10;FDR5hoIAGhZP+qqcoSAAgHlJ+aE8COxdt0mSpFXVbXc5XiYAAHADhoImz1AQQMPiSV+VMxQEADAr&#10;5QFg75pNkiStsi8pf43XCgAATMxQ0OQZCgJoWDzpq3KGggAAZqNcm/Wu1yRJ0po7llUE4zUDAAAT&#10;MhQ0eYaCABoWT/qqnKEgAIB5ON9gsm2YJEn6T9129yNeNgAAMCFDQZNnKAigYfGkr8oZCgIAuL2U&#10;N+WBX+9aTZIkqeT+DQDA7RgKmjxDQQANiyd9Vc5NJQCAm+tSfuldp0mSJP2WByMAADdiKGjyXPsC&#10;NCye9FU5Q0EAALeV8pNtwyRJ0jt6i5cRAABMwFDQ5BkKAmhYPOmrcoaCAABuJ+XN/XZ36F2jSZIk&#10;DeU+DgDA9AwFTZ6hIICGxZO+KudmEgDAzdg2TJIkXZsHJAAAEzMUNHmueWGmUt6czokpP5c5g+77&#10;PnXb/ev/SvmlVFbH9z7mj+JJX5UzFAQAcBu2DZMkSR/LNmIAAFMyFDR5hglgJs5DQE+XH7eWFe+v&#10;vp/dbXf5Mij0EP/xrFR8kahyhoIAAKZn2zBJkvSZ3M8BAJiOoaDJMxQEN1YGgb7v00eGgP5Wt939&#10;KKsMxf85Via+MFQ5N5EAACZn2zBJkvTZ/MoSAGAihoImz1AQ3EgZBtrucnxP1qgMHcX/eVYivhhU&#10;OUNBAADTOt9IGvUXFpIkaX2VX1jGywwAACowFDR5hoJgYik/XFYG6r0fK3e0ctAKDbwQVDNDQQAA&#10;00l5c1oiNV6TSZIkfST3dQAA6jMUNHmGgmAi5X51hW3CPtDBargrMvACUM3cPAIAmEy59updj0mS&#10;JH28oxunAACVGQqaPENBMIGUn+63u7f4/rtlX1L+Gv81aVA88KqcoSAAgGmk/DCDX1xIkqTG6ra7&#10;HC87AAAYkaGgyTMUBBWdh4EO8X03l7qUX+K/Mo2JB12VMxQEADCJ8sCudy0mSZI0Qn5NCQBQkaGg&#10;yTMUBBXMZ6uwf+bHL42LB1yVMxQEAFBdeVDXuw6TJEkar2O8/gAAYCSGgibPUBCMaEHDQL9nMKhh&#10;8WCrcoaCAADqSnkz5+VYJUlSG5WbvPEyBACAERgKmjxDQTCSmW8V9q98z21UPNCqnKEgAICqyh7I&#10;vWswSTpXfqFVKjdnTnXb3Y/Yb//3t4F/hiT9Lw9PAAAqMBQ0ea5r4ZNSfiwr7cT31iJL+Tn+57Fw&#10;vYOsuhkKAgCo53zTaFHLskoateN5sGf/ehoQLDcxyo3Nc5t4yrhKyg+l0/aEKT+Xf/7pf+c8RBT/&#10;PSStp0M8XQAA8EmGgibPUBB80EK3CvtXzgmNiQdYlTMUBABQjYfz0qo6lKGc03eslJ8+PfTzWZeB&#10;ofOwkHORtKr8ihIAYFyGgibPAABcKeVN+S7Y2jDQb73F/2QWbOAAq2aGggAAqjit3hGvvSQ102kF&#10;oLKv+RwGgN6r7COf8rdmlo+W9KeO8e0PAMAnGAqaPENBcIVyv+e87XzvvdRS5Ydvzg2NiAdXlTMU&#10;BAAwvvLLjO3urXftJWnJla3A8mULsIf4tl+inysJreHGkbS2TkOLAACMw1DQ5HnwD++Q8uNp1eqB&#10;91DDWTGoBQMHVjUzFAQAMLrLQ/b+tZekpXUaBFrUakAflfJD+X5oQEhqp1YGGAEAbs5Q0OQZCoK/&#10;SHlTfgjS8FZhf8+W2cvXO6iqm6EgAIBxlQfra/1CJrVRGQT6UVbRaX4Q6E9+DQhZ8UxacOVcFt/e&#10;AAB8gKGgyTMUBMPK/Sr3a2yZvXgDB1U1MxQEADCq0/ZC8ZpL0hJ6szd532mLsfUtRS0102nAEQCA&#10;zzEUNHm+m0OQ8pPVnX9V7lXFPxELEg+oKmcoCABgNJdfavSvuSTNtrKSxul70VpXBXqvlB8uS1P3&#10;/oaSZp1fUAIAfJahoMkzFAQXv7YK671P1p4tsxcsHkxVzlAQAMBoTsMF8XpL0iw7bavjJuOH2FpM&#10;WlgpP8f3MQAAVzAUNHm+r7N6v4aBjvH9oXO2zF6weDBVOUNBAACjKA/cetdakmaXYaDxGA6SFpPV&#10;ggAAPsNQ0OT53s6qnbcKc7/lHdkye6HigVTlDAUBAHxeyhtf1KR5ZxionstwUO9vLmk+lV+Yxvcu&#10;AADvZCho8nx/Z5VSfuq2uxzfD/prb/HPyAIMHEjVzFAQAMCndSm/9K6zJM2lg18NTcMe99K8u0v5&#10;Ib5vAQB4B0NBk2coiFWxVdjnsmX28vQOoupmKAgA4HNSfvCFTZplx9P3nZQ38W1LRSk/dtv968Dx&#10;kHTjyi9O41sWAIB3MBQ0eYaCWIWy+vx59WX3lj/X0Y9gFmbgIKpmhoIAAD7FyhjS/LpsFeZmwA2V&#10;X2nZVlGaXx6uAAB8gKGgyXPdSvNSfiqrW8fXvj5W+YFa/BMzY/EAqnKGggAAPs4qQdLcOtoqbF4M&#10;Tkrz6jQ0CQDAdQwFTZ6hIJp1WmF5l+NrXp/PeWNB4sFT5QwFAQB8mC1ypPl0+kWQrcLm6XwD3apB&#10;0kwqv0iNb1MAAP7CUNDkebhPc1LeXH445Qem9TrEPzszNXDwVDNDQQAAH3Ne4rV/fSVp6qwOtBAG&#10;KaXZ5EYpAMA1DAVNnqEgmpHyxhbr0+Ue4ULEA6fKGQoCAPgQy7xKt++0DU7KD/H9yXyVmzN+FSfd&#10;PjdKAQCuYCho8gwF0YTzj0oP8fWtqh3jYWCGBg6camYoCADgelYJkm7d8fRdxnZhy1R+JeemmHTr&#10;3uJbEwCAPzAUNHmGgli0lB8uW4X1XtuqX5fySzwkzEw8aKqcoSAAgKuV1Ul611WSpsp2YY1wg0y6&#10;cSk/x/clAAADDAVNnqEgFinlzeVehxWSb9vRyuIzN3DQVDNDQQAAV7lsfdO/rpI0RQdf6ttSvpMO&#10;HGdJ02RZdQCA9zAUNHmGglic88ryb/G1rNvUbXc5HiJmJB4wVc5QEADAVawSJN2m8t6zXVijzjfY&#10;/YpOukVWCwIA+DdDQZNnKIjFOA8D2SJ9hjmPzFg8WKqcoSAAgHezSpB0m8rSywaCGpfyg5to0k2y&#10;WhAAwL8YCpo8D/OZPVuFLaG3eNiYiYGDpZoZCgIAeDerBEk3yHeW9Sg31JxnpemzWhAAwN8ZCpo8&#10;Q0HMVrl3kfKLYaCF5PvuPPUOlOrmBjsAwPucl4LtX09JqtXRF/d1MhgkTZ7VggAA/sZQ0OQZCmKW&#10;bBW2xHzfnaOBA6WaGQoCAHgXD6mlSTMQtHLddpcHXheSauWcCwDwZ4aCJs9QELOS8qP7FMut2+5f&#10;4yHlxuJBUuUMBQEA/JtVgqQpO35J+Wt8G7I+5abNwOtDUp3e4nsQAIALQ0GTZyiIWShbhX3fJ1uF&#10;Lb+7lB/i4eWG4gFS5QwFAQD8k1+CSJNlIIj/cP6VJsxqQQAAwwwFTZ6hIG4q5U35fmQYqJ3KLgDx&#10;MHND8QCpcoaCAAD+zo0fabo8kGaA7RulyTrE9x8AAO4N3SJDQdzMecX4Q3xNavn5IeKMxIOjyhkK&#10;AgD4K9vXSBNlIIi/MBgkTZOHLwAAAwwFTZ7rUiaX8qP7wM1n2+y5GDg4qpmhIACAP0v5wTKxUv3K&#10;/uzx7Qf/UZbu9ks9qXqWVAcAGGAoaPIMBTGZlDflvpR7wCvJjxLnoXdgVDdDQQAAf9Sl/NK7fpI0&#10;agaCeLfzYNBbfA1JGrcyFB3ffgAAq2YoaPIMBTGFsp2U+wyr6+g77wwMHBjVzFAQAMCw88NnvxCR&#10;KnZakSLlTXz7wR+dV3DrvZYkjVdZMj++9QAAVs1Q0OQZCqKqlJ+sRrzefOedgXhQVDlDQQAAg6wS&#10;JFXvYCCIDznfvIuvJ0kj5peTAAC/MRQ0eYaCqMJWYbrkHHNj8YCocoaCAAD6bFEj1a4s1evLNx9m&#10;cFOqm19OAgD8xlDQ5LlnwKgMA6nfIb5MmNDAAVHNDAUBAPTcp/zcu26SNF4pP8f3HVyr2+5y77Ul&#10;aayO8T0HALBahoImz1AQozmvNuzHn+r1JeWv8eXCROLBUOUMBQEA9HTb3Y/edZOkUSq/zIrvOfiQ&#10;86puh/gakzRS7hkBAJwZCpo8Q0F8WspPfkykf+THMLcycDBUMzd4AAD+o/xCoHfNJGmsDmWQI77v&#10;4MNSfhh4nUkaJzdIAQAKQ0GTZyiID7NVmK6obE8fX0JMIB4IVc5QEADAf/gFiVSto5t61FC+1w68&#10;3iSNke0eAQAMBd0g9w+4WllN+Hx/wDCQrqncr3yILycqGzgQqpmhIACAX6w4IdXLdw8qsu2jVK1D&#10;fL8BAKyOoaDJMxTEVVJ+sr24Plr5kXB8SVFZPAiqnBvzAAD/U5YL7V0vSfp0vlxTXflF4MBrT9Ln&#10;86tJAGD1DAVNnqEg3iXlR6u+a4yccyYWD4AqZygIAODs/EDZ8rLS+FmGl0l8SfnrwOtP0ifrtvvX&#10;+H4DAFgVQ0GT5wE9f5Xypvu+T+7lasTe4suMigYOgGpmKAgA4OQ+5efetZKkz+c7BxOyjZhUpWN8&#10;rwEArIqhoMkzFMSg8qPO8z3ct/iakT5dys/xJUclvT++6uYGPQDAiQfJ0viV91V8r0FVthGT6uTm&#10;KACwZoaCJs9QED0pP91vd4f4WpFGzA9ipjLwx1fNDAUBALi5I9WpbBvmJh6T61J+GXg9SvpcllIH&#10;ANbLfaPJcz+B/0n54bJVWO91Io2d7bMnEv/wqpyhIACAu3Kx37tOkvSpyg2b+F6DSZxXC7KUuDRy&#10;5WZ8fLsBAKyCoaDJMxRE+W5/GQY6xteHVDPffScQ/+iqnKEgAGDtzg+PfbmUxq2sErSJbzeYypeU&#10;vw68LiV9Ir+YBABWy1DQ5BkKWrnzVmF+7KOb1G13P+JLkpHFP7oqZygIAFi5cj3Uu0aS9KnK9k3x&#10;vQZTKzdx4mtT0qcqA59+MQkArI+hoMkzFLRSKT/5Lj9qh267y6d5gJSfflZ+SFXu3Z3+b/3/H213&#10;/1f+RvHlyYjiH1yVMxQEAKycL5rS6L1ZJYhZcONeGj/3kQCANfLdYvIMBa2MrcLG7Hha5fWK99Bp&#10;SMiAUOwt/p0Y0cAfXDVzMwcAWDM3daTxS/k5vtXgVtzUkkbPjVEAYH3cP5q8awYaWLAyDJTyi2Gg&#10;cTpte/WZ1V1t2/bf3OOsp/fHVt0MBQEAK3b50tm/RpL00Q7xfQY3lfLDwOtU0if61E1mAIAlMhQ0&#10;eYaCVuA8gHKIx17XdxkGeop/4g8pg1pW1v+ZLbRrGfhjq2aGggCAtUp545cP0sj5BQ0zVJbN7r1W&#10;JX2401L0AABrYiho8gwFNSzlR6v6jtbx9Kw/5U38M3+WwaBzvv9WEv/QqpyhIABgpcpeyb1rI0mf&#10;ySpBzJPVgqSxO8a3GQBA0wwFTZ6hoAaVFWi+75OtwkbpWFbArzEM9DsrOZ1zPqog/pFVOUNBAMBK&#10;+UWKNHK+WzBjfuEmjZyV4QCANTEUNHW27GlJWa095WfDQON02SpsmiEVP7L6mR9Cjm3gj6yauXEP&#10;AKyRLzTS2JUbdlV/nQSfkvLTwOtW0gcrw9XxbQYA0CxDQZM16cAD9Z2/i1ttZpwOZeX7+CeuzZbs&#10;527xt29a/AOrcoaCAIAVKsur9q6LJH2405LFMHP3291bfO1K+nh+vQ0ArIahoCm6ycADlaT8aJhk&#10;tI6n5/m3+jGeH1n9zDbaYxr4A6tmhoIAgBWyjYw0apb1ZhEuy5XH16+kj+aeEgCwFoaCanbbgQfG&#10;lfKm+75PtgobpWMZrJrDe8OPrM75UeSI4h9XlXMDBwBYGzdypFGzhQyLkfImvn4lfapDfJsBADTJ&#10;vaQqne4n+JFRM8pKT4ZHxmlu2+hZ9el/+WHkWAb+uKqZoSAAYGVsHSaNm+W9WRI3sqRxc0MUAFgF&#10;Q0GjNreBBz7pvL3UIR5nfahDWeU4/olvzf30X/lx5EjiH1aVMxQEAKyMX6xIo2aVCJYl5YeB17Gk&#10;j+a+EgCwBoaCxspWYS2xVdiYzfq9cVkFKv47rzZDjSOIf1RVzs0bAGBN3MSRRs1e2iyR4VBp1I7x&#10;PQYA0Bz3kz7b8XT/YKYDD1zJMNCoXVbOmvUKrIaCer3FvxFXGvijqmaGggCAFbHUqTRuc79pAUMu&#10;Ny97r2dJH8tnAQDQPENBH85WYY2xVdhoLem9YShooBlu87YovT+o6mYoCABYEatDSKNm6zCWKeXN&#10;wOtZ0gezahwA0DxDQR/pUAYJ4p+ShUr5qdvu8sBx1vXNequwIeXfd+C/Y+1ZNfczBv6gqpmhIABg&#10;JfyiQRo3D4FZMkOi0qi5GQoAtM1Q0DUtbuCBv7BV2Jgt9r1h9f3hynsj/q14p/jHVOUMBQEAK+HL&#10;izRutothyXwmSOPmMwEAaJqhoHd12Q7JdWELygq759VhDAON0JK2Chtilag/55z3QfEPqcoZCgIA&#10;VsKqENKo2TqMZbOFmDRu7i8BAC0zFPTXlj7wQJDyU7nvE4+zrq+8Nxa/jd75/onhsD9UBqbin4x3&#10;iH9IVc5NGwBgDdy8kUbN8ri0wLCoNGq2EAMA2uW+0p9a7HZIDEj50Yowo9XMe+OyYlT879NvLX7w&#10;6xbiH1GVMxQEAKyAbWKkcfNllxaU4bb42pb08SybDgA0y1BQ7Hj6sVADAw+cV4K5fD+2Gszna+u9&#10;cV4lyKpR/+4t/un4h4E/ompmKAgAWAGrQUijdmzm5garVobbBl7fkj6ae0wAQKsMBf0vW4U1pAx8&#10;pPzsvuk4tfjesErQFaX8HP9+/EXvD6i6uWEDALTOjRtp1OyVTTPOv3jrvcYlfThbiAEAbXJvqXTw&#10;0LshKT9ZAWa0Dk2uqJ3yg9Wjrqr8iNLque818AdUzQwFAQCNs3WYNG7lPRXfZ7BUfhEpjZuboABA&#10;k9Y9FHQ8PUu0YnAbfm0VFo+zrq/d94Ztwz5Ut92/xj8lfxD/eKqcoSAAoHFl6dbeNZCkD9fkr59Y&#10;LTdDpZFznwkAaNFKh4Iu2yEZ+m7Br2EgK798vuNp+KPV90Z5rWx3eeC/W++otS3kqol/OFXOzRoA&#10;oGW2hpFGr8lfQLFaZfn7+BqX9PFsMQkANGllQ0GXYaCn+Gdgoc5bhVkld4Qu7412hz68VsboEP+s&#10;DBj4w6lmhoIAgIaVa53e9Y+kz+SLLW0xPCqN3TG+zQAAFm89Q0Htboe0Rik/WUF9tN6afqae8mNZ&#10;/Wjgv1sfyCrr7xD/aKpcyycwAGD1LHUqjZu9sWmR5dOlkUv5Ob7PAAAWrf2hoJ/bIRkGaoGtwsas&#10;7UE5r5Va+bHMvwz80VQzQ0EAQKvOqz/4QiONmQe9NKisgNV7rUv6cAZIAYDmNDwU1Px2SGtSBjxS&#10;fnE/dJwu742H+GduRVnNxlZh9Srvxfg35zfxD6bKGQoCABp1+WLTv/6R9OEsf0uLLr+K673eJX04&#10;v4oEANrS5lBQ2Q7JD39akfKTH7yMU/ODcl4rU3Vseajs0wb+YKqZoSAAoFGXX8b0r38kfThfZmmR&#10;zwtp/HxeAABNaWsoqO3tkNYm5cduu8sDx1nX1/Z7w1Zhk1fem/EwcBH/WKqcoSAAoFGWP5VG7y2+&#10;z6AFVpaTKuR+EwDQkkaGglrfDmlVDHiMmWEgVavpVac+I/6hVDk3aQCAFjVys0aaWYf4VoMmpPww&#10;8HqX9In8IhIAaMrC7zOVYSDbgTci5U3Z9s2AxzitZKswP5y9bX5kOWTgD6WaGQoCABp0+XLcv/aR&#10;9OG67f41vtegCeWm6sBrXtKnOsa3GgDAYi13KKjtFVDW5jzgcRg4zrq+Q9ODcik/2VZuRqX8HA/R&#10;6vX+SKqboSAAoEG+9EjjV5Yaju81aIVfWUrjV25Ex/caAMAiLW8o6Hj6YY9hoDak/FiO58Bx1vW1&#10;PShnq7C55kcz0cAfSTUzFAQANMiyqFKF/KqFhvm1pTR+Xcov8b0GALBICxoKan47pDUx4DFmbQ/K&#10;nbeV++a1Mt/82DKIfyBVzlAQANCaBd2okZZU08sqs3pWmJOq5NeQAEAblnGv6bwCCm04bxXmR48j&#10;1PygnG3lFtNdyg/x8K1W/OOoci4QAIDGXH4V0b/ukfSpbANDyy6/vuy97iV9Ljc9AYAmzHsoqO3t&#10;kNbGgMeYHZr+gdtpWzk/cFpS5XjFw7ha8Y+jyhkKAgAa48uQVCcPdmmZoSCpUraeBABaMNOhoMsK&#10;KL6rt8BWYWPW9qCc18qia3pQ7RrxD6PKGQoCABpjaV2pTm400rIu5Zf4mpf0+brt/jW+3wAAFmd+&#10;Q0Ftr4CyJgY8Ru20Ekur969S3pQfXbj3vfje4qFdpYE/jGpmKAgAaMn8btJIzRTfbtCSy4213ute&#10;0qc7xvcbAMDizOd+U9sroKyNrcJG67Jq1mP8EzfDa6WtrKhrKGjyDAUBAA0p1za96x1JoxTfb9AS&#10;Q0FSvTy0AgAW7/ZDQcfTCoytroCyNik/lRVtBo6zru88KNeqlB9sd95kx9Wfzwf+KKpZyydKAGB1&#10;fKGW6hXfb9CSsvR+fM1LGim/ggQAlu6GQ0HNr4CyJrYKG7O2V83yWmm+1W+1Hf8gqpyhIACgIfZU&#10;lqpl+xeaZihIqleX8kt8zwEALMpthoLaXgFlTVLeXFanNeAxQpdBuXZXWTlvFeYe9wpa9cBn/GOo&#10;ci4oAIBW3OYGjbSWDAXRNENBUtV8hgAAyzbtPae2V0BZm/OAx2HgOOvKLsNAT/FP3AyvlTV2iC+D&#10;1Rj4Y6hmhoIAgEaU65retY6ksfJAl7adb77F172kkfJQCwBYtImGgmwV1pCUH7vtLsdjrA/V9qCc&#10;rcJWXfmRWnxJrEL8Q6hyhoIAgEb4oi1VzVAQTbNSkFS3pn/RCwC0r/5Q0GG1D4ZbY8BjzI6nrYgN&#10;A6nt1nnPdeAPoZoZCgIAGmGvZalq6/yCymrcp/w88LqXNFbuPwEAS1ZvKKjtFVBW5vK90v3JEWp+&#10;1Sxbhem3TsNvaxP/CKqcmzIAQAtS3vSucySNWnzbQUsMBUl1Kys6xvcdAMBiVBgK6rb717uUH+L/&#10;FAtkwGPM2l41y7ZyGu64us+DgT+CamYoCABogG1fpPrF9x20xFCQVD0rzgEAyzXiUFDzK6Csya/t&#10;n3rHWVfX9qpZtgrTP1rdD2niH0CVMxQEADSgXNP0rnMkjVqzN2bA54g0Sav75SMA0I5xhoLaHnpY&#10;EwMeY3a8rJrV5vuirG5//hGS14r+2aoGRuN/vCpnKAgAaIBlV6X6reqLKatT9m+Pr3lJI5fyc3zv&#10;AQAswueGggwDteS8VdjbwHHWlTW/apZt5XR9b/Fl1KyB/3jVzFAQANAAX8al+jV9o4bVK79MjK95&#10;SeNWhu/iew8AYBE+OBTU/NDDmqT8VI5nPMb6UIemfzCQ8qMfsOrDtfze+F3vP1x1MxQEACzdB2/M&#10;SLqucgMsvv2gFW7YSfUr77P43gMAWITr7z0dvqT8Nf5jWCBbhY1Z26tmea1onI7xpdWkgf9w1cxQ&#10;EACwcOUmS+8aR9L4+e5Aw/ziU5qkddzcBADa8/6hoLaHHtakDHict5k24DFCpx8IpPwQ/8ytKKu7&#10;WMleY1WGy+JrrDnxP1qVc2MfAFi4yxf0/nWOpFGz7Qstc/NOmqaWHwQAAA17x1BQ60MPq5Ly02mL&#10;q4HjrOtqfgs9rxVVqvnPk/gfrMoZCgIAFs6WL9I02faFlsXXu6RKpfwc338AALP3l6Gg5oce1iTl&#10;R/cZR6vtVbN+bRUW/7ulUWr+Pmz8D1blDAUBAAtndQdpmpr/Msp6/eUGv6Rxs+ocALBIw98Z2h56&#10;WJNfAx62Cvt8bb8vvFY0YV9S/hpfgs2I/7GqnKEgAGDJUn7oXd9IqtUxvgWhCeflvuPrXVKFDJgC&#10;AIv036GgYxkKaHboYU1S3pSVLP3gcJwuq2a1u+XR+d6B14qm7C2+DJsx8B+rmhkKAgAWrEzL965v&#10;JFUrvgehBeV7cXytS6qWAVMAYHkuQ0G2CmvIecDjMHC9qisr74umVzRJ+an8N8b/bmmSWt2Cu/cf&#10;qroZCgIAFsyDXGna3PykRd12/xpf65Lq1fSvhwGANqW8aXroYU1SfvAdcLRsFSbV79jkd+iB/1DV&#10;zFAQALBgZQuK3vWNpHr5/kCDfJZI01Z+aRvfhwAAUJUBjzFrewu98lpJ+cVrRXOpDDLGl+nixf9I&#10;Vc5NfQBgwezjLE1buSkS34ewdD5LpIlzLwoAgCmdtwrzvW+Emt9Cz7ZymmnNve/if6Aq50YMALBg&#10;vWsbSVUrK6rE9yEsWsqP8XUuqW4+SwAAmIQBjzE7NL2FXsqPVhHWzDvEl+2iDfwHqmaGggCApfIg&#10;V7pFx/hWhCW7T/l54HUuqWKnXxcDAEAttgobs+PpWXLLW4V5rWghNTWYF//jVDlDQQDAQpWL4N61&#10;jaTq3aX8EN+PsFRlX/b4GpdUPQOmAACMz4DHmB3L9+Vm7wGlvLn8SMhrRUuqne/SA/9xqpmhIABg&#10;ocp1TO/aRlL9fIegIffb3VvvNS6pes0+XAAA4DZsFTZap5U9U36Mf+JmeK1owXUpv8SX9CLF/zBV&#10;zg19AGCh7PMs3aby3ovvR1ik8svAgde4pPqVG/HxLQkAAFdL+dE9wtF6a/q58em1YrVgLb5jEz+y&#10;GfgPU81aPrkDAE2zuoN0s9pZqpZVsw2ldMPcjwIA4DNsFTZmx9P1ecqb+GdugteKGquJH2zG/yhV&#10;zk0YAGChDAVJt6uJX6SwemXJ5fjaljRN5Re68T0JAAD/VFZ8TfnZgMc4XbYKa/Yez+XHQO4hq7kW&#10;v8Vf/A9S5QwFAQBLlPJD77pG0nT5HkED3BiUblcTv2wEAGBaKT/db3eHeG2p67sMAy17qOBvvFbU&#10;fm/xZb8oA/9Bqpmb+QDAEp2/2PWvbSRNkoe5LF7Kj/F1LWnSbEUJAMD7pPxY7kMMXFPq+tayVVj8&#10;75baK+Xn+BZYjN5/jOpmKAgAWKDLMsH9axtJU3Vs9gYSq1C+Cw+8riVNWHxfAgDAf/wa8LBV2Odb&#10;yzCQ14rW1HJ/bDPwH6OaGQoCABbIw1xpBi351yisXlkqvfealjRpZTvY+N4EAIDiS8pfbfk8TivZ&#10;KsxrRausDMPFt8QixP8QVc5QEACwQJYMlm6fLcRYrJQf4utZ0vSVm/fx7QkAwMqdBzwO8dpRH+pQ&#10;hqvin7gZKT/5wY+00B/cxP8IVc5QEACwQG4OSLPIFmIsktXmpJnknhQAAD/92v6pf92oa7NVmLSi&#10;FvnDzfgfocq5AQMALJAlYaWZZAsxFsgvCaV51KX8Et+fAACsjAGPMTt22/1ry8NAlx/5eK1IocWt&#10;Chb/A1Q5Q0EAwNLY9kWaTad96WFJUn6Mr2NJt2mRv2YEAGA8563C/PBvhE73Z1J+jH/iZthWTvpX&#10;b/FtM2sD/wGqmaEgAGBpPNCVZtUi961mtcrKJPE1LOlmHeJ7FACAFUj5yQquo3VY3Aoh10j5sfyY&#10;YOC/W1JsSSu69/7lVTdDQQDA0px/GdK/rpF0k2z/wmKUpcb9ClWaU8f4NgUAoGG2Chuz4+kZb8Nb&#10;hXmtSFd3XMyPNwf+5VUzQ0EAwMJc9o7uX9dIulUe6rII5deTA69fSTes2YcYAAD8Un6gcb6fZ8Bj&#10;hLrt/nUxD/6vdX6tPPtBj/SxTueHJYj/4qqcoSAAYGEMBUkzbEnL07JalqeX5lezDzMAADg7r/h9&#10;iNeBur7ynbZspxX/xM3wWpFGaRHnifgvrcoZCgIAFqZMu/euaSTdukN8r8Ks2HpSmmXlvRnfrgAA&#10;NCDlx267y/H6Tx/qvFVYq1J+cL9XGq/TAOHcxX9pVa7lDxEAoEluKEjzbBG/QmG1fHZIM819KQCA&#10;tqS86b7vk63CRuk8DNTqlrteK1K1vqT8Nb7lZiX+C6tybr4AAAtjT2lpnpWhi/h+hVlI+cFNRmmm&#10;uS8FANCGlDdla3H37cbpslVYu1vtnlfz9VqR6nWMb7tZGfgXVs3cfAEAFsaDXWm+NX3DisW6/PKw&#10;93qVdPvK+zO+ZwEAWJjzgMchXuvp+i7DQO1useu1Ik1Wl/JLfAvORvyXVeUMBQEAC9O7npE0m6wW&#10;xOxYJUiadT43AAAWLOUHP8IYLVuFSRq742x/wDnwL6uaGQoCAJbk/HC3f00jaTbN9ssmq+QGtTTv&#10;Tr+EBgBgWQx4jNnxtJqHYSBJFZrtD3Hiv6gqZygIAFiSlB971zOSZtVsv2yyPlYJkpbQW3zrAgAw&#10;Y+ftn94Grut0ZZetwh7jn7gZtgqTZtEszzPxX1KVMxQEACzJ+ctk/5pG0qya5ZdNVqfb7l/ja1PS&#10;7DrG9y4AADNkwGPMDl9S/hr/xM1I+an8YGzgv1vSbZrfj3EG/iVVM0NBAMCC3Kf83LuekTTH5vdl&#10;k3UxRCotpvj2BQBgRmz/NGbH03NZW4VJmrqUn+Nb9qZ6/4Kqm6EgAGBByrVL73pG0jyb25dNVqUs&#10;w957TUqaZc0+FAEAWDIDHmN2LCvZNnvdm/Lmcs/Wa0Wab/NapXfgX1A1MxQEACyIrWCkRTWvL5us&#10;hgFSaVnZchIAYGZsFTZa5QcrTV/veq1Ii6kMesa38M3EfzlVzlAQALAghoKkZTWrL5usQ/mFol8n&#10;SouqPEiIb2UAAG4g5cduu8vxek0f6tD0CspeK9Iiu0v5Ib6dbyL+i6lyhoIAgAXxZVNaXk3/Io7Z&#10;uSxv33sdSppvX1L+Gt/LAABMyFZhY3Y8PXtteKswrxVpuZXnK/FtfRPxX0yVMxQEACxIWXK3dz0j&#10;ae69xfcy1FAGCwZef5LmnntTAAC3UVZaTfnZgMc4nR62z2UVjrH9eq28xf9uSctqFj/Mif9Sqpwb&#10;LwDAgvjiKS003zuo7bxt2KH32pM0/3xGAABML+Un36HGqfyIselVkr1WpNa6/Q84B/6lVDM3XgCA&#10;BTEUJC23pm+QcXO2DZOWW5fyS3xPAwBQScqPZUWbeE2mD3XeKqxVKT/4ri01WsrP8S0/qd6/kOrW&#10;8ocVANAcyxlLi+72v0KhSbYNk5ZdedAQ39cAAIws5c1lwMO9tc93HgZKeRP/zE3wWpHW0PGm2x0O&#10;/AupZoaCAIAF6V3LSFpU5deI8X0Nn5LygxuV0rLz2QAAUNflhxRW3x6hy1Zht3uQXtt5qzCvFWkF&#10;ddv9azwFTCb+y6hyhoIAgKU4P/jtX89IWlTlZmR8e8OHlF8vWvZeWnyGggAAKjkPeBzi9Zeu7zIM&#10;9BT/xM3wWpFWWdlSMp4OJhH/RVQ5Q0EAwFIYCpJaqSxPe5svnDSlS/ll4PUlaWGdHrAAADCeX9s/&#10;9a69dHW2CpPUbDf7Ph7/RVQ5Q0EAwFKk/Ni7lpG01N7iWxyucZ/y88DrStIyO8T3OAAAH2DAY8yO&#10;5W9pGEhS691kVff4L6HKGQoCAJbCUJDUVDf7JQrLd/48cONSaidDQQAAn3Xe/ult4FpLV3bZKqzd&#10;FY5tFSbpvx3jaaK6gX8J1cxQEACwFOcvrP3rGUmL7fSrO7hGyhs3L6XmsnocAMBHpfxUhlgGrrF0&#10;fYebrJgxlZQfu+0uD/x3S1p5Xcov8ZRRVfwXUOUMBQEAS2EoSGqzlJ/j2x0GleXN3cCUWmz6XyUC&#10;ACyd7Z/G7Hh6XmqrMEnr7XiX8kM8fVQz8C+gmhkKAgAWovxSp3ctI6mJytBffM9D1G33r/G1I6mJ&#10;DAUBALxXWT015W8GPEbpWL5nTvogfErn18qz14qk91R+iBdPI9XE/3FVzlAQALAQly+x/esZSS1U&#10;fo3yGN/38FNZxnjgdSOpkeJ7HgCAAedVtG2nPEJly7Wm70N4rUj6QJOdF+P/sCpnKAgAWAhDQVLz&#10;GQxi0OVXsPH1Iqmh4vseAIDfpPxoK+XRemt6G3OvFUmf6y2eVqoY+B9WzQwFAQAL4aGwtIoMBvEf&#10;zv3SOipbG8T3PwDA6qW86b7vk+2fRul4eiba6nWn14qksZpicLL3P6q6GQoCABbCg2FpNRkM4sR5&#10;X1pPzT6cAQD4iJQ3lxWz3+J1k67vslXYQ/wzt+JLyl+9ViSN2DGeZ0Y38D+qmhkKAgAWwsNhaVUZ&#10;DFo553xpXRkKAgC4SPnpfrs7xOslXd9lGKjdewteK5IqVVYei6ecUcX/QVXOUBAAsBAeEEury2DQ&#10;SjnfS+vLUBAAsHopP1y2f+pdK+nq1rJVWPzvlqTRqrrCWvwfU+UMBQEAC+EhsbTKymDQUzwf0C43&#10;NqV11uwDGwCAf/k14HGM10i6urUMA3mtSKpet93leBoaTfwfU+UMBQEAC9Gl/NK7lpG0ir6k/DWe&#10;E2hMubm53b/GYy9pHVX9BSIAwFydt396i9dGur6VbBXmtSJp0qrdk43/Q6qcoSAAYCEMBUnrrpwD&#10;4nmBRpwGgnY5HnNJ68lQEACwKucBj0O8JtL1lWGgag+t5yDlp/LfGP+7JWmi3uJpaRQD/0OqmaEg&#10;AGAhDAVJqrpsLbeR8qNfO0oyFAQArILtn8bMVmGSNEUpP8dT1Kf1/kdUN0NBAMBCGAqSdOng4XEb&#10;yq853eCUVHJeBwCaZsBjzI7lb9n0MND5HqjXiqS5dBz9O/vA/4hqZigIAFgIQ0GSfqt8GX2K5wkW&#10;4tcN8XhcJa200W8wAgDMha3CRqtso1VWm41/4mZ4rUiaad12/xpPWZ8S/wdUOUNBAMBCGAqSFCvn&#10;hXiuYOZSfijbwMVjKWndGQoCAJqT8qPvPqN1KCvNxj9xM7xWJC2gUYcy4z9clTMUBAAshKEgSX/I&#10;dmJLcf7VoyXQJfVyHgcAmmGrsDE7np5jtrxVmNeKpIV0Wq1tLPEfrsoZCgIAFqJct/SuZSTpZyk/&#10;x/MGM2G7MEn/qNkHPQDAeqS8Kd9LDXiM0vG0VU2rg+NeK5IW2mirtsV/sCpnKAgAWAhDQZLekVWD&#10;5ua8OtDbwLGSpP9lKAgAWLTz955DvMbR9Z1Wohhzi5q58VqRtOyO8bT2IQP/YNXMUBAAsBCGgiS9&#10;O99zbq+sDrTdv/aOjSQNZCgIAFiklB997xmtt6a/y3utSGqkLuWXeIq7WvyHqnItf8ACAE0xFCTp&#10;ysqqQe3+unCuLIMu6QMZCgIAFuXXFsm+93y+4+lZZavXg14rktrr+OmV2gf+oaqZoSAAYCEuD5n7&#10;1zOS9JfKL/E+/UWV97EMuqQP1uxDIACgOV9S/mqL5HG6bBXW7Pd1rxVJrdZtdzme864S/4GqnKEg&#10;AGAhDAVJ+kzll3nxvMJIUn4qNwPi31yS3ls8rQAAzI4fQYzWZRio3ZV9vVYkraBPncfjP0yVMxQE&#10;ACzE5dc1/esZSboiw0EjSvnRMuiSRugYTy8AALPxa/uneA2j67NVmCS101s8Db7bwD9MNTMUBAAs&#10;hKEgSWNmOOgTyspAbnRKGq+P30gEAKjFgMeYGQaSpBZL+TmeEt+l9w9S3QwFAQBLcV56t389I0mf&#10;6DQclPJDPOUw4LxN2I/4N5SkT2YoCACYl/M9qLeB6xZd2Uq2CvNakbTWPrby78A/SDUzFAQALEXK&#10;j71rGUkaqW67yx/+dUvLUt6Uv8v9dneIfzNJGqlDPPUAANzE+YcQeeB6Rdd3KKt+xz9xM7xWJOnU&#10;h1Zjj/8QVc5QEACwFIaCJE3Tm9WDbBEmadIMBQEAt2X7pzGzVZgkrayr76PGf4AqZygIAFiKlB96&#10;1zKSVLHL6kHt3syMyiBQyi9WBZI0ZactJQAAbuG8Muo3Ax6jdOy2+9dmvz97rUjSHyv3UONp86/i&#10;P0CVMxQEACxF+fIdr2UkaaLKl9syMFNWLYunp8UqN2sNAkm6cYaCAICbSPnJ96BxOl3PtfRdOfJa&#10;kaR/dtWWkfH/WZUzFAQALIWhIEnz6ViWCz992V3aryDLVowpP5dfcPqFo6Q5dPpFOQDAVP6fvfsB&#10;sqXND7o+fWZFUhXjQIIV/BPGWoSoBEdDySoJjFEhJQRfMVQUI94gmogRd/0T/xB8bxADuNl097wv&#10;gRD0prQi7Cb79unZzRoTy6uGGAjqKERCpGBQozH+yaFckcQIWH3OuXvv+zw9c8+Z6eec7qc/n6pv&#10;UVTe3X3nTM/Tffr8Tj9lc7F+KmzPdYn27mavD4GnxrEiSft0Gy6jd+r5DytlhoIAgAmJrmUkaRzd&#10;rodsNluNXYZr19FsnwTU/Xt139w0BCRpjBkKAgAOomzOui93eF80SKust9p2rEjSwyqbJ+GS2iv6&#10;DypthoIAgAnxZlzShLp9seXY+g1xNyxUNufhuvZom8Gfi+7bmevhn6vrcjsAdNvz7yRJo6tbt8Kl&#10;DQBgMN2Tp8vmifdIw9S9z03y3nYMHCuS9NhWO50jev6DSpmhIABgQuzfLSmTuhuMN+uhoXXXz9bD&#10;PGXz9EXrAZ8X///u//aiun2+Hfrp1kODkpImX7fOhdd8AACD6J6c6l7SIHXvQ7svpIQvcTYcK5I0&#10;SDs9DTj8DylxhoIAgAnx5lySJCmzdn28OADArsrmfLv9U3ztoX3bbBWWK8eKJA3ea58WFP4HlLic&#10;T+QAQHa2T8eIr2kkSZI0ybrtD8NrPgCABymbs+2Ah6eqPr7NMFC3ZXWOHCuSlKzXPi0o/A8ocYaC&#10;AIAJ6S4mo+sZSZIkTTZDQQDAIDbbP3VbNUfXG9qv7VZh9z/lYcocK5KUvHvPI+E/rMQZCgIAJsTj&#10;fCVJkvKq+1AmvOYDANjZZsDDdvMDtB0GyvfazLEiSQfr3qcFhf+wEmcoCACYkKJsnkbXM5IkSZps&#10;9357EADgLrZ/GjJbhUmShm4VLsef0vMPK2WGggCACemuXaLrGUmSJE22bD98AgDS6AY8Nl8aM+Dx&#10;+Fbda5nt9ZhhIEk6bmXzJFya16J/UGkzFAQATMhp2bwRXc9IkiRpsoXXewAAd7L902Bttwq7CF/i&#10;bDhWJOno3bmFWPgPKnGGggCAKdm8oY+vaSRJkjTFbsPLPQCASNlcFHXb9FxLaP9uui/dhS9xNhwr&#10;kjSm+rcQ6/kHlTJDQQDAlJTNeXQ9I0mSpKl2E17uAQB8iu2fhmy1/kzQVmGSpAPWfaYTLtmGgg6d&#10;oSAAYErK5iy6npEkSdIk677FHV7uAQCs7/+UzRMDHoO0Wm/fkvEwkGNFksZbt/tDuHQbCjp0hoIA&#10;gImJrmckSZI0ydYfUAEAvGqzdfxNeN2g/Svq9nm3nVb4EmfDsSJJ469vHiX6h5S2vl8CAMCI+eaP&#10;JElSHnVbPITXegDATJXNRTcwHF4v6EHddE/PCV/ibKyPlbbp+bklSSOr98tA4T+kxBkKAgAmxjeA&#10;JEmSMinnD6sAgN2UzVk3KOxLYIO0Wn/ul/FWYY4VSZpWvduGh/+QEmcoCACYGN8akyRJyqPTsnkj&#10;vNYDAOajuxZY1O1teI2g/Vt/6Fo25+FrnItumNyxIknTa72VZSj8h5Q4Q0EAwMRsvxEUX9dIkiRp&#10;UuX8wRUAcI+yufQk6GFaf9haNhfhS5wNx4okTTpDQWPIUBAAMDFF2TyNrmkkSZI0uQwFAcDM2P5p&#10;yOayVVj4c0uSJpShoDFkKAgAmJjto6Xj6xpJkiRNqVV4nQcAZMow0JDNZRjIsSJJGbTe3jIU/kNK&#10;nKEgAGBqyuYiuqaRJEnS1LoJL/MAgAzZ/mmwtluF5fukxc2xchv+3JKk6VbU18/C5d5Q0KEzFAQA&#10;TE3ZnEXXNJIkSZpUvY8QBwDyUTaX3dMBwmsA7V933dQ9OTt8ibOxOVaehz+3JGn6dU9/C5d9Q0GH&#10;zlAQADBB0TWNJEmSJlXvtwUBgOmz/dOQ2SpMkjTpeodaw39IiTMUBABMkMdOS5IkTbuibJ6G13gA&#10;wIR1T3Yum/cb8Bik1frJCjkPA5XNU8eKJOVf77aX4T+kxBkKAgAmyCOFJUmSpl3vtwUBgGkqm0tf&#10;4Bqm9RarZXMRvsTZcKxI0pxahaeBtZ5/UCkzFAQATND20cLxtY0kSZImUe+3BQGAaSmbi6Jum/A8&#10;rwd1k/XQtGNFkmZXt+6Hp4O18B9U4gwFAQATtH0cdXxtI0mSpElkKAgAJqzb/mnzhS3bPz2+1fqz&#10;upy3CnOsSNI8K5sn4WlhLfoHlTZDQQDABHXfnIquayRJkjSVbsPrOwBgAsrmrPuArzuX95zftV+r&#10;or5+lu2g9MtjxTCQJM2z1Z3nuJ5/WCkzFAQATFF3YyG8rpGUU91NQ8278JiQlFFF3T4PL+8AgJEr&#10;m8tui6vwvK79W18Llc1F+BJnw7EiSbPvzq3DOuE/rMQZCgIAJiq6rpE0xrrhju4bpDfdG8H1I8O7&#10;7f+6R8eWzeX6Jmj3jZHuMekvgj4vj5HueLlcPzGubJ4UZfN0Xd0+7+o5BiWNsPW34gGAaXi5/VN0&#10;Ttfe3Wb9uVzZXHTXeT0/tyRpZq3v/d4l/IeVuJwvPgCArHlUtTSquuGfzeBP2Tx9ZeDHkA/H0X0z&#10;9cXQ0GZYyDlDGlHdB4vhny0AMDIvh4E8yfPxrdafx+X6HtmxIkl6pdc+HTj8DyhxhoIAgInyRAjp&#10;qK1eGQAy/MNkdE8YemVQKDyuJR2o7m8x/PsEAEZks/2TwfoB2m4Vdh6+xLlYP8XVsSJJeqV7nxLU&#10;Cf8DSpyhIABgojy6Wjpo6yGg7bZfF+HfI0zW5olC7zckJB22nD8YA4BJK5tL18bDtB0Gyvf982Zw&#10;7Cb8uSVJ8667hxyeMiLhf0iJMxQEAEzU9ptI8fWNpCHqhoCef+pJQDAT6ycJbYZOfdNVSlj4twcA&#10;HJntn4ZsLluFhT+3JEmrne4l9/wHlTJDQQDAVJXNRXRtI+kxrQeBtjcvPcEBum9Jl81TA0LS4N2E&#10;f24AwJF0Ax6ba17DQI9vLsNAjhVJUm/rL5juIvwPKnGGggCAqSqbs+jaRtLeGQSCHXQDQr4NKw1S&#10;UV8/C//EAIAjsP3TYM1kqzBflpAk3dlO24a9EP6HlThDQQDAhLkhIT241fpD2ZxvWkIi3fvo9TBd&#10;/HclaYe6Abvw7woAOKCyueg+uAvP0XpQN90WxOFLnI3uyxHe+0iSXt/NXk/K6/kvUMoMBQEAE+bG&#10;hLRfrzwVaPc3aUC/7sMUTw+S9i7rD84AYMxs/zRktgqTJGnTau8vnvb8lyhlhoIAgAnzYay0W9tH&#10;mV+Gf0PAMLr31p5eJ+2W7SoB4MC67dfL5okBj0F68dTdbIeBtu9tHCuSpF3afyCo0/NfpJQZCgIA&#10;Jqz7pnl0fSPpRavtMND+b8yAB9l+2GI4SLq7Vfh3AwAkVDaX3ZYePedk7Vn2768dK5Kk/bp98Hmx&#10;579MKTMUBABMWfcNpvD6RlL+Nyth5AwHSXd2E/69AAAJdFvd1tfPes7F2r+brLc/XR8rbdPzc0uS&#10;dFc3j3oKcM9/oVJmKAgAmDiPNJZeZhgIxsW2YtK767Z+Df9OAIABlc3Zdqt190oe32r9GVrGW4U5&#10;ViRJ+7Z+X//Yc2P4X6rEGQoCACbOo40lw0AwdtvhoOhvV5pdZfMk/PsAAAay2f7JQPoAdU9ZetQT&#10;EMase+q2J5tKkvbvdrAn5/X8lytlhoIAgInbfqspvs6R5lHe31yEnHTfxLWFg2aeAVYASGAzDOQL&#10;UwOU/RduHCuSpP0b/v5zz/+IUmYoCACYuG46PbrGkfJv+DdjwGGUzYUb8ZprzlsAMCDbPw3Z5j12&#10;rsrm3BcUJEn7lmxYNvwfUuJyvsgBAOahbM6jaxwp45K9GQMOypZimmE34d8BAPAAhoGGLO8v3DhW&#10;JEkPqLv/PNhWYX3C/0ElzlAQADB13V7o4TWOlGd536yEObKlmGZUd6yHfwIAwJ5s/zRY2y/cnIcv&#10;cTY2x8pt+HNLknRPh7n/3PM/rJQZCgIAMuCGmHIv+5uVMHOLsnkS/t1L2VU2T8JjHwDYUdlcFnXb&#10;ROdX7d32/fVl+BJnw+CYJGn/Vt2T5ZIPA73Q8y+glBkKAgAysH0UcnytI02/w3w7Azi+9VOD2uc9&#10;64CURYZbAeABbP80ZHm/v3asSJIe0HZY9iI8rSQV/ksocYaCAIAMdPvbRtc50vS7OfgbMuDouvfp&#10;PeuBNPVW4bEOANyj2yp98zRJAx6Pb1WUzVPDQJIkvaub7nOV8LRyED3/MkqZoSAAIAfdzbLwOkea&#10;cAd9XCswPmVzsajb23BtkKba+puHAMBubP80WEd5+sEhOVYkSft3/Cfn9fxLKWWGggCATPjwVJm0&#10;eVMGsNlOrOlZJ6TJtR52BQDuVzYXrv8G63hPPziEsrl0rEiS9q2or5+NYmvv8F9MifOBAwCQCTdD&#10;lEGrrG9aAg/SbXXQs15Ik8r5DQDuYfunITv+0w9ScqxIkh7Q6J6cF/4LKnGGggCATPjQVFNu+8bs&#10;+N/SAMZpsy1AtHZIU8k5DgD6LcrmiScfD9Jq+/SDbIeBus/zDANJkvZsnE+l7/kXVcrGeBAAADxA&#10;9w306FpHmkDrLVVyvXEJDKdsLnwIoIl2Ex7OADB7m6Hvm57zpvZsdE8/GJpjRZK0f+N+cl7Pv7BS&#10;ZigIAMhF962p8FpHGnnrgSCAXW3OdT4Q0KRaf2sfANh4uf1TdM7U3t10T1oKX+JslM1FUbdNz88t&#10;SdKdTeKJ9OG/tBJnKAgAyEh3wRtd70jjrPu2Rr43L4GknO80pbqnOYbHMADMzsthIE9+fHzjfvrB&#10;YzlWJEkPaDsMdBmeVkYp/JdX4gwFAQAZ8W07TaSVD0iBx+qevtKzvkija/TfUASA1DbbP92G50jt&#10;X/fknGyvLbqngpbNE8eKJGnPpjcs2/NDKGWGggCAjHSDFtH1jjSuDAQBgzEYpAl0Ex63ADAbZXPp&#10;CY/DtH36wUX4EmdjMzhmm2BJ0j6tirJ5OqlhoBd6fhilzFAQAJCT7ltV4fWONJ4MBAGD85Q8jblu&#10;cC08ZgEge7Z/GrLN0w9yVTbnruclSfs2+WHZ8AdS4nK+mAIAZsk3qzTSDAQByfggQaOtbJ6ExysA&#10;ZKsbBiqbp4aBBml6W6Hsw+CYJOlh3WRxj7nnB1PKDAUBAJnxwahGmIEgIDlbiWmMdd9+D49VAMiS&#10;7Z8Ga/v0g3yvITbHym34c0uSdE95Dcv2/IBKmaEgACAz3fBFdM0jHS8DQcDBGAzSyLoJj1EAyE7Z&#10;XBR12/ScB7Vn22Ggy/AlzobBMUnS/q3W23LnMgz0Qs8PqpQZCgIAclM2Z9E1j3ScDAQBB2cwSGOp&#10;e3pjeHwCQDZs/zRkeT39IORYkSQ9oO2w7EV4WslC+MMqcYaCAIAMdRfM0XWPdOjK5kl4bAIcgvOg&#10;xpDBWACy1H0RqWyeGPAYpNV6iNgwkCRJr3ab/X3lnh9aKTMUBABkqCibp9F1j3TAPB0BOKrNU/Ns&#10;TaCjdlI25+GhCQCTZvunwcr66Qcdx4okaf/yfnLeq3p+eKXMUBAAkCNbiOmIGQgCRmFzLvStZB2r&#10;m/CQBIDJKptzW7QO1k3WTxMsm4uibpuen1uSpDvbDsvO54s14QugxBkKAgAytX7MZnjtIyVu+wYu&#10;/29zANNQNhfhOiUdIgOyAGTB9k9DlvfTDxwrkqQHlP2T8+4SvhBKnKEgACBTvsWnI3Sb7Q1OYLo2&#10;WxeE65WUtKyfAADAPGyuoXzZ6PGtuvsz2T79oHs6Z9k8MQwkSdqzvIdlX6fnBVHKDAUBAJna3pSJ&#10;r3+kNK26m8bhcQgwBttvLYfrlpSq7pw4zxubAEzfZhjopuf8pj3L/ukHjhVJ0v7NexjohZ4XRikz&#10;FAQA5Kr7tlZ47SOlqmyehIcgwJh0H8pEa5eUoKJum/D4A4DRs/3TkN1m/R65bC66652en1uSpDvL&#10;flh2H+GLo8QZCgIAMuYbWzpE3Y3j8NgDGJ3NsKwtMJQ8W4cBMCmGgYYs76cfOFYkSQ/rxvvkQM+L&#10;pJQZCgIAMlaUzdPo+kcatptsb3gC+dlscRCuY9KgnZTNeXjoAcAo2f5psLZPP8j2GqD7MNeAvSRp&#10;z/Ieln2MnhdLKTMUBADkzBZiStvKI1+Bqdl+uzlcz6ShugmPOQAYHds/DVb2W6EYHJMk7d+qqK+f&#10;GQa6R8+LppQZCgIAMuebXEqWa2lgonywoVR1T2kMjzcAGA3bPw1Z3k8/eHmshD+3JEl3lv2w7FDC&#10;F06J80EGAJA5N3GUou5bpeGxBjAZnqSnRHXfpg8PNwA4uu7ap2yeGAYapLkMAzlWJEn7dNNtNRme&#10;VrhDzwuolBkKAgAyt933Pb4Okh5et21YnjdAgdlwflSCbB0GwPjY/mmwsn/6weZY8bRpSdI+5T0s&#10;m0rPC6mUGQoCAGbAN7w0aGXzJDzGAKao+2AnWuOkB9Z9qz48xgDgaMrmonvCa3i+0v5114xZP/2g&#10;bC5dF0uS9m39JPmyOQ9PK+wgfDGVOENBAMAMFPX1s+g6SHpAtg0DsmIbMQ1Y1h8WAjAdtn8asryf&#10;fuBYkSQ9oOyfnHcI4YuqxBkKAgBmwBYpGqhu2zBv+ICsdPcFetY7ad9W4bEFAIe2fe9v+6fHt1o/&#10;ATDnYaCyeWoYSJK0Z5thWR6v58VVyhy4AMAcbJ6E4GaPHpdrZyBTi7q9idY8aY9sHQbAUZXNpeuZ&#10;Ycr+6QeOFUnS/uX95Lxj6HmRlTIfbAAAM2ELMT2yG2/8gGyVzUXPuiftnK3DADiKl9s/Recm7d1N&#10;1ufzsrnotgPv+bklSbqz7bDseXha4ZHCF1qJMxQEAMyELcT0mLpvE4bHFEBOfEiiR9Rtr2lwFoDD&#10;eTkM5InAjy/vpx84ViRJD2g7DOR+cCrhC67EGQoCAOZis4VYfD0kvabug/LwcALIjvOkHpjzJAAH&#10;tdn+6TY8H2nvVt0TlbN9+kF3bVs2TwwDSZL2LO9h2bHoeeGVMkNBAMCM2EJMD6h7+sFFeCwB5Kgo&#10;m6c966B0b1lvNQLAeJTNZfet/fA8pP3bPv0g3/e5m8Gxm/DnliTpnlbdPRHDQAfS8wtQygwFAQAz&#10;Ygsx7Vv3mPHwOALI1uZpQb55r32ydRgAadn+achus/5MqGwufBlMkrRv2Q/LjlH4S1Dicr4ABAAI&#10;bT7sdCNRu9Z90Jnno9QB7rDdZiFcD6XeDM8CkMxm+6f3ew8/SHlvhWJwTJL0sG48+fZIen4ZSpmh&#10;IABgZnxrTLu2fmQswNx4WpD2qNueIzyEAODRbP80WNunH2T7ZZftE6Fdu0qS9invYdkp6PmlKGWG&#10;ggCAudncXIyvi6R3ZzsUYLY8LUg7dhMeOwDwKOvtn9qm55yjPct+KxSDY5Kk/Vt1XxjOeVh2Mnp+&#10;OUqZoSAAYIZ8i0yvy1OCgLlzrtTrcq4EYDC2fxqyvJ9+4FiRJD2g7Idlpyb8BSlxhoIAgBna3kCK&#10;r42kTd1TgnxjBJg1TwvS63JDFYBH67Yt3VxzGEZ+fIaBJEmKu+2uNcLTCkfW84tSygwFAQBzVDbn&#10;0XWRtG39GFmAues+pPOhi+7O1mEAPI7tnwYr+6cfbI4Vg2OSpH3Ke1h26np+YUqZoSAAYKbcUNJd&#10;ZX0zFWAPnqynu7J1GAAPVjbn3RcxwnOLHtTNadm8Eb7E2Siby6Jum56fW5KkO9sOy3oK/JiFvzQl&#10;zlAQADBTtkVRX90Nx/BYAZitzdOCorVSs882mwDsz/ZPQ5b30w8cK5KkB5T9k/NyEv7ylDhDQQDA&#10;XPmgUz1130QMDxWAOfNNfoUZoAVgb7Z/GqrVervrjIeBus+sDANJkvYs72HZHPX8EpUyQ0EAwIz5&#10;oFNBN+ExAjB7ZXPRs15qxmW9TQkAw9oMA92E5xLtX/ZPP3CsSJL2zzDQVPX8MpUyQ0EAwIx1H2pF&#10;10eabUXZPA2PEQDW92p8s18vunXDFYDXsv3TkN1kPZBbNhfdUwh7fm5Jku4s+2HZ3IW/UCXOUBAA&#10;MHM+6NS21UnZnIfHBwAnJ4uyedKzbmqGGaAF4F6GgYYs76cfOFYkSQ8r72HZuej5xSplhoIAgJnb&#10;3oSKr5M0q7pvJobHBgBbZXMWrpuaZ76JCcCdbP80WOv3p7l+aaW7rtwMnPuCliRpn/Ielp2bnl+w&#10;UmYoCACYOx90qm7/sm+YANyvqK+fhWun5pUBWgB62f5psLLfCsXgmCRp/1bd/QjDQJnp+UUrZYaC&#10;AABO3MCcfd3WYd5YAtyjG57sWT81owzQAvAutn8ass3TD3JVNuee0ixJ2rfsh2XnLPxlK3E5X2gC&#10;AOxo++jq+FpJs6i7ORkeEwAENk/W86HffDNAC8DGy+2fXBc8vry3QjE4Jkl6WDe+lJK5nl+6UmYo&#10;CABgzX72882bTIDd2EJsvhVl8zQ8HgCYIds/Ddb26Qfn4Uucjc2x4j6LJGmf8h6W5aWeX75SZigI&#10;AGDNo6xn2yo8FgDoZwux+Zb1h5YAvF7ZXNh2e5i2w0CX4UucDYNjkqQH1F1neN85I+EBoMQZCgIA&#10;2NhsixJfLynrbB0GsAdbiM2y9c1ZAObJ9k9DlvfTDxwrkqQHtB2WvQhPK2QuPBCUOENBAACfYluU&#10;+WXrMID9OFfOL+dKgHnaPiHQ9k+Pb7XehtMwkCRJr7YZlmWeeg4IpcwfGwDAS2VzEV0vKedW2d6Y&#10;BUhkUTZPetZT5dtNeAwAkDnbPw1W9k8/cKxIkvYv7yfnsZueA0MpMxQEAPAuvgk5n2yHAvAAttuc&#10;VesnGwAwDy+f+BKdD7R3N1k/aa9sLrr30z0/tyRJd7Ydlj0PTyvMUHhwKHGGggAA3sUTEOaTDzoB&#10;HsYA7WzyRD2AObD905Dl/fQDx4ok6QFth4Euw9MKMxYeJEqcoSAAgIgPO+eRb6YAPIynCMwjw7MA&#10;M7DZ/sn738e3KurrZzkPA22/QGUYSJK0T3kPy/JwPQeLUmYoCAAg4sPOWbQKf+8A7KbbDqNnXVVm&#10;GZ4FyFjZXHbf2g/Xfu3f9ukHF+FLnI3N4NhN+HNLknRPq+7+umEg7tRz0ChlhoIAAGLdt+DC6yZl&#10;VVG3TfhrB2BHzpPZ5zwJkCnbPw3ZTff0nPAlzkbZXHTXAz0/tyRJd5b9sCzDCA8cJc5QEABAr+7R&#10;39G1k7LJligAj2OrkbzrngoQ/s4BmLDN9k/vNww0SHlvhWJwTJL0sG66pwqHpxXo1XMAKWWGggAA&#10;+pXNeXTtpGzyJhXgcWy1mW/rb3YCkA/bPw3W+kl6GW+v2T35yOC3JGnP8h6WJY2eA0kpMxQEAHAn&#10;j8rON29UAR5n+6FRtL5q+hmcBciE7Z8GK/utUAyOSZL2b9U9aT/nYVkS6jmglDJDQQAAdyubi+j6&#10;STl0E/6qAdiTJ+rlmnMkwNTZ/mnI8n76wctjJfy5JUm6s+yHZUkvPKiUOENBAAD38m25/Fp/iwWA&#10;xymbs3B9VQaVzZPwVw3ARHTnZts/DdVchoEMjkmS9unWbAGD6Dm4lDJ/uAAA9+q20IiuoTTtXAMD&#10;DMKHjtl1m+2HnwC5s/3TYG2ffpDvViibY8U1nCRpn/IeluXweg4ypcwHIgAAr+WGWV51g17h7xiA&#10;/dluIq+Ksnka/o4BGLmyOXc+HqZuGCjr94plc9n9jOHPLUnSfWU/LMtxhAeaEmcoCADgtbaPYI+v&#10;pTTJvJEFGEY3RBKusZpsK9/6BJgQ2z8NWd5PP3CsSJIe0HYY6CI8rcAgwgNOiTMUBACwE08Lyqbb&#10;8HcLwMPYYjOfPCUIYEJs/zRUq25YJuthoM0At2EgSdI+5T0syzj0HHhKmaEgAICdeFpQNt2Ev1sA&#10;HqhsznvWWU0vTwkCmILNMNBNzzquPcv+6QeOFUnS/hkG4nB6DkClzFAQAMDOfBtz+hX19bPw9wrA&#10;A5XNWbjOanp5ShDAyNn+achuuicdhi9xNsrmoqjbpufnliTpzrIflmV8woNQiTMUBACwM08Lmn7r&#10;x8MDMBgfUE4+TwkCGCvDQEOW99MPHCuSpIeV97As49VzMCplhoIAAPbiaUETr2yehL9TAB7O1hTT&#10;zlOCAEbK9k9DtVo/LbZszsOXOAvdUxs3X14yDCRJ2qe8h2UZv56DUikzFAQAsBdPC5p2vv0CMKzu&#10;g7ZwrdVk8pQggLGx/dNgZb8VisExSdL+vRiW9T6Q4+o5OJUyQ0EAAHvztKDplvVNYYAj2G5VEa23&#10;Gn+eEgQwIrZ/GrLbrD/3WA+OGcqWJO1X9sOyTEt4gCpxOV8cAwAk4mlB0y3bx8YDHEk3WBKutZpE&#10;nhIEMAa2fxqyvLdCMTgmSXpYN921RnhagaPqOVCVMkNBAAAP4mlB0yzbG8QAR9LdVwjXWo0/TwkC&#10;GAHbPw3W9ukH2X4BpNsG2z0ISdKe5T0sy7T1HLBKmaEgAIAH2d6Ui6+vNOrC3yMAj+N8OMlu3RgG&#10;OCLbPw1W9luhGByTJD2gom6bnIdlyUB40CpxhoIAAB7MzbnJdRv+DgF4HENBE8y9IIDjsP3TkOX9&#10;9IOXx0r4c0uSdGfZD8uSj/DgVeLcCAIAeLiyuYiurzTmbsJfIQCP5Fw4tTwlCOAIbP80WHMZBjI4&#10;Jknap835Eaai5yBWyiwQAACP0j2ONbrG0lgzFAQwNENB06psnoS/QgASsv3TYGX/9IPNsWJwTJK0&#10;T3kPy5KvnoNZKTMUBADwOGVzHl1jaawZCgIYmvPgZFp/mArAYdj+achuuicthS9xNsrm0peNJEn7&#10;th2WPQ9PKzAJ4QGtxBkKAgB4tKK+fhZdZ2l0+TAUIAFDQZOp+9Ax/PUBMDDbPw1Z3k8/cKxIkh5Q&#10;d38z62FZ5iE8sJU4Q0EAAI9XNmfRdZZGl6EggAQMBU2i7gkE4a8OgIHZ/mmoVt0Xb3IeBuo+lzEM&#10;JEnas7yHZZmXngNcKTMUBAAwiKJsnkbXWhpVPhAFSMBg7BRanZTNRfirA2Agtn8arO1WKPmeszaD&#10;Yzfhzy1J0j2tuifLGQYiKz0HulJmKAgAYBibD0V9K3TEGQoCSMBQ0Ohb30AGYHi2fxqym6y3Qimb&#10;C4NjkqR9y35YlvkKD3YlzlAQAMBgFmXzJLre0mgyFASQgKGgsdc9Jcg3SgGGZPunIct7KxSDY5Kk&#10;h5X3sCz0HPRKmaEgAIBBeVrQeDMUBJCAoaBR121vGv7KAHgE2z8NVlFfPzspm/PwJc7CZnCs+9KQ&#10;+wOSpH3Ke1gWXug5+JUyQ0EAAMPa3CSOr7t09AwFASRgKGjM3bqZDDAQ2z8NVvZboRgckyTt3yrr&#10;YVkI9fwRKGWGggAABudm8TgzFASQgKGg0eZx8wADsP3TkG2efpCrsjnvPtDt+bklSbqz7IdloU/4&#10;h6DE5XwRDgBwLD4gHWWGggAScM4bZc55AI9k+6chy3srFINjkqSHdetzemar5w9CKbPYAAAkUZTN&#10;0+jaS0fNB6QACRgKGmMr3zQFeATbPw3W9ukH+W6FsjlWDI5JkvYp72FZ2EXPH4ZSZigIACCNzYek&#10;bg6OKENBAAkYChpd3WBy+GsCYAfd9k+bJ75Ea6v2azsMdBm+xNkwOCZJekDZD8vCrsI/DiXOUBAA&#10;QDKnZfNGdP2lY3Zb1NfPJElD1jY9662O161vnALsyfZPQ5b30w8cK5KkB7QdBvI0V3gh/CNR4gwF&#10;AQAk5cNSSZJ0sMrmSXgtAsA9bP80VKv1k+oMA0mS9Gp5D8vCQ/X8sShlhoIAANKyrYokSTpAtskE&#10;2IPtnwYr+6cfOFYkSfuX97AsPFbPH41SZigIACC57k1gdB0mSZI0XKusP5AFGIonvgzZTbdldvgS&#10;Z6NsLj35V5K0b9kPy8IQwj8cJc5QEADAQXgkvSRJStX6W6gA3K0bBtp8WcMw0OPLeysUg2OSpIeV&#10;97AsDKnnD0gpMxQEAHAYm0eOx9djkiRJj+sm2w9mAYZg+6ehWhX19bNszznd1t9l837DQJKkPct7&#10;WBZS6PlDUsoMBQEAHEx3AzW6HpMkSXpE3Yfd4TUHAOshjwvbPw1T9luhGByTJO1f3sOykFLPH5RS&#10;ZigIAOBwum8e2kZMkiQNVLe9SXi5ATB7tn8asptF2TwJX+JsGByTJD2g7IdlIbXwj0qJMxQEAHBQ&#10;3d7S0TWZJEnS/t36VirAKzbbPz0xDDRIeW+FYnBMkvSw8h6WhUPp+eNSygwFAQAcnG8iSpKkx9YN&#10;GofXGACzZfunwerer56UzXn4Emfh5eCYJ/hKkvYp72FZOLSePzKlzFAQAMDhbbYR841ESZL0oIr6&#10;+ll4eQEwS+vtn66fheuk9i/7rVAMjkmSHlDWw7JwLOEfmhJnKAgA4ChsIyZJkh7YyjdUgdmz/dOQ&#10;bZ5+kKuyOd8eK+HPLUnSnWU/LAvHFP7BKXE5X+wDAIycbcQkSdK+2TYMmLvtFyxs//T48t4KxeCY&#10;JOlh5X1+hDHo+cNTygwFAQAcz2YbsfgaTZIkqaf1o+sB5sr2T4O1ffpBvluhbI4Vg2OSpH0yDASH&#10;0vMHqJQZCgIAOCrbiEmSpB2zbRgwT574MljbYaDL8CXOhsExSdIDyn5YFsYm/CNU4gwFAQAcnW3E&#10;JEnS67JtGDA7hoGGLO+nHzhWJEkPqBsG8j4LjiD8Y1TiDAUBABzfZhsxNy8lSVJv3Qed4eUDQNZs&#10;/zRUq/U5JOdhoLJ56v20JGnP8h6WhbHr+aNUygwFAQCMgm3EJEnSHd26WQ3MRtlcepLqMG23QrkI&#10;X+Js2CpMkrR/eQ/LwlT0/HEqZYaCAABGw81vSZIU5nH2wCzY/mnIbrI+d5TNhffOkqR9y35YFqYk&#10;/ANV4gwFAQCMx2YbMY/IlyRJ62wbBmSvew9UNu83DDRIeW+FYnBMkvSw8h6WhSnq+UNVygwFAQCM&#10;y+YR6PF1myRJmls32X6wC9Cx/dNQrYr6+tlJ2ZyHL3EWNoNjTwwDSZL2LO9hWZiynj9YpcxQEADA&#10;6Gy//Rhfu0mSpLm08mh7IFu2fxqs7LdCMTgmSdq/vIdlIQc9f7hKmaEgAIBRcuNTkqQZ534NkKOy&#10;ubT902Dddk/PCV/ibKwHx66f9fzckiTdWfbDspCL8I9XiXOTCQBgnLpHpIfXbpIkKfvW32oFyEnZ&#10;nBkGGqy8t0JxrEiSHtbm/AhMQ88fsVJmgQQAGK3Tsnkjun6TJEk5d5vtB73APJXNxfqpNvF6pz3b&#10;Pv0g261Qtu9/HSuSpH3Ke1gWctXzx6yUGQoCABi1om6b6BpOkiTl2KrbWie8FgCYrLK59MSXx5f9&#10;Viib48T22ZKkvcp9WBayFv5BK3GGggAARs8NUkmS8q8om6fhNQDAVHX3nQ0EPbq8n37wcquw8OeW&#10;JOnOtsNAvkwBUxb+YStxhoIAAMavbM6j6zhJkpRN3ZMBs/3QF5idRdk8MRD0qOYyDOQYkSTtU97n&#10;R5iTnj9wpcxQEADAJJyWzRvRtZwkScqhWze2gWyUzYVhj4c3k63CbsOfW5Kke1qtn6rqPRPko+cP&#10;XSkzFAQAMBlFff0sup6TJElTbuXR90A2yubMwMfD6oaBui+ChC9pNsrmsvsZw59bkqT7yn5YFuYq&#10;/GNX4gwFAQBMyqJub6JrOkmSNM3clwEy0m2FGK1zel15b4ViqzBJ0sO6yXpYFuau549eKXPzCQBg&#10;WjbfvnVDVZKkidc9ATA8zQNMle2O927VDctkPQxUNk+9d5Uk7Vnew7LARs8fv1JmKAgAYHrK5jK6&#10;rpMkSVPqxo1uIBu2Ddur7LdC2bxf9YRbSdI+rdZfmvAeCeahZxFQygwFAQBM0vYR7PH1nSRJGnur&#10;rD8MBmZn+0SYcK1TXN5boZTNhS3kJEn7lv2wLBALFwIlzlAQAMBkueEqSdL0yvoDYWB+bG+8S3lv&#10;hdJtFbb50orjQJK0TzeLsnkSnlaAGehZEJQyQ0EAANO1uQHvseySJE2k7kPT8HQOMGWeEnRvL7ZC&#10;OQ9ftyx070fL5olhIEnSnuU9LAu8Xs/CoJQZCgIAmLayOY+u8SRJ0uhafzAMkJlF3d6G651msBVK&#10;2Vz6gookad+6p55nOywL7C5cHJQ4Q0EAANO3uSEbX+tJkqSxdOObsEBuuu0Qe9a7uXeb9T33srno&#10;hlx7fm5Jku4s+2FZYD/hIqHE5fwGBQBgRrrruuhaT5IkjaGVG+BAjrpv+/eseXMt761Qyuas2wLT&#10;VmGSpD3L+/wIPEzPYqGUGQoCAMiGm/KSJI2uVfckjfCcDTB5ZXNmQGTT9ukH+W6FsnkyrW3iJEn7&#10;ZBgIuFvPoqGUGQoCAMhKtz1JdM0nSZKOk/suQKaKsnkarXnzK+/Bz80wkPeXkqS9slUY8FrhwqHE&#10;uTkFAJCXzTd2fYtTkqQj122zEp6mAXJhWKS9yfbpQLYKkyQ9oG4YKOthWWA44QKixBkKAgDIT9mc&#10;R9d9kiTpYBX19TOPygeytXmCTLT2zajbLAeCDANJkh6WrcKA/fQsJEqZoSAAgDy5US9J0rHqnh7h&#10;hjiQrW7wsWftm0ur7r1W+JpMnq3CJEn7t1o/HdV7H2BfPQuKUmYoCAAgW4uyeRJd/0mSpJR1Hxbn&#10;9/QIgBc22xXP9kkyRdk8DV+SSSuby6Jum/DnlCTpvrqtwk7K5iI8rQDsJFxUlDhDQQAAWZv5t3gl&#10;STpkeT49AuAVM//iQbfO5/E0BFuFSZIe1s1p2bwRnlYA9tKzuChlhoIAALJnMEiSpOSt3BwH5qB7&#10;MkDPGjiLsnhKUPekp7J5v2EgSdKerdafKecyHAscV88io5QZCgIAmIU537yXJCl5ZfMkPPcCZKds&#10;LqL1b0ZN/mlwZXPZPeEh/LkkSbqv7suGtkgGBhUuNEqcoSAAgHnovhHqBrAkSYPXbb8SnnYBctQ9&#10;KSdcA2fUbfh6TEbZXBR12/T8TJIk3Vn3BcPuHBKeVgAeLVxwlDhDQQAA87EZDLqNrgklSdKDMhAE&#10;zMbM30t0QzXhSzJ6ZXPWnadsFSZJ2rPNVmEAqfQsPEqZRR0AYF7K5txNYUmSHt/2Mfpn4akWIEen&#10;ZfNGuA7OqUkNgXYDXGXzZM5DXJKkB7UZBvIeB0itZwFSygwFAQDMT9lcRNeFkiRp57aP0nezHJiN&#10;uW8/1W2dFr4mo1Q2l7aNliTt2/b9zXl4WgFIIlyElDhDQQAA87S5WRxfH0qSpNd1YyAImJXN00bD&#10;tXBWjX4oqGzOt1uFRf/ukiTd1XYY6DI8rQAkFS5GSpyhIACA+TIYJEnSvhkIAmanG4jpWQ9n1WiH&#10;gsrmbDsMZItoSdI+2SoMOJ6eRUkpMxQEADBvBoMkSdq1W4/UB+aoW/961sRZ1W2fFr4uR7d5Lzf7&#10;340kaa9W60FXw0DAMfUsTkqZoSAAgNnrrgmj60RJkvRqKwNBwBydls0bPWviHFuFr83RbIaBbnr+&#10;HSVJurPtVmEX4WkF4ODCBUqJMxQEAIAtASRJuq9uIMjNc2CWuifk9KyLs+zow6G2CpMkPaybbsg3&#10;PK0AHE3PQqWUGQoCAGDLYJAkSVEGgoD5KpszAyivdKx76YaBJEkPa7U+d9kqDBibngVLKTvWGxkA&#10;AEZpe7M5vm6UJGl+rXyjFpgzXxqIOvwWYrYKkyTt36qor58ZBgJGq2fhUsoMBQEAEDAYJEmSgSAA&#10;wyg9lc2T8HVKomwubN0mSdq3om6fe9IpMHrh4qXEGQoCAKBH942i6NpRkqR5ZCAIYPOEmnB9VOpt&#10;JW0VJkl6WLcHG1wFeKyeRUwpMxQEAMAdPDFIkjTDDAQB+JLA67o9KZvz8DV7lLI56z7MNQwkSdqz&#10;1fqzXluFAVPSs5gpZYaCAAC4h8EgSdKMMhAE0OkGVAynvK7hnhi0eSqTrdokSXu13Sps2CFVgEMI&#10;FzQlzlAQAACvYTBIkjSDDAQBbHX3jHvWSfXUvVcKX7+dlc1FUbdN+N8pSdJ9bYeBhhlMBTiGcGFT&#10;4gwFAQCwg6JsnkbXkpIk5ZGBIIBXdB829qyVurvVejhol61bun+mbC63X7zwNCZJ0j7ZKgzIQ88C&#10;p5QZCgIAYEcGgyRJGTbc9i8AOSibi561UjvWDVQV9fWz9XunsnnSDZ12/2/3/98OWxkEkiTtm2Eg&#10;IC89C51SZigIAIA9GAySJGWUgSCAgOt9SZLGk63CgCyFi50SZygIAIA9dd90ja4rJUmaVjcnZXMe&#10;nuMAZq1szhZ1e9uzZkqSpMN2Y4tjIFs9i55SZigIAICHKJvL6NpSkqRpZCAIoMd6q6t4zZQkSYfL&#10;VmFA/noWP6XMUBAAAA9lMEiSNL26gSA32AF6FHXb9KybkiQpfauivn7mvQowCz2LoFJmKAgAgMco&#10;m4voGlOSpBFW1O1zN9kB7uC6XpKko7R9n3IRnpoBshUuhEqcoSAAAB5r8wHCKrrWlCRpJPnWLcD9&#10;irJ5Gq6dkiQpaTfd1p3hORkgez0LolJmKAgAgCGUzXl3MyO63pQk6cgVV9elgSCA+y3q9jZcPyVJ&#10;UpJW689nvUcB5qpnYVTKDAUBADCUsjkzGCRJGlPdky/C0xUA79Y9pSBcPyVJ0vBtn2B6Hp6LAWYl&#10;XByVOENBAAAMrKjbJrrulCTpsHXfvn0SnqMAiLl+lyQpbUXdPj8pm4vwHAwwS+EiqcQZCgIAIIFu&#10;q5bo2lOSpMO06p56EZ6bAOixedrnqmctlSRJj2+zVRgAL/UslkqZExEAAIl0W7ZE15+SJKVtdVI2&#10;l+E5CYB+rtklSUrSZhiobM7Ccy/A7PUsmkqZoSAAAFIqm8voGlSSpDTdnJTNeXgqAuBu3drZs55K&#10;kqQHtt0qzPsSgLuEC6cSZygIAIDUyubClgSSpJQVddv4Fi7AfrqtFsP1VJIkPaztMJCnlgK8TriA&#10;KnGGggAAOISyOfMtZElSioqr69JAEMD+ivr6WbimSpKkvbNVGMA+ehZSpcxQEAAAB9Q9ySG6JpUk&#10;6WF1N9+fhOcaAHawGdr3NE9Jkh7eqiibp4aBAPbUs6AqZYaCAAA4sO6JDtF1qSRJ+7Xqtr0JzzEA&#10;7Ka7L9yztkqSpB3abhV2EZ5fAdhBuKgqcYaCAAA4gu7JDtG1qSRJu3VzUjbn4bkFgN11H2b2rK+S&#10;JOn+bnw5AeCRehZXpcxQEAAAx1I2F4u6vY2uUSVJuqNuG0qP5wd4pM11eLTGSpKkO+u2Ln6/9yIA&#10;A+hZZJUyQ0EAABxT2Zx137KKrlMlSXp3m5vwADxaUTZPe9ZZSZIUtyrq62eeVAowoJ7FVilzQw0A&#10;gBEorq7L6FpVkqRNK4/oBxjIZih/1bPWSpKkV+q22uyerheeSgF4pHDBVeIMBQEAMBLdtWl0vSpJ&#10;mns3vpULMJxuyLJnrZUkSS+7XZTNk/AcCsBAehZepcxQEAAAY1I2F+ubL+F1qyRpdm0f038WnioA&#10;eLjuqQfheitJktZttiz2HgQgrZ4FWCkzFAQAwNiUzVlRt0107SpJmkubm/EADGszgB+uuZIkzb7t&#10;VmGeUApwCOEirMS5yQYAwEgVZfM0un6VJOVet13YZXhOAODxXF9LkvTutsNAF+E5E4CEwsVYiTMU&#10;BADAmG2+zbyKrmMlSdm1vSHvUf0AidimV5KkT2WrMIBj6VmUlTJDQQAAjJ3txCQp92wXBpDYadm8&#10;0bP+SpI0twwDARxbz+KslLnpBgDARHTXrtH1rCRp6nXbhXlcP0BihuwlSXPPVmEAIxEu0EqcoSAA&#10;AKZks52YbQ8kKYOK+vqZb+gCHEDZnNuSV5I04266J+aFp0cAjqRnoVbKDAUBADBB3QfJ0bWtJGkq&#10;dY/sfxKu7QCkUZTN0561WJKk3LNVGMAY9SzYSpmhIAAAJsp2YpI0vbaP7D8P13QA0vGkTUnSzFp5&#10;KinAiPUs3EqZoSAAAKZss53YTXSdK0kaW76lC3AE3XYpPWuyJElZtv0SwkV4PgRgRMLFW4kzFAQA&#10;QAY8NUiSRt3NSdlchms3AOkVddv0rMuSJOXWTTcIG54HARihnkVcKTMUBABALjw1SJJGV3F1XXo6&#10;EMCRlM3Z+kltPeuzJEmZ5ImkAFPTs5grZYaCAADITPcBdHTdK0k6dCvf1AU4Lk/TlCTlXPc0vJOy&#10;OQ/PfwCMXLigK3GGggAAyNHmqUG30fWvJCl5RX39zDd1AY6vqNvn4RotSdLU685v3X2f8LwHwESE&#10;C7sSZygIAICMeWqQJB00TwcCGIvNkHy4TkuSNOU2W4UBMG09C7xS5uQJAEDuPDVIkpLn6UAA41KU&#10;zdNwrZYkaaJthoG83wDIQ89Cr5QZCgIAYCZ8MCJJSbrxdCCAkSmbs/UHqPGaLUnSpNpuFXYenuoA&#10;mLBwsVfiDAUBADAnm6cG3UTXxZKkffNtXYCR6oY1e9ZtSZIm03YY6DI8xwGQgXDRV+IMBQEAMEPd&#10;dXB0bSxJ2qntDfqLcG0FYBy6dTpcuyVJmki+fACQu57FXykzFAQAwFyVzVlRXz+LrpElSXflBj3A&#10;2G2ejBmu35Ikjb1VcXVdeq8BMAM9JwGlzFAQAABzt/ng5Da6VpYkfart04HOwyUUgHEpyuZpuIZL&#10;kjTmPIkUYGbCE4ESZygIAADWbCkmSb3dnJbNG+GaCcAIlc2ZYXdJ0oTyXgNgjnpOCEqZoSAAAHip&#10;bC5sKSZJ62wVBjAx3QerPeu5JEljy3sNgDnrOTEoZYaCAAAgsv1AxbesJc0yW4UBTFNRt024pkuS&#10;NKJW3RexvNcAmLmeE4RSZigIAADuZEsxSXNqOwx0Ga6FAExA2Zyvn7zQs75LknTstu81LsLTFwAz&#10;FJ4klDhDQQAAcL+yObOlmKTM8/h+gIkryuZpz/ouSdKxu/VZJADv0nOyUMqciAEAYDdlc2E4SFJm&#10;GQYCyIStbyVJI8t7DQD69Zw0lDJDQQAAsJfTsnnDhy6Spl5Rt0231Uy4xgEwPdvr02itlyTpGG23&#10;CvNeA4B+4YlDiTMUBAAAD9JdSxsOkjS1tjfoL8I1DYDp6gY9w/VekqRD570GADsJTyBKnKEgAAB4&#10;lO1wUHytLUkjqrtB3z1JIlzDAJi4sjlbb9HSs/ZLknSgbBUGwO56TiRKmaEgAAAYhOEgSSPtxnt/&#10;gHy5BpUkHTHDQADsr+eEopS5MQgAAMMpm7Oivn4WXXdL0uG7dYMeIH/dk+B6zgGSJCXNVmEAPFh4&#10;UlHiDAUBAMDwyubCcJCkI+XbugBzUTYXPecBSZJSdmNbYgAepefkopQZCgIAgHQMB0k6XIaBAGam&#10;KJunPecDSZJS5P0GAMPoOckoZYaCAAAgPcNBktLl5jzAHJXN2focEJ8XJEkaslV3P8P7DQAG03Oy&#10;UcoMBQEAwOEYDpI0XLeGgQDmq9u6pefcIEnSYBV1+7y7jxGegwDgUcITjhJnKAgAAA6vbM6Lq+sy&#10;uj6XpNfU3Zg3DATA+nzQc56QJGmAbhZl8yQ89wDAIHpOPEqZoSAAADiq7po8uk6XpKDtt3QvDQMB&#10;0D21ITxPSJI0QLYmBiC9nhOQUmYoCAAARmE7HHQbXbNLmnUe2Q9AqCibp+H5QpKkx1TUbdM91Tg8&#10;5wDA4MKTkBJnKAgAAEbltGzesB2ENPtWRX39zDAQAJGyOTNILkkaKl9CAODgwpOREmcoCAAAxqls&#10;LrqhgOgaXlLOeVw/APfqBsh7zh+SJO3b5r0HABxaz0lJKXPCBwCAceu+Db7ZWiy+npeUReungxkG&#10;AmAH3fYu4XlEkqQ98kUEAI6r5+SklBkKAgCAyeiu320tJmWTLcIA2E/ZnPecTyRJ2qntVmHn4ekF&#10;AA4qPEEpcYaCAABgemwtJk02TwUC4KGKsnkanlckSXpd3XuQbvvJ8LwCAEcRnqiUOENBAAAwadut&#10;xW6ja31JY2q1/VaupwIB8GCu+SRJe2arMADGp+eEpZQZCgIAgDyUzaWnB0njylOBABhK94SH8Dwj&#10;SdIdrYqr69L7EABGqefEpZQZCgIAgOx0HxqthxHC639Jh+jFDXhPBQJgMEXdNj3nHEmS3pUnlAIw&#10;euHJS4kzFAQAAPkqm3Pbi0kHab092KJsnvg2LgCDK5uz9RYw8flHkqQX3XRfEApPIQAwOj0nMaXM&#10;UBAAAMxDt73Y1XXpAyVpuF7ZHuw8/JMDgKFsh7yj85AkSev3+LYsBmBKek5mSpmhIAAAmJ3N9mLX&#10;z6L3B5J26aYom6ceyQ/AodgWVpLU06p7X+8LCgBMTs9JTSkzFAQAALNmQEjaKYNAABxH2Vz0nJck&#10;STOuGxb13gSAyQpPbEqcoSAAAGDLgJD0rgwCAXB02+1fw3OUJGme3fpcD4DJ6znBKWUuHgAAgB7r&#10;AaHNh1Cr6H2ElGndN24NAgEwGmVz5lpMkrQ+F3Sf55XNWXiqAIDJ6TnRKWWGggAAgNcpm8tuUKJ7&#10;ckr0nkKadqtuEGh7g/08PPQB4JgWZfOk59wlSZpR263CvFcBIB/hyU6JMxQEAADso/vGetm8v6jb&#10;Jnp/IU2jm+4pWOunAfmmLQAjth5cjc9jkqQZtB0G8gRTAPITnvSUOENBAADAI6y3GSubpz600ohb&#10;Pw3ItmAATErZXPSc0yRJ+WerMADy1nPyU8oMBQEAAANaDwldXZfrG5nh+w/pML17CMjNdAAmaLt1&#10;a3iOkyTlm2EgAOah5ySolBkKAgAAUimb80XZPNkOCd1G70ekYXp1COjSTXQAJq/brtW1kyTNJluF&#10;ATAr4YlQiTMUBAAAHEr3AdfLIaGb6P2JtFueBARA1ronL/ac/yRJ+XXTrfnheQAAstZzQlTKDAUB&#10;AABHtN5urGyedkMe0fsVadNNUbfN9lH6hoAAyN76vBefDyVJ+WSrMADmq+fEqJQZCgIAAMbklS3H&#10;DArNsu4pQI2twACYre5aKD4/SpLyaFXU18+8zwFg1npOkEqZoSAAAGDsyuY8eKLQKnpvo6nV/Q7X&#10;TwAyAAQAL3XnxZ7zpiRp4nXvZddPPgWAuQtPkkqcoSAAAGCKtoNC3XsaTxUadS+Hf66uS1uAAcD9&#10;FnV723M+lSRNt5vuabjheg8As9VzslTKDAUBAAA5KZuz7bDQk1eeLOTDtfS968k/65vehn8AYC/r&#10;a5j4HCtJmmar7ZcivCcCgFf1nDSVMkNBAADAXLx8utB2YOj6maGhnet74k+35ZfBHwAYSHee7TkH&#10;S5ImVreed+8/w3UeADAUdPgMBQEAAGx0wy1lc9kzONRkOjzUDfq8HPZ5ZeBn+6QfQz8AcChlc7Y9&#10;L4fna0nSROreN67fQwEAdwtPoEqcoSAAAID9dd/63PSpIaJPDRJ9apjo5UDRi7oBnO1w0YteDOa8&#10;6NX3bOH/7UUv/rPdf9e67X//ZrCn+9+9ui5fGfB5f/fv+MqQz2bQx7APAIzG+pwd3ruVJE0lW4UB&#10;wK56TqRKmaEgAAAAAICj2g76xvdvJUljzjAQAOyr54SqlBkKAgAAAAA4nrK5jO7bSpJG3XarsPNw&#10;SQcAXiM8qSpxhoIAAAAAAI6m2/ozum8rSRpl3TDQentmAOBhwpOrEmcoCAAAAADgOMrmbL39THjf&#10;VpI0tmwVBgBD6DnJKmWGggAAAAAAjmJRNk+ie7aSpDG1Kq6uS8NAADCQnpOtUmYoCAAAAADgKLpt&#10;aKJ7tpKkUdSt0SdlcxGu3QDAI4QnXCXOUBAAAAAAwOGVzUV0v1aSNIZuTsvmjXDZBgAG0HPiVcoM&#10;BQEAAAAAHFxRNk+j+7WSpGO2Wn9uZqswAEin5wSslBkKAgAAAAA4rLI5W9TtbXS/VpJ0jFZFff3s&#10;pGzOw+UaABhYz4lYKTMUBAAAAABwUN22NNG9WknSwSvq9nm3nWO4TgMAiYQnYyXOUBAAAAAAwEEV&#10;ddtE92olSYfs1mdkAHAEPSdlpcwFDwAAAADA4ZTNeXSfVpJ0qFbrz8bK5ixcngGAA+g5OStlhoIA&#10;AAAAAA6mKJun0X1aSVLytluFnYfrMgBwQOEJWokzFAQAAAAAcDDrLWvC+7SSpGRth4EuwvUYADiC&#10;8EStxBkKAgAAAAA4iNOyeSO6RytJSpWtwqaqe6KTpzoB5KnnhK2UGQoCAAAAADiIom6b6B6tJGno&#10;Vt1WjYaBJqhszoqr63I70PUk/D8DkIGeE7dSZigIAAAAACC9sjlbf8gZ3qOVJA2WrcImrGwu37XF&#10;pqEggDyFJ28lzlAQAAAAAEBy3VMrovuzkqShuum2aAzXXiagbC57n6RnKAggT9GCr7QZCgIAAAAA&#10;SK77wDq6PytJemzdNlPvt1XYBL26VVj8ezUUBJCraMFX2gwFAQAAAACktdkSJb4/K0l6aKuivn5m&#10;GGiCuu00y+bJncNALzIUBJCnaMFX2gwFAQAAAAAk1X1wHd2blSQ9qKJun5+UzUW41jIBmyHZ3Z6c&#10;ZygIIE/Rgq+0GQoCAAAAAEineyLC656GIEnapRuDIhNVNufbrcLC3+nd+V0D5Cla8JU2Q0EAAAAA&#10;AMlst0iJ781KknZttf48y1Zh01M2Z9thoP2HYw0FAeQpWvCVNkNBAAAAAADJdNvcRPdlJUk7VdRt&#10;0z1lJlxbmYDNVmG34e905wwFAeQpWvCVNkNBAAAAAABplM1FdE9WkvTauoHKbg0Nl1UmoGwuumGu&#10;8He6d4aCAPIULfhKm6EgAAAAAIAkirJ5Gt2TlSTdl63CpuoxW4X1ZSgIIE/Rgq+0GQoCAAAAABhe&#10;2Zw9atsUSZpXhoGmqjvflc2TwYaBXmQoCCBP0YKvtBkKAgAAAAAY3GnZvBHdj5UkRdkqbMLK5nJR&#10;tzfh73SQDAUB5Cla8JU2Q0EAAAAAAIMr6raJ7sdKkj5VNwzUDVCG6ycT8HKrsOj3OliGggDyFC34&#10;SpuhIAAAAACAYZXNeXQvVpL0IluFTdXLYaBhtwrry1AQQJ6iBV9pMxQEAAAAADCoomyeRvdiJUmr&#10;bqDEMNBEpdwqrC9DQQB5ihZ8pc1QEAAAAADAoBZ1exvdi5WkGddtFXZSNhfheskElM3FUbbENBQE&#10;kKdowVfaDAUBAAAAAAzmtGzeiO7DStJ8u+nWxXCtZAIOuVVYX4aCAPIULfhKm6EgAAAAAIDBHOVp&#10;CpI0vlbrz6BsFTY9ZXPWDeQc/al3hoIA8hQt+EqboSAAAAAAgGF0H6Qe64kKkjSOVkV9/eykbM7D&#10;JZIJKJvL7ulOPb/Xw2coCCBP0YKvtBkKAgAAAAAYRFE2T6N7sJI0k4q6fX5SNhfh2sgEvNwqLPq9&#10;Hi1DQQB5ihZ8pc1QEAAAAADAIEbzdAVJOmybrcKYnpfDQON7yp2hIIA8RQu+0uYiDQAAAADg8TZb&#10;rsT3YCUp3zbDQGVzFi6JTMCYtgrry1AQQJ6iBV9pMxQEAAAAAPBoRX39LLr/KkmZtt0q7DxcC5mA&#10;srko6rYJf6ejy1AQQJ6iBV9pMxQEAAAAAPA4ZXM2yq1XJGngtsNAl+EyyASMeauwvgwFAeQpWvCV&#10;NkNBAAAAAACPclo2b0T3XiUpr2wVNmHdgM2ibm97fq/jzVAQQJ6iBV9pMxQEAAAAAPAoRdk8je69&#10;SlIerbo1zjDQRJXN5aJub3p+r+PPUBBAnqIFX2kzFAQAAAAA8ChF3TbRvVdJmnjbrcIuwjWPCZja&#10;VmF9GQoCyFO04CtthoIAAAAAAB5l0h+6SlLcTbctYrjWMQE5DAO9yFAQQJ6iBV9pMxQEAAAAAPBw&#10;ZXMR3XeVpGm2Wn9uZKuwaZryVmF9GQoCyFO04CtthoIAAAAAAB6se5pGdN9VkqbVqqivnxkGmqiy&#10;uchyG0tDQQB5ihZ8pc1QEAAAAADAg3X3WKP7rpI0kYq6fd4NlYRrGxOQ01ZhfRkKAshTtOArbYaC&#10;AAAAAAAerCibp9F9V0kafzeGLqZr+5S6257faz45PgHyFC34SpuhIAAAAACAB+u23Inuu0rSeFut&#10;PxuyVdg0lc3leqAr/r3ml6EggDxFC77SZigIAAAAAODBDAVJmkrbrcLOw3WMCch9q7C+DAUB5Cla&#10;8JU2Q0EAAAAAAA9mKEjS2NsOA12E6xcTUDZn3Wd5sxoGepGhIIA8RQu+0mYoCAAAAADgwbZPbojv&#10;vUrS8bNV2JTNaauwvgwFAeQpWvCVNkNBAAAAAAAPVpTN0+i+qyQdN8NAU1Y2F0XdNj2/13llKAgg&#10;T9GCr7QZCgIAAAAAeLDuQ8vovqskHSlbhU1Y2Zxtnz43v63C+jIUBJCnaMFX2gwFAQAAAAA82GnZ&#10;vBHdd5WkA9cNA3XrUbhGMRGbrcJuw9/rrDMUBJCnaMFX2gwFAQAAAAA8XNmcRfddJelw2Spsysrm&#10;shvo6vm9ylAQQJ6iBV9pMxQEAAAAAPAonu4g6Qitivr6mWGgibJV2OszFASQp2jBV9oMBQEAAAAA&#10;PEr3wXx071WSEtU9WeakbC7CtYgJ6J4uVzZPDAPtkKEggDxFC77SZigIAAAAAOBRth/wxvdfJWnY&#10;bk7L5o1wDWIiyuay+x32/F7Vl6EggDxFC77SZigIAAAAAOBxuic/hPdeJWm4VuvPc2wVNk1lc+6J&#10;cg/IUBBAnqIFX2kzFAQAAAAA8Gg+8JWUom5t6YZKwjWHCSibs+LqurRV2AMzFASQp2jBV9oMBQEA&#10;AAAAPN5mW5j4HqwkPaCibp+flM1FuNQwEZtzwm34e9UeGQoCyFO04CtthoIAAAAAAAbhA2BJA7TZ&#10;KoxpKpvLom6bnt+r9s1QEECeogVfaXNhCQAAAAAwiNOyeSO6BytJu7UZBiqbs3BtYQJsFTZ8hoIA&#10;8hQt+EqboSAAAAAAgMEs6vYmug8rSfe03SrsPFxPmICyOeuGVwwDJchQEECeogVfaTMUBAAAAAAw&#10;nLK5iO7DSlJP22Ggy3AZYSLK5tIgaMIMBQHkKVrwlTZDQQAAAAAAgyrq62fRvVhJepmtwqbs5VZh&#10;4e9VQ2YoCCBP0YKvtBkKAgAAAAAYVredTN3eRvdjJc29VVE2Tw0DTdTLYSBbhR0iQ0EAeYoWfKXN&#10;UBAAAAAAwPBsIybplbZbhV2ESwXTYdjzwBkKAshTtOArbYaCAAAAAACSOC2bN6J7spLm1k23FoTr&#10;A9PT87tVygwFAeQpWvCVNkNBAAAAAADJbLeaie/NSsq91fozGFuFZaPnd6yUGQoCyFO04CtthoIA&#10;AAAAAJIyGCTNqlVRXz87KZvzcC1g2np+10qZoSCAPEULvtJmKAgAAAAAILmibJ5G92clZVVRt89P&#10;yuYi/PsnD+HvW4kzFASQp2jBV9oMBQEAAAAAHEbZXEb3aCXl0K0Bhvz1/N6VMn9TAHmKFnylzVAQ&#10;AAAAAMDhlM3Fom5vonu1kqbYav05S9mchX/q5Kfn96+UGQoCyFO04CtthoIAAAAAAA6uuzcb3a+V&#10;NJm2W4Wdh3/b5Cs8BpQ4Q0EAeYoWfKXNUBAAAAAAwNFsh4NW0b1bSaNsOwx0Ef4tk7/wWFDiDAUB&#10;5Cla8JU2Q0EAAAAAAEd3WjZvdMMG0T1cSWPJVmEz13NMKGWGggDyFC34SpuhIAAAAACAUVkPCF1d&#10;l4aEpFFkGIi1nmNDKTMUBJCnaMFX2gwFAQAAAACMW9mcd4NC3f3cV4aFbqP7vZIGzVZhvCo8PpQ4&#10;Q0EAeYoWfKXNUBAAAAAAwHSVzeX6yUJl87Sor595upA0SDfd31X458a89RwnSpmhIIA8RQu+0mYo&#10;CAAAAAAgPy+fLvRkMzDk6ULSDtkqjDv1HC9KmaEggDxFC77SZigIAAAAAGBetgNDwdOFVtH9Y2k+&#10;rbq/BcNA3KfnuFHKDAUB5Cla8JU2Q0EAAAAAAGy9++lCtiNT/nXH+EnZXIR/CxAKjx0lzlAQQJ6i&#10;BV9pMxQEAAAAAMDr2I5M+XXTHdPhoQ536TmGlDJDQQB5ihZ8pc1QEAAAAAAAj9G/HVl8P1oaR6v1&#10;ZyO2CmNPPceSUmYoCCBP0YKvtBkKAgAAAAAgEU8X0pgq6rbphtjC4xR2ER5PSpyhIIA8RQu+0mYo&#10;CAAAAACAQ3u5Hdn7i6vr0sCQUtYdXydlcxEehrCP8LhS4gwFAeQpWvCVNkNBAAAAAACMSdlcvny6&#10;kO3I9Kg2W4XBAHqOL6XMUBBAnqIFX2lzMQwAAAAAwBS8fLqQ7cj0ujbDQGVzFh5G8FA9x5lSZigI&#10;IE/Rgq+0GQoCAAAAAGDqtgNDwdOFVtE9cWXfdquw8/AQgccKjzUlzlAQQJ6iBV9pMxQEAAAAAEDG&#10;gqcLNYu6vYnulWvybYeBLsPfPwwlPOaUOENBAHmKFnylzVAQAAAAAABz9HI7svcXV9el7cgmm63C&#10;OIieY08pMxQEkKdowVfaDAUBAAAAAMC79W9HFt9j1zFbdcNchoE4lJ5jUCkzFASQp2jBV9oMBQEA&#10;AAAAwG7K5izYjszThY7Qdquwi/DXAymFx6ESZygIIE/Rgq+0GQoCAAAAAIDHe/XpQrYjS9VN9xqH&#10;Lz0cQs/xqJQZCgLIU7TgK22GggAAAAAAIK2yuXz5dCHbkT2g1frzDFuFcUQ9x6VSZigIIE/Rgq+0&#10;GQoCAAAAAIDj2D5dyHZkd7bqhqi61yl86eDQeo5PpcxQEECeogVfaTMUBAAAAAAA4/PqdmQzfLpQ&#10;9/OelM1F+LLAsYTHqBJnKAggT9GCr7QZCgIAAAAAgEnpebrQTXT/f7rd+uyCMeo5VpUyQ0EAeYoW&#10;fKXNhTUAAAAAAOTh5XZk7y+ursuJbUe2Wn9mUTZn4Y8FY9BzzCplhoIA8hQt+EqboSAAAAAAAMhf&#10;2VyOdDuyVVG3TTfQFP4rw5j0HLtKmaEggDxFC77SZigIAAAAAADm6+XThV7djuwQTxdadcNJJ2Vz&#10;Ef4rwRj1HMNKmaEggDxFC77SZigIAAAAAADosx0YCp4utIo+a9i97qlAz20TxhT1HM9KmaEggDxF&#10;C77SZigIAAAAAADY07ufLvSpgaGb7VOGuv/3ptsWbP1/K5un6ycCGQRiwqLP2JQ2Q0EAeYoWfKXN&#10;UBAAAAAAAADcK/qMTWkzFASQp2jBV9oMBQEAAAAAAMC9os/YlDZDQQB5ihZ8pc1QEAAAAAAAANwr&#10;+oxNaTMUBJCnaMFX2gwFAQAAAAAAwL2iz9iUNkNBAHmKFnylzVAQAAAAAAAA3Cv6jE1pMxQEkKdo&#10;wVfaDAUBAAAAAADAvaLP2JQ2Q0EAeYoWfKXNUBAAAAAAAADcK/qMTWkzFASQp2jBV9oMBQEAAAAA&#10;AMC9os/YlDZDQQB5ihZ8pc1QEAAAAAAAANwr+oxNaTMUBJCnaMFX2gwFAQAAAAAAwL2iz9iUNkNB&#10;AHmKFnylzVAQAAAAAAAA3Cv6jE1pMxQEkKdowVfaDAUBAAAAAADAvaLP2JQ2Q0EAeYoWfKXNUBAA&#10;AAAAAADcK/qMTWkzFASQp2jBV9oMBQEAAAAAAMC9os/YlDZDQQB5ihZ8pc1QEAAAAAAAANwr+oxN&#10;aTMUBJCnaMFX2gwFAQAAAAAAwL2iz9iUNkNBAHmKFnylzVAQAAAAAAAA3Cv6jE1pMxQEkKdowVfa&#10;DAUBAAAAAADAvaLP2JQ2Q0EAeYoWfKXNUBAAAAAAAADcK/qMTWkzFASQp2jBV9oMBQEAAAAAAMC9&#10;os/YlDZDQQB5ihZ8pc1QEAAAAAAAANwr+oxNaTMUBJCnaMFX2gwFAQAAAAAAwL2iz9iUNkNBAHmK&#10;FnylzVAQAAAAAAAA3Cv6jE1pMxQEkKdowVfaDAUBAAAAAADAvaLP2JQ2Q0EAeYoWfKXNUBAAAAAA&#10;AADcK/qMTWkzFASQp2jBV9oMBQEAAAAAAMC9os/YlDZDQQB5ihZ8pc1QEAAAAAAAANwr+oxNaTMU&#10;BJCnaMFX2gwFAQAAAAAAwL2iz9iUNkNBAHmKFnylzVAQAAAAAAAA3Cv6jE1pMxQEkKdowVfaDAUB&#10;AAAAAADAvaLP2JQ2Q0EAeYoWfKXNUBAAAAAAAADcK/qMTWkzFASQp2jBV9oMBQEAAAAAAMC9os/Y&#10;lDZDQQB5ihZ8pc1QEAAAAAAAANwr+oxNaTMUBJCnaMFX2gwFAQAAAAAAwL2iz9iUNkNBAHmKFnyl&#10;zVAQAAAAAAAA3Cv6jE1pMxQEkKdowVfaDAUBAAAAAADAvaLP2JQ2Q0EAeYoWfKXNUBAAAAAAAADc&#10;K/qMTWkzFASQp2jBV9oMBQEAAAAAAMC9os/YlDZDQQB5ihZ8pc1QEAAAAAAAANwr+oxNaTMUBJCn&#10;aMFX2gwFAQAAAAAAwL2iz9iUNkNBAHmKFnylzVAQAAAAAAAA3Cv6jE1pMxQEkKdowVfaDAUBAAAA&#10;AADAvaLP2JQ2Q0EAeYoWfKXNUBAAAAAAAADcK/qMTWkzFASQp2jBV9oMBQEAAAAAAMC9os/YlDZD&#10;QQB5ihZ8pc1QEAAAAAAAANwr+oxNaTMUBJCnaMFX2gwFAQBjVzbnp1X7qxbV8l8t6vYPFHX7fF3V&#10;fntRXz/7VFX7LYuq/eqTsrk4efP5e8L/GgAAAAB4qOgzNqXNUBBAnqIFX2kzFAQAjE31zhcUdft7&#10;FnX7RxdV+8no+mWXqvaT2+Gh33FaNm+clM1Z+D8DAAAAALuK7j8pbYaCAPIULfhKm6EgAGAMyuUv&#10;Lerlb1tUy/8iul4ZpOX/WlTt7zu9Wv7K8H8aAAAAAF4nvt+kpBkKAshTtOArbYaCAIBjefP5exbV&#10;8qsW1fL7o2uUtH3v+ulBthgDAAAAYEc995iUMkNBAHmKFnylzVAQAHAM1TtfsKjbPx5dmxy05Z9a&#10;Xws9e/7Tw389AAAAAHhVfG9JSTMUBJCnaMFX2gwFAQCH9NbyFxVV+/aiWv756LrkSBXV8j86vbp+&#10;I/xXBQAAAIAXwntKSpyhIIA8RQu+0mYoCAA4hA99189c1Mt/YVEvj/x0oDv7XxZV+1tP6g//rPBf&#10;HQAAAAB67icpZYaCAPIULfhKm6EgACC1sjkvquW3RNchI6yo2m8/vWq/KPwRAAAAAJi38D6SEmco&#10;CCBP0YKvtBkKAgBSevsjn76o2++NrkHGXNV+8rRefmn4owAAAAAwX9E9JKXNUBBAnqIFX2kzFAQA&#10;pFIv//aibr8juv6YQtXyf1+UzVeGPxIAAAAA8xTdP1LaDAUB5Cla8JU2Q0EAQAp183cXdfud0bXH&#10;lKra/3FRLn99+KMBAAAAMD/RvSOlzVAQQJ6iBV9pMxQEAAztG64/a1Ev/1R03THFqvaTJ9U7XxD+&#10;iAAAAADMS3TfSGkzFASQp2jBV9oMBQEAQ3rz+XuKuv190TXHpFv+t6d18yXhjwoAAADAfMT3jJQ0&#10;Q0EAeYoWfKXNUBAAMKDuzXp0vZFD1fJHT8rmLPx5AQAAAJiH6H6R0mYoCCBP0YKvtBkKAgCGUjaX&#10;i3r5J6LrjUwqqmUZ/sgAAAAAzEN4r0iJMxQEkKdowVfaDAUBAEP40Id/ZlG3fzC61sir1enV9Rvh&#10;jw4AAABA/nruFSllhoIA8hQt+EqboSAAYACLavmvRtcZefZHT958/p7w5wcAAAAgbz33iZQyQ0EA&#10;eYoWfKXNUBAA8FhXzRcuquWfia4zsm35L4QvAQAAAAB5i+8RKWmGggDyFC34SpuhIADgkYq6/QPR&#10;NUberU6+4fqzwtcBAAAAgHz13CNSygwFAeQpWvCVNkNBAMAjLMrmyxbV8ieia4zcu1p+bfhaAAAA&#10;AJCv6P6Q0mYoCCBP0YKvtBkKAgAe6q13PrOol98ZXV/Moar9z0+ePf/p4UsCAAAAQJ6i+0NKm6Eg&#10;gDxFC77SZigIAHigRbX8QHRtMaNOy+WvDl8TAAAAAPIU3htS4gwFAeQpWvCVNkNBAMBDvNV83qJa&#10;3kTXFjOqqJdvhS8LAAAAAHkK7w0pcYaCAPIULfhKm6EgAOABimr5wei6Yn79yZO3v+PnhK8NAAAA&#10;APnpuTeklBkKAshTtOArbYaCAIA9nb71sV+xqJY/Fl1XzLLmN4avDwAAAAD5ie8LKWmGggDyFC34&#10;SpuhIABgH28+f09Rt98WXVPMtKJq/53wJQIAAAAgP+F9ISXOUBBAnqIFX2kzFAQA7GFRXX9FdD0x&#10;56rlfxq+RgAAAADkJ7ovpLQZCgLIU7TgK22GggCAXVXXn1PU7fPoemLOVcsfOXn2/KeHLxUAAAAA&#10;eYnuCylthoIA8hQt+EqboSAAYEeL+vq3RNcS+ssn1Ud/QfhaAQAAAJCX8J6QEmcoCCBP0YKvtBkK&#10;AgB2UbfvW1TtD0fXEvrLp3X7D4YvFwAAAAB5Ce8JKXGGggDyFC34SpuhIABgB0Xd/u7oOkKbqvZf&#10;DF8vAAAAAPIS3RNS2gwFAeQpWvCVNkNBAMDrdE8JCq8h9KmKuv094UsGAAAAQF7Ce0JKnKEggDxF&#10;C77SZigIALhP/YnPKOq2ia4h9KmKuv294csGAAAAQF7Ce0JKnKEggDxFC77SZigIALjHomq/Orp+&#10;0Lsq6rYOXzcAAAAA8hLeE1LiDAUB5Cla8JU2Q0EAwF2urj93Ubd/JLp+0LsqquUHw5cOAAAAgLyE&#10;94SUOENBAHmKFnylzVAQAHCHolp+fXTtoKiian57+NoBAAAAkJfwnpASZygIIE/Rgq+0GQoCAHqc&#10;XrVftKja/ym6dlBc1f7W8PUDAAAAIC/RPSGlzVAQQJ6iBV9pMxQEAPQo6uW3RtcN6q9qvyZ8/QAA&#10;AADIS3RPSGkzFASQp2jBV9oMBQEAgdO6/eLomkF3Vy2/KnwNAQAAAMhLdE9IaTMUBJCnaMFX2gwF&#10;AQCv+saP/uyiXn53dM2gOzspl780fBkBAAAAyEt4T0iJMxQEkKdowVfaDAUBAK/otsKKrhd0X3/2&#10;pGzOwtcRAAAAgLz03BdSygwFAeQpWvCVNkNBAMALdfP5i2r5g9H1gu6sqNrr8GUEAAAAID/hfSEl&#10;zlAQQJ6iBV9pMxQEAGwVdVtF1wq6t6Jqfnv4OgIAAACQn/C+kBJnKAggT9GCr7QZCgIATk5OTuvm&#10;SxbV8sejawXd2+lb7a8NX0sAAAAA8hPeF1LiDAUB5Cla8JU2Q0EAwIc+/GlF3X4kuk7Q/VXLnzgp&#10;lz8/fDkBAAAAyE90b0hpMxQEkKdowVfaDAUBwOwtquU/El0j6PVVy+8PX0sAAAAA8hTdG1LaDAUB&#10;5Cla8JU2Q0EAMG/1O+9d1Ms/FF0j6PVVy68IX04AAAAA8hTdG1LaDAUB5Cla8JU2Q0EAMGtF1Xxd&#10;dH2g11ct/9DJW+98Zvh6AgAAAJCn6P6Q0mYoCCBP0YKvtBkKAoD5umq+cFEt/0x0faDXV7VfE76c&#10;AAAAAOQruj+ktBkKAshTtOArbYaCAGC2imr5LdG1gXbpT56Uy58fvp4AAAAA5KvnHpFSZigIIE/R&#10;gq+0GQoCgFlaXDVftqiWPxFdG+i1FVX7b4evJwAAAAB5C+8RKXGGggDyFC34SpuhIACYnzefv2dR&#10;t388ui7QDi1/6qRszsOXFAAAAIC8xfeJlDRDQQB5ihZ8pc1QEADMzqJafiC6JtBOFfXyd4WvJwAA&#10;AAD5C+8TKXGGggDyFC34SpuhIACYl7eaz1vU7U10TaDXV7X/9Un1sV8QvqQAAAAA5C+6V6S0GQoC&#10;yFO04CtthoIAYFaKqv1gdD2g3aquPxC+ngAAAADMQ3SvSGkzFASQp2jBV9oMBQHAbJy+1fyKRdX+&#10;WHQ9oNdW1O0nTuoP/6zwNQUAAABgHsL7RUqcoSCAPEULvtJmKAgA5uHNN99T1O23RdcCen1V+/8t&#10;qubXhS8pAAAAAPMR3TNS2gwFAeQpWvCVNkNBADALi+r6K6LrAO1UUS2fha8nAAAAAPMS3jNS4gwF&#10;AeQpWvCVNkNBAJC/6vpzirp9Hl0HaIeWP3L6je0XhS8pAAAAAPMS3zdS0gwFAeQpWvCVNkNBAJC9&#10;RX39W6JrAO1UUbe/I3w9AQAAAJif8L6REmcoCCBP0YKvtBkKAoC81e37FnX7w9E1gHbpvzypl39L&#10;+JICAAAAMD89946UMkNBAHmKFnylzVAQAGStqJbfFJ3/tVvV8p8PX08AAAAA5im6d6S0GQoCyFO0&#10;4CtthoIAIFunZftrFlX7yej8r9dWVO3HTz70XT8zfE0BAAAAmKfw/pESZygIIE/Rgq+0GQoCgDzV&#10;n/iMolouo3O/duknF1fXXxa+pAAAAADMV889JKXMUBBAnqIFX2kzFAQAWVpU7VdH533tVFFf//7w&#10;9QQAAABg3sJ7SEqcoSCAPEULvtJmKAgA8nN1/bmLevkD0Xlfr69q/8eTsrkMX1IAAAAA5i26j6S0&#10;GQoCyFO04CtthoIAIDtFtfz66JyvnSrK5b8Vvp4AAAAAEN5HUuIMBQHkKVrwlTZDQQCQldOr9osW&#10;1fJHonO+dmj5A91TlsLXFAAAAADie0lKmqEggDxFC77SZigIALJS1Mtvjc732rV/Lnw9AQAAAKDT&#10;cy9JKTMUBJCnaMFX2gwFAUA2FlX75Ytq+Zei871eW1G11ydlcxa+pgAAAADQCe8nKXGGggDyFC34&#10;SpuhIADIw9sf/+yiXn53dK7XLv2F06r9teFLCgAAAAAv9NxTUsoMBQHkKVrwlTZDQQCQhUXVfk10&#10;ntdOFXX7+8LXEwAAAABeFd5TUuIMBQHkKVrwlTZDQQAwfXXz+Yt6+YPReV67dHty9bEvDF9SAAAA&#10;AHhVz30lpcxQEECeogVfaTMUBACTV9RtFZ3jtVNFff3bwtcTAAAAAELhfSUlzlAQQJ6iBV9pMxQE&#10;AJN2WjdfsqiWPx6d4/X6qvYPn3zDOz8vfE0BAAAAIBTdW1LaDAUB5Cla8JU2Q0EAMF0f+vCnFXX7&#10;kej8rh1b/rPhSwoAAAAAfeJ7S0qaoSCAPEULvtJmKAgAJmtRNl8Zndu1U0W1XJ7Un/iM8DUFAAAA&#10;gD7h/SUlzlAQQJ6iBV9pMxQEANNUv/PeRb38Q9G5Xa+vWv750+r6Hw5fUgAAAAC4S3SPSWkzFASQ&#10;p2jBV9oMBQHAJBVV83XReV07VVTt7w1fTwAAAAC4T3iPSYkzFASQp2jBV9oMBQHA9Fw1X7iol7fR&#10;eV07tPzTJ1ftLwlfUgAAAAC4T3yfSUkzFASQp2jBV9oMBQHA5BTV8luic7p2qqjbp+HrCQAAAACv&#10;E95nUuIMBQHkKVrwlTZDQQAwKYuy+bJF1f5kdE7X66va7zupP/He8DUFAAAAgNeJ7jUpbYaCAPIU&#10;LfhKm6EgAJiOt975zKJuvzM6n2u3quuvCl9SAAAAANhFdK9JaTMUBJCnaMFX2gwFAcBkLKrrD0Tn&#10;cu1UUTfvnLz9kU8PX1MAAAAA2EV4v0mJMxQEkKdowVfaDAUBwDS81Xzeom5vonO5Xl+1/ORptfyH&#10;wpcUAAAAAHYV3XNS2gwFAeQpWvCVNkNBADAJRdV+MDqPa6eKavlN4esJAAAAAPsI7zkpcYaCAPIU&#10;LfhKm6EgABi907c+9isWVftj0Xlcr69a/qmT8p2/K3xNAQAAAGAf0X0npc1QEECeogVfaTMUBADj&#10;9ubz9xR1+23ROVw7tvw3wpcUAAAAAPYV33dS0gwFAeQpWvCVNkNBADBqi+r6K6Lzt3Zs+b0nV+3f&#10;GL6mAAAAALCv+N6TkmYoCCBP0YKvtBkKAoDxqq4/p6jb59H5W7v2T4cvKQAAAAA8RM+9J6XMUBBA&#10;nqIFX2kzFAQAo7Uol18bnbu1U0XVfvvJhz78aeFrCgAAAAAPEd5/UuIMBQHkKVrwlTZDQQAwTnX7&#10;vkXd/nB07tYu/bnTt5a/OnxJAQAAAOCheu5BKWWGggDyFC34SpuhIAAYpaJaflN03tZOFVXzdvh6&#10;AgAAAMBjhPeglDhDQQB5ihZ8pc1QEACMzulV+2sWVfvJ6Lyt11ctf/ikXP7i8DUFAAAAgMeI7kMp&#10;bYaCAPIULfhKm6EgABiX+hOfUVTLZXTO1m6Vy68NX1IAAAAAeKzoPpTSZigIIE/Rgq+0GQoCgFFZ&#10;VO1XR+dr7dp/dvL2d/yc8DUFAAAAgMfquRellBkKAshTtOArbYaCAGA8rq4/d1EvfyA6X2vHmt8Y&#10;vqQAAAAAMIT4XpSSZigIIE/Rgq+0GQoCgNEoquXXR+dq7VRRLT98Un/irwxfUwAAAAAYQng/Sokz&#10;FASQp2jBV9oMBQHAKJxetV+0qJc/Ep2r9fqq5Y+fVu2vCl9TAAAAABhKdE9KaTMUBJCnaMFX2gwF&#10;AcAoFPXyW6PztHaqqNs6fD0BAAAAYEjhPSklzlAQQJ6iBV9pMxQEAEe3qNovX1TLvxSdp7VLf+Lk&#10;reUvCl9TAAAAABhSz30ppcxQEECeogVfaTMUBADH9Y0f/dlFvfzu6Byt3aqafz18SQEAAABgaNF9&#10;KaXNUBBAnqIFX2kzFAQAR7Wo2q+Jzs/aqaJaPj/5huZvCF9TAAAAABhaeG9KiTMUBJCnaMFX2gwF&#10;AcDx1M3nL+rlD0bnZ+3Y8jeELykAAAAApBDfm1LSDAUB5Cla8JU2Q0EAcDRF3VbRuVk7VdTtHzj5&#10;5m/+K8LXFAAAAABSCO9PKXGGggDyFC34SpuhIAA4itO6+ZJFtfzx6Nys11e1/8dp1fwD4WsKAAAA&#10;AKlE96iUNkNBAHmKFnylzVAQABzehz78aUXVfHt0XtZOFdWyDF9SAAAAAEgpvEelxBkKAshTtOAr&#10;bYaCAODgFmXzldE5WTu2/MGTt67/jvA1BQAAAICU4vtUSpqhIIA8RQu+0mYoCAAOq37nvYtq+X3R&#10;OVm79q+ELykAAAAApNZzn0opMxQEkKdowVfaDAUBwEEVVfN10flYO1XU7X988tbyrw1fUwAAAABI&#10;LbxXpcQZCgLIU7TgK22GggDgcK6aL1zU7W10PtZuuREAAAAAwJFE96qUNvcCAfIULfhKm6EgADiY&#10;omq/JToXa6eKevltJ7/2I6fhawoAAAAAhxDer1LiDAUB5Cla8JU2Q0EAcBCLq+bLFlX7k9G5WK+v&#10;Wv5vp3X7xeFrCgAAAACHEt2zUtoMBQHkKVrwlTZDQQCQ3lvvfGZRt98ZnYe1U0XVfih8SQEAAADg&#10;kMJ7VkqcoSCAPEULvtJmKAgAkltU1x+IzsHarar9YydlcxG+pgAAAABwSNF9K6XNUBBAnqIFX2kz&#10;FAQAab31nZ+3qNub6Bys3bpa/svhSwoAAAAAhxbdt1LaDAUB5Cla8JU2Q0EAkFRRtR+Mzr/aqaJe&#10;fvfJ2x//7PA1BQAAAIBDC+9dKXGGggDyFC34SpuhIABI5rRuv3hRtz8WnX+1Y9f/ePiaAgAAAMAx&#10;xPeulDRDQQB5ihZ8pc1QEACk8ebz9xR1+23RuVc7VVTtvxe+pAAAAABwLOH9KyXOUBBAnqIFX2kz&#10;FAQASSzK5W+IzrvatR89rd/55eFrCgAAAADH0nMPSykzFASQp2jBV9oMBQHA8Krrz1nU7fPovKud&#10;KqrlB8OXFAAAAACOKbyHpcQZCgLIU7TgK22GggBgcIty+bXROVe7VS3/m5Oq/YXhawoAAAAAxxTd&#10;x1LaDAUB5Cla8JU2Q0EAMKy6fd+ibn84Oudqt6r2XwxfUgAAAAA4tug+ltJmKAggT9GCr7QZCgKA&#10;QRXV8pui8612qqjb7zr54Ef/mvA1BQAAAIBjC+9lKXGGggDyFC34SpuhIAAYzOlV+2sW1fL/js63&#10;2qW/uKiX/1j4mgIAAADAGPTcz1LKDAUB5Cla8JU2Q0EAMIz6E59RVMtldK7VThX18lvDlxQAAAAA&#10;xiK8n6XEGQoCyFO04CtthoIAYBCLqv3q6Dyr3ara//m0uv57w9cUAAAAAMYiuqeltBkKAshTtOAr&#10;bYaCAODxrq4/d1EvfyA6z2qniqvr3xm+pAAAAAAwJuE9LSXOUBBAnqIFX2kzFAQAj1ZUy6+PzrHa&#10;tf/q5O32bw1fUwAAAAAYk577WkqZoSCAPEULvtJmKAgAHuX0qv2iRb38kegcq92qlh8IX1MAAAAA&#10;GJvovpbSZigIIE/Rgq+0GQoCgEcp6uW3RudX7VRRLT9x8g3XnxW+pgAAAAAwNuG9LSXOUBBAnqIF&#10;X2kzFAQAD7a4ar98US3/UnR+1Q4tf2px1f6j4WsKAAAAAGMU399S0gwFAeQpWvCVNkNBAPAw3/jR&#10;n13Uy++Ozq3aqaJu/93wJQUAAACAsQrvbylxhoIA8hQt+EqboSAAeJBF1X5NdF7VblXt/3RaL/+e&#10;8DUFAAAAgLGK7nEpbYaCAPIULfhKm6EgANhf3Xz+ol7+YHRe1U4V1fLrw5cUAAAAAMYsvMelxBkK&#10;AshTtOArbYaCAGBvRdXU0TlVu/ZHT8qP/83hawoAAAAAY9Zzn0spMxQEkKdowVfaDAUBwF5O6+ZL&#10;FvXyx6Nzqnbr6vo3h68pAAAAAIxddJ9LaTMUBJCnaMFX2gwFAcDuPvThTyuq5tuj86l2qqivP3by&#10;TR//GeHLCgAAAABjF97rUuIMBQHkKVrwlTZDQQCws0XZfGV0LtVuVe1PLsrmy8LXFAAAAACmILrf&#10;pbQZCgLIU7TgK22GggBgN/U7711U7fdF51LtVFEvf3/4kgIAAADAVIT3u5Q4Q0EAeYoWfKXNUBAA&#10;7KSomq+LzqPaseX/cFJf/7LwNQUAAACAqYjveSlphoIA8hQt+EqboSAAeL2r5gsXdXsbnUe1U0XV&#10;/vbwJYVJKJvzk7p932nZvNHdiJIkSZLm2Gm9/NKT6p0vWF8fv/n8PeFlM8BchPe8lDhDQQB5ihZ8&#10;pc1QEAC8VlG13xKdQ7VbVftHTsrlzw9fUxiVun1fUTZPi6r9nkXd/vFFvfzfo2NZkiRJ0rb19fIf&#10;766fi7r9N9cDQwAzEK+HSpqhIIA8RQu+0mYoCADutbi6/rJF1f5kdA7VblXtV4evKRzdh9qfuyiX&#10;v76olr93US//2+i4lSRJkrRfVfvfrb9QUy2/whdDgFxFa5/SZigIIE/Rgq+0GQoCgLu99T2fWdTt&#10;d0bnT+1UUbftyTd/z18dvqxwNGVzUdRts6iXPxUer5IkSZKGavlT3XV3d/0dXpIDTFm83ilphoIA&#10;8hQt+EqboSAAuNOiuv5AdO7Urv0/p/XHvjR8TeEo6utfVtTt71lUyx/vOVYlSZIkJWn5fxf18vef&#10;Vu3fH16iA0xRvM4paYaCAPIULfhKm6EgAOhXtb9wUbc30blTO1VU198cvqRwcHX7vuLqulxUyx8N&#10;j1FJkiRJB6pq/4+iXv7uk6uPfWF4yQ4wJdH6prQZCgLIU7TgK22GggCgV1G1H4zOm9qx5e3JNzZu&#10;9nJUi7r5jYtq+Rfi41OSJEnSceq28W3+pfDaHWAq4nVNSTMUBJCnaMFX2gwFAUDktG6/eFG3Pxad&#10;N7VTRb38beFrCgfzDdefVVTL37mo2v8vPDYlSZIkHb+iWl6dfPA7fk54KQ8wduF6psQZCgLIU7Tg&#10;K22GggDg3d58/p6ibr8tOmdqt6rl959UH/ubwpcVDuLt9m8t6utn0XEpSZIkaVQVdfuRk3L5i8NL&#10;eoAxC9cyJc5QEECeogVfaTMUBADvsqiXvyE6X2r3quvfFL6mcAinVfP3FtXyP4yOSUmSJEkjbfm9&#10;p1fXb4TX9gBjFa9jSpqhIIA8RQu+0mYoCABeqq4/Z1G3z6PzpXaqqJfNye9a/lXhywrJXV1/7qJa&#10;/mh4TEqSJEkaeVX7yZO6fV94iQ8wRtEaprQZCgLIU7TgK22GgoA5K5vzk+qdLzitl1/arYdF2Txd&#10;lMuvXb/ZKJvL7kPmk7c/8unhf4x8rX//4blSO+dGLkdRffQXFHX7XeHxKEmSJGky/eGTb2x/SXip&#10;DzA2PeuXUmYoCCBP0YKvtBkKAubi7Y98+qJqv7yol//+A54msVrU7feu18xukIg8vf3xz+6+odjz&#10;+9cOdX9b4UsKyb31zmcW9fWz8HiUJEmSNK2KavlR91yAsQvXLiXOUBBAnqIFX2kzFATk7K3m8xbV&#10;9W8qquUfXFTt/xytgQ+pWv5EUTXfs6ja37p+mtCv/chp+D/LNBXV8pui37d2q1r+ad/q5BiKavn1&#10;0fEoSZIkaZIV1fLq5Jv/y78ivO4HGItw3VLiDAUB5Cla8JU2Q0FAjsrmvKjbP7Colz8VrXvDd3N6&#10;tfz7wn8FJqZu39fzu9WOdVvvhS8ppLYol795Ubc/GR6PkiRJkibdvxJe+wOMRc+apZQZCgLIU7Tg&#10;K22GgoCcvN3+3OKq/bpFtfwz0XqXtr9Y1MtvNRw0UfUnPqOolsue36t2qWq/76R+573hywpJfaj9&#10;uQca/JQkSZJ00JY/dVI2F+FbAIAxiNcsJc1QEECeogVfaTMUBOTg7Y98+qJu/5lF3f4X0Tp3yKrl&#10;jxZ1+2+fVO0vDP8VGa9F1X519LvU7lXLrwpfU0itqNvfHR2LkiRJkrKo++JV+B4AYAzC9UqJMxQE&#10;kKdowVfaDAUBU3d1/bmLavn90fp23FbesExE2Zx1w1w9v0PtUrX8/vAlhdRO6+tfvqjb/zM6HiVJ&#10;kiTlUbX8idNq+Q+F7wUAji1ar5Q299gB8hQt+EqboSBgwk7L9tcs6uUPRGvbOPoLi2r55slHPvLT&#10;wn9vxqOoll/f87vTbv1fp1fXb4SvKaRWVMtnPcejJEmSpIwqquWHT958cxG+HwA4pnCtUuIMBQHk&#10;KVrwlTZDQcBELa7aJ4u6/ZPRujayiqr90Mk3X39W+O/P8Z1etV+0qJY/Ev7OtFvd9k3hawqpnZbN&#10;G4tq+RfC41GSJElShlXNrwvfEwAcU7ROKW2GggDyFC34SpuhIGCCFlfXv3lRt/9LtKaNtKJqv+Wk&#10;fue94c/BcRX18lvD35V27r8/qdv3ha8ppFbU7fOe41GSJElSnt2E7wkAjqlnnVLKDAUB5Cla8JU2&#10;Q0HAlLz5/D2Lq+XXLqrln4/Ws5FXVNcfPqmXf3v4I3Eci6v2yxfV8i+FvyftWNX+1vA1heSuPvZ3&#10;Lqr2/42OR0mSJEnZ1j3lN3xrAHAs4RqlxBkKAshTtOArbYaCgAkpqvaD0To2parlD528/fHPDn8u&#10;DqwbLquWPxT9frRrtyfPnv/08GWF1BbV8gM9x6MkSZKknPOlFGBEojVKaTMUBJCnaMFX2gwFAROx&#10;qNqvWdTtX4zWsYlVVMv/0LZLx7U9lqLfjXbunw5fUziEol5+R8/xKEmSJCnjirr9rvC9AcCxhGuU&#10;EmcoCCBP0YKvtBkKAiZgUS2/alG3q2gNm2gGg46obj5/US9/MPydaLeKqv32kw99+NPClxWSq995&#10;76Ja/mh4TEqSJEnKvKr95MnVx/628C0CwDFEa5TSZigIIE/Rgq+0GQoCRm5RNb9uUbd/Nlq/Jp7B&#10;oOMoqqYOfxfasar9c6fl8leHrykcwqJc/vromJQkSZI0j6rr3xS+RwA4hmh9UtoMBQHkKVrwlTZD&#10;QcCInV4tf+Wiav9YtHZlksGgwzqtmy9ZVMsfD38P2q2iXr4VvqZwKEW1/ObwmJQkSZI0j4q6/bbw&#10;PQLAMYTrkxJnKAggT9GCr7QZCgLG6u2Pf/Ystoqplj/U/azhj8/wFnX7vdHrr93qHtfuOOWIFvXy&#10;T0XHpSRJkqR51L0nBRiBaH1S2gwFAeQpWvCVNkNBwEgVdVtFa1ameWJQeour5ivD1137dP1bwtcU&#10;DuYjH/lpi7r9c/FxKUmSJGkundSf+FnhWwWAQwvXJiXOUBBAnqIFX2kzFASM0HrbsHr5f0ZrVsYZ&#10;DEqofue9i6r9vvA1145Vy//0pLr+nPBlhYP5PR/766LjUpIkSdKsOqmXf0v4VgHg0MK1SYkzFASQ&#10;p2jBV9oMBQFj8+ZHflpRtX8wWq9mkMGgNIqq/brwtdYeXbX/ZPiawkG9/fGL6LiUJEmSNKtO6utf&#10;Fr5VADi0cG1S4gwFAeQpWvCVNkNBwMgsqvafjNaqGWUwaGDl8pcu6vY2fJ21W0W1/PBJ/Ym/MnxZ&#10;4ZBO63d+eXhsSpIkSZpXp/XyS8P3CgCHFq5NSpyhIIA8RQu+0mYoCBiT6vpzuq2KorVqZhkMGk5R&#10;td8Svr7asWr546dV+6vC1xQObfGNy38sOj4lSZIkza1/JnyvAHBoPWuTUmYoCCBP0YKvtBkKAkak&#10;W5OidWquVcsfOnn7458dvkbsoWwuo9dVO9cNVIUvKRyDc4MkSZKkRX39b4TvFQAOLV6blDRDQQB5&#10;ihZ8pc1QEDAiRd1+PFqnZpwnBj3CN1x/VlG33xm+ptq15Z84+cblLwpfVjiGomyexseoJEmSpDnV&#10;vS8I3ysAHFq4NilxhoIA8hQt+EqboSBgLMrmYlG3/1e0Ts08g0EPs6iuPxC+ltqrfy18TeFYFlfL&#10;f6rnGJUkSZI0q5p/KXyvAHBo8dqkpBkKAshTtOArbYaCgJFYlMvfHK1RWmcwaE9V+wsXdXsTvo7a&#10;raJq/5OT+qN/ffiywrGcXl2/ER6nkiRJkmZW1f4T4XsFgEOL1ialzVAQQJ6iBV9pMxQEjERRtd8e&#10;rVH6VAaDdldU7QfD1097VC2/InxN4aiu2l8SHaeSJEmSZtVp1fwD4VsFgEML1yYlzlAQQJ6iBV9p&#10;MxQEjEG5/PmLavlj0Rqld2Uw6PVO6/aLF3XrWHpgRbX8D07efP6e8HWFo/qGd35eeKxKkiRJmlcn&#10;by1/UfhWAeDQwrVJiTMUBJCnaMFX2gwFASOwqNovj9Yn9Vctf+jk7Y9/dvgaslFU7fdEr5l2bPlT&#10;J9VHf0H4msLR/Y6P/4zu+IyPWUmSJElz6eTtj/+c8K0CwKGFa5MSZygIIE/Rgq+0GQqC/5+9ewGz&#10;NCsLe7+/r9CgwYiKihEV7xhR8YiJF8LBa7zGG15ivJx4Qw3qCccLKtoYo6Az03t9NS06oo6CN0a6&#10;9/pqGrzFNN4VNMSgIYoGIyoaoqijoozKeWoQM663pnp3T71Ve6/9+z3P/znPk6MzVav2vPurtV+7&#10;2QDDNH9tmE+6x/yJQUcbp/oZ7Vlp/YZpPt+eKWyKscy/075mJUmSJO1K9U8Xtxy8bvt7AsBpi/NJ&#10;qVkKAuhTGPjKzVIQsAGGqX5bmE86NotBjXLwlsM0X2nPSWv3gsVU3709VtgU4zT/5BGvW0mSJEm7&#10;0OGfmgywAcJ8Um6WggD6FAa+crMUBGyAYZovh/mkq2Yx6P8Yl/UJ7fnoGlquvqw9U9gk/huXJEmS&#10;dreh1Ce3vyMAnIV2Pik5S0EAfQoDX7lZCgI2wFjqL4b5pLWyGLRYHH7/4zT/ans2Wq9hqv9xcXP9&#10;x+2xwibZm+r7ta9dSZIkSbvR3rT6yPZ3BICz0M4nJWcpCKBPYeArN0tBwAYYy/w7YT5p7XZ9MWgo&#10;9SntmegaKvOnt2cKG+fcba89TvW54fUrSZIkqfPqf1vc9Iw3bH9FADgLcUYpNUtBAH0KA1+5WQoC&#10;zlqZ33Sc5r8O80nX1K4uBu3tzx87lvmO9jy0XkOZv3tx7lVje66wiYZSl+1rWJIkSVLfDWV+avu7&#10;AcBZaWeUkrMUBNCnMPCVm6Ug4KxNFx8UZpOur1JfuLhw+YHtEfdsnObnhXPQmtU7F+XiQ9szhU21&#10;N9VHx9exJEmSpK7bn30gDGyMMKOUm6UggD6Fga/cLAUBZ+2GH/6HY6l/HOaTrqtd+hODxv35se33&#10;r/Ubpnpje6aw0W69ct9xml/evpYlSZIkdVqpr1hcuO1+7a8GAGclzCnlZikIoE9h4Cs3S0HABhin&#10;+b+H+aTrbicWg5aX3mmc6nPb713rVn9psX/7u7XHCptunA6+Mr6eJUmSJPXYUOrXt78TAJyldk4p&#10;OUtBAH0KA1+5WQoCNsBY6nPCfNK9qvfFoMOLwfZ71jW0rF/SnilshenS21oIlCRJknagMv/Koszv&#10;2v5KAHCWwqxSbpaCAPoUBr5ysxQEbICh1O8P80n3ul4Xg/bK6gPGqf52+/1qvYap/sjiG297YHuu&#10;sC3GqT6ufV1LkiRJ6qyy+qr2dwGAsxZmlXKzFATQpzDwlZulIGADDPsHyzCfdCL1uBg0TPU72+9T&#10;19LqU9szha1yc/3H4zT/eHxtS5IkSeqk5y0uzG/X/ioAcNaOmFfKzFIQQJ/CwFduloKADTCW+vgw&#10;n3RylfrCxYXLXfzJMHvT/CHh+9Pa3bUkBh0Yp/nz2te3JEmSpE7an/+/9ncAgE0Q5pVysxQE0Kcw&#10;8JWbpSBgA+yV+YPCfNKJ1sWfGHT+4psd/tVX7femNSv1pYf/rbXHClvp3JX7jNP8k+F1LkmSJGnb&#10;e/7i1iv3bX8FANgER8wsZWYpCKBPYeArN0tBwCa49cp9x6k+N8wonWjbvhg0Lldf1n5PWr+hzN/Y&#10;nilstZvrw8dSn9O+1iVJkiRtbc9bLOsj20d/gE1xxNxSZpaCAPoUBr5ysxQEbIhhqjeGGaUTb2sX&#10;g6bVe4xT/eX2+9HaPX9x8+pd2mOFbbc3rT5yLPVXj3jNS5IkSdqufnfcn/9V+8wPsEmOmF3KzFIQ&#10;QJ/CwFduloKADbE3zR8VZpRS2sbFoKGspvb70LVUH9eeKfRinObPGcv8J/F1L0mSJGl7Wn1x+6wP&#10;sGni7FJqloIA+hQGvnKzFARsipue8YbjNL8gzCmltE2LQXf9SSBT/cP2e9B6vfpn/ew3bs8VejJO&#10;B1/dvvYlSZIkbUdDqcvFuXNj+5wPsGna+aXkLAUB9CkMfOVmKQjYIEOpTwlzSmltxWLQTc94naGs&#10;fqD92rVmZf6rsRx8cnus0KOhzDeE/wYkSZIkbXTDNH/f4tyV+7TP9wCbqJ1hSs5SEECfwsBXbpaC&#10;gA3iT4Q5/TZ9MWjcXz2m/Zq1fsN0cGt7ptCzsdR/N5b5d9r/FiRJkiRtWKX+8Vjmr1rccvC67XM9&#10;wKYKs0y5WQoC6FMY+MrNUhCwYYZpnsKsUmobuxg0XXrbscw/3X69WrMy/85eWX1Ae6zQu7GsPnks&#10;838O/01IkiRJ2pT++zgdfFb7LA+w6Y6YZ8rMUhBAn8LAV26WgoBNUy6+5zjN/y3MK6W2iYtBQ5m/&#10;pv06tX5DqU9uzxR2xeFC3DDNz27/u5AkSZJ0tg2lXtkrlz6ifYYH2AbtTFNyloIA+hQGvnKzFARs&#10;oHGavzzMK6W3UYtBy/rIcZpf3H6NWrf6i4vz8zu3xwo75cJt9xv2D5Zjqa+I/41IkiRJOt3qnXf9&#10;Fdc3HjygfXQH2BZxtik1S0EAfQoDX7lZCgI20fTsBw1l/k9hZim9TVkMGsr81PZr0zXl/R1eo1x6&#10;xDDVm8dSX3bEfyuSJEmSMivzHw2l3rI31fdrH9UBtk2YccrNUhBAn8LAV26WgoANtTfVR4eZpdOp&#10;1BcuLlx+YPszOTXL1aPC16Rr6QWLc1fu0x4r7Lq//SvFvnUs858c8d+NJEmSpJPtFcNUv3Nvmj+k&#10;fTYH2FZHzDplZikIoE9h4Cs3S0HApnrVq4ah1CeHuaVT6cz+xKAbDx4wTPOz2q9Ha1bmV46lflJ7&#10;rMDdLFcPG6b5SYcLdOG/IUmSJEn3rlJfOJT5hsPn7vZRHGDbhZmn3CwFAfQpDHzlZikI2GS3/Ojr&#10;D6U+JcwunUpnsRg0TvVx7deh9Rum1Xe0Zwocoxy851jqFw2lPmMs9SXtf1OSJEmSrtrvDtP8zMPf&#10;50/7DgHgtB0xA5WZpSCAPoWBr9wsBQGb7ptWbzGU+bvD/NKpdKqLQWV+13Gan99+DVqzUl+yN9X3&#10;a48VWNOtV+67KJcecddfX1nmxw7L1ROH6eDWwzn4t7PpxZIkSdKO9oKhzD961/PxNH/t4fPy4XPz&#10;4fPz4sJt92sfrQF6Fe7jlJulIIA+hYGv3CwFAdugXHzoUOaDMMN0Kp3WYtDhHy/e/ru1fkOpX9+e&#10;KQAAAABwMtr7OCVnKQigT2HgKzdLQcC2uHD5gUOZn3r4d9OHWab8Sn3h4c+g/bGcmHLxoeNU7wz/&#10;Xq1XqS9dLFf3b48VAAAAADgZ4U5OuVkKAuhTGPjKzVIQsE3OXbnP4WKKxaAzKnEx6PCPIQ//Pl1D&#10;q89qzxQAAAAAODnxTk6pWQoC6FMY+MrNUhCwjZarhw3TvAozTell/FVi41Q/o/33aP2Gqd6+eMrl&#10;N2jPFQAAAAA4Oe29nJKzFATQpzDwlZulIGBbWQw6s050MagcvOVY6nPaf4fWrNS/GKf5E9pjBQAA&#10;AABOVribU26WggD6FAa+crMUBGwzi0Fn1kktBo3L+oT2n631G8r81PZMAQAAAICT197NKTlLQQB9&#10;CgNfuVkKAradxaAz614vBk3ze41T/bX2n6u1+83Fsj6yPVYAAAAA4OQdcT+nzCwFAfQpDHzlZikI&#10;6IHFoDPr3iwGDaU+pf3naf2Gaf7a9kwBAAAAgBzt/ZySsxQE0Kcw8JWbpSCgFxaDzqzrWQza258/&#10;dpzqn7b/LK1ZqT+/uPlZ79CeKwAAAACQI9zRKTdLQQB9CgNfuVkKAnpiMejMuqbFoCff9vpDqbX9&#10;Z+gaKvNj22MFAAAAAPKEOzrlZikIoE9h4Cs3S0FAbywGnVnrLgaN+/Nj2/9drd8wzfPhYlV7rgAA&#10;AABAnvaeTslZCgLoUxj4ys1SENAji0Fn1lUXg5aX3mmc6nPb/z2t3Z/vTfXR7bECAAAAALmOuKtT&#10;ZpaCAPoUBr5ysxQE9Mpi0Jl13GLQUOrXt//zWr+h1FvaMwUAAAAA8rV3dUrOUhBAn8LAV26WgoCe&#10;WQw6s45aDNorqw8Yp/rb7f+s1qzU/7EoB4+4+5kCAAAAAKcj3NcpN0tBAH0KA1+5WQoCemcx6Mxq&#10;F4OGqX5n+z+j9RvK/DV//8UNAAAAAJyW9r5OyVkKAuhTGPjKzVIQsAsuXH7gWOoLwwxUfqW+8PD8&#10;96b5Q8L/P61fmV+yuPXKfduXNgAAAABwOsKdnXKzFATQpzDwlZulIGBXWAw6uw7P3dnfu8r8Ke1L&#10;GgAAAAA4PeHOTrlZCgLoUxj4ys1SELBL/FVi2sKGab60+Ib6eu3LGQAAAAA4Pe29nZKzFATQpzDw&#10;lZulIGDXWAzSVlX/dG85f2z7MgYAAAAATle8u1NqloIA+hQGvnKzFATsIotB2pKGaf7m9uULAAAA&#10;AJy+9u5OyVkKAuhTGPjKzVIQsKssBmnTK/OvL6bV+7QvXQAAAADg9IX7O+VmKQigT2HgKzdLQcAu&#10;sxikTa7Uc+1LFgAAAAA4G+H+TrlZCgLoUxj4ys1SELDrLAZpEyv1pxbnL79N+3IFAAAAAM5GuMNT&#10;bpaCAPoUBr5ysxQEYDFIm9f+wWPalykAAAAAcHbCHZ5ysxQE0Kcw8JWbpSCAV7MYpA1pmOZnLm45&#10;eN32JQoAAAAAnJ32Hk/JWQoC6FMY+MrNUhDA/2ExSGddmf94b5o/qn1pAgAAAABnK9zlKTdLQQB9&#10;CgNfuVkKAvj7LAbpDBuW9ZvalyQAAAAAcPbauzwlZykIoE9h4Cs3S0EAkcUgnUn11xbT/F7tyxEA&#10;AAAAOHvxPk+pWQoC6FMY+MrNUhDA0SwG6bQr81e1L0MAAAAAYDOE+zzlZikIoE9h4Cs3S0EA98xi&#10;kE6rMv/EYrl6cPsSBAAAAAA2Q7jTU26WggD6FAa+crMUBHA8i0E6jZb1s9uXHgAAAACwOcKdnnKz&#10;FATQpzDwlZulIICrsxikxIZpvm1x65X7ti87AAAAAGBztPd6Ss5SEECfwsBXbpaCANZjMUg5vXxv&#10;OvjI9uUGAAAAAGyWI+72lJmlIIA+hYGv3CwFAazPYpBOuKEc7LcvMwAAAABg87R3e0rOUhBAn8LA&#10;V26WggCujcUgnVRlfuGiHLxn+xIDAAAAADZPuN9TbpaCAPoUBr5ysxQEcO0sBulEql/ZvrQAAAAA&#10;gM0U7/eUmqUggD6Fga/cLAUBXB+LQbo3lfqcRTl4y/ZlBQAAAABspnDHp9wsBQH0KQx85WYpCOD6&#10;WQzS9Vbmz2xfTgAAAADA5gp3fMrNUhBAn8LAV26WggDuHYtBusaGMn//4txtr92+lAAAAACAzdXe&#10;8yk5S0EAfQoDX7lZCgK49ywGae3qH+zt1w9vX0IAAAAAwGaLd31KzVIQQJ/CwFduloIATobFIK3R&#10;MM2lfekAAAAAAJuvvetTcpaCAPoUBr5ysxQEcHIsBum4yvwri2n1Hu3LBgAAAADYfOG+T7lZCgLo&#10;Uxj4ys1SEMDJshike6ocPL59uQAAAAAA2yHc9yk3S0EAfQoDX7lZCgI4eRaD1DRM9ccW33z7m7cv&#10;FQAAAABgO7R3fkrOUhBAn8LAV26WggByWAzS3Sv137QvEQAAAABge4Q7P+VmKQigT2HgKzdLQQB5&#10;LAbp8E8JKvV7F7fdtte+PAAAAACA7dHe+yk5S0EAfQoDX7lZCgLIZTFotyv1ZXvLSx/aviwAAAAA&#10;gO0S7v6Um6UggD6Fga/cLAUB5LMYtLMN0+p8+3IAAAAAALZPe/en5CwFAfQpDHzlZikI4HRYDNrB&#10;6gsWU3339qUAAAAAAGyfeP+n1CwFAfQpDHzlZikI4PRYDNqtyvyl7UsAAAAAANhO4f5PuVkKAuhT&#10;GPjKzVIQwOmyGLQTDWX+0cX5i2/W/vgBAAAAgO3U3gEqOUtBAH0KA1+5WQoCOH0Wg/pvv35a+2MH&#10;AAAAALZXuANUbpaCAPoUBr5ysxQEcDYsBnXbMNWnL171qqH9kQMAAAAA26u9B1RyloIA+hQGvnKz&#10;FARwdiwG9Vepv783HXxw+6MGAAAAALZbuAtUbpaCAPoUBr5ysxQEcLYsBnXVsKw3tj9iAAAAAGD7&#10;tXeBSs5SEECfwsBXbpaCAM6exaBOqr+0uOniu7U/XgAAAABg+8X7QKVmKQigT2HgKzdLQQCbwWJQ&#10;B62+uP2xAgAAAAB9iPeBSs1SEECfwsBXbpaCADaHxaCtbSj1hxdlftP2RwoAAAAA9KG9E1RyloIA&#10;+hQGvnKzFASwWSwGbV+l/s1Y5k9pf5QAAAAAQD/CvaBysxQE0Kcw8JWbpSCAzWMxaKsapvm72h8h&#10;AAAAANCX9l5QyVkKAuhTGPjKzVIQwGayGLQt/e7efv3A9scHAAAAAPTliLtBZWYpCKBPYeArN0tB&#10;AJvLYtDGN0z1G9ofGwAAAADQn/ZuUMlZCgLoUxj4ys1SEMBmsxi0uZX6/EW5/aHtjwwAAAAA6E+4&#10;H1RuloIA+hQGvnKzFASw+SwGbWj1ce2PCgAAAADoU7wfVGqWggD6FAa+crMUBLAdLAZtVEOpP7i4&#10;5eAB7Y8JAAAAAOhTe0eo5CwFAfQpDHzlZikIYHtYDNqMyvxXY1l9cvvjAQAAAAD6Fe4JlZulIIA+&#10;hYGv3CwFAWwXi0Fn3lDqre2PBQAAAADoW3tPqOQsBQH0KQx85WYpCGD7WAw6w+pv752f37/9kQAA&#10;AAAAfYt3hUrNUhBAn8LAV26WggC2k8WgM2mY5ie1PwoAAAAAoH/tXaGSsxQE0Kcw8JWbpSCA7WUx&#10;6LT7hcVU/0n7YwAAAAAA+nfEfaEysxQE0Kcw8JWbpSCA7WYx6PQq9Yva4wcAAAAAdkO4L1RuloIA&#10;+hQGvnKzFASw/SwGpTdM9VmLm37oDdujBwAAAAB2Q3tnqOQsBQH0KQx85WYpCKAPFoPyKvWV4/7B&#10;J7ZHDgAAAADsjnBvqNwsBQH0KQx85WYpCKAfFoNSGsr87e1RAwAAAAC7pb03VHKWggD6FAa+crMU&#10;BNAXi0EnW5l/a7FcPao9ZgAAAABgt4S7Q+VmKQigT2HgKzdLQQD9sRh0Yg1T/br2eAEAAACA3dPe&#10;HSo5S0EAfQoDX7lZCgLok8WgE6g+d7F/8JD2aAEAAACA3RPvD5WapSCAPoWBr9wsBQH0y2LQve0L&#10;2iMFAAAAAHbTEfeHysxSEECfwsBXbpaCAPpmMei6Gsp8sFiu7t8eJwAAAACwm9o7RCVnKQigT2Hg&#10;KzdLQQD9sxh0rb1ir8wf3x4jAAAAALC7jrhHVGaWggD6FAa+crMUBLAbLAat3TDN39oeHwAAAACw&#10;29p7RCVnKQigT2HgKzdLQQC7w2LQ1Sv1Nxf7t//z9ugAAAAAgN0W7hKVm6UggD6Fga/cLAUB7BaL&#10;Qcc2lPlr2yMDAAAAAGjvEpWcpSCAPoWBr9wsBQHsHotB99TPLcrtb98eFwAAAADAEfeJysxSEECf&#10;wsBXbpaCAHaTxaAjqv+2PSYAAAAAgEPxPlGpWQoC6FMY+MrNUhDA7rIY9HcNpdbF9PR/1B4RAAAA&#10;AMCh9k5RyVkKAuhTGPjKzVIQwG6zGPSqsdQ/2yurj2uPBgAAAADgNcK9onKzFATQpzDwlZulIAAu&#10;XH7gWOoLw3vEjjSU+antkQAAAAAA3F17r6jkLAUB9CkMfOVmKQiAQzv6JwYNpV5cLH/wwe1xAAAA&#10;AADcXXu3qOQsBQH0KQx85WYpCIDX2Lk/Mai+7PB7bo8BAAAAAKAV7xeVmqUggD6Fga/cLAUBcHe7&#10;8icGlfmvxv362e23DwAAAABwlHDHqNwsBQH0KQx85WYpCIDWDvyJQUOZn9p+2wAAAAAA96S9Y1Ry&#10;loIA+hQGvnKzFATAUTr+E4OGaX7Wotz+9u23DAAAAABwT9p7RiVnKQigT2HgKzdLQQDckx7/xKAy&#10;37HYP3hI+60CAAAAABwn3DUqN0tBAH0KA1+5WQoC4Dg9/YlBZf7pvWn+qPZbBAAAAAC4mnDfqNws&#10;BQH0KQx85WYpCICrOfwTg6b5BeE9ZLt6wWK6+KD2WwMAAAAAWMcRd47KzFIQQJ/CwFduloIAWMf+&#10;wUOGMn9reB/Zgg6/7sWyvmP7LQEAAAAArKu9d1RyloIA+hQGvnKzFATAur6hvt5Y6rmxzH8S3k82&#10;scOvs9Rzh193+60AAAAAAFyLcP+o3CwFAfQpDHzlZikIgGs0Lutnj6W+MLynbFKHX9+yfnb7tQMA&#10;AAAAXI9wB6ncLAUB9CkMfOVmKQiA67BXbv+wodQfC+8rG9Dh13X49bVfMwAAAADA9WrvIZWcpSCA&#10;PoWBr9wsBQFwvW48eMCwf7AcS31FeH85i0p9xeHXs1iu7t9+qQAAAAAA90a4j1RuloIA+hQGvnKz&#10;FATAvXV+ft9hqjePU31ZeJ85lervDWU1LZaX3rv90gAAAAAATkK8l1RqloIA+hQGvnKzFATACdkr&#10;8wcN0+o7xmn+8/B+k1GpfzyUesveVN+v/VoAAAAAAE5SuJ9UbpaCAPoUBr5ysxQEwEk7Xx8+lPmG&#10;sdQXhvedk+kFwzQ/abFcPaz9VwMAAAAAZDjinlKZWQoC6FMY+MrNUhAAmW6uDx+n+QuGUr93nOYX&#10;h/ehtaovGsr8tLGsPn8x1Xdv/xUAAAAAANnivaVSsxQE0Kcw8JWbpSAATsutV+67KBcfuliuHnX4&#10;C91Y6uOH/YPlMNWnD9N85a7/76v/hKHH3/UL33L1qMX+wUMW567cp/1HAQAAAACcpvAZm3KzFATQ&#10;pzDwlZulIAAAAAAAADhW+IxNuVkKAuhTGPjKzVIQAAAAAAAAHCt8xqbcLAUB9CkMfOVmKQgAAAAA&#10;AACOFT5jU26WggD6FAa+crMUBAAAAAAAAMcKn7EpN0tBAH0KA1+5WQoCAAAAAACAY4XP2JSbpSCA&#10;PoWBr9wsBQEAAAAAAMCxwmdsys1SEECfwsBXbpaCAAAAAAAA4FjhMzblZikIoE9h4Cs3S0EAAAAA&#10;AABwrPAZm3KzFATQpzDwlZulIAAAAAAAADhW+IxNuVkKAuhTGPjKzVIQAAAAAAAAHCt8xqbcLAUB&#10;9CkMfOVmKQgAAAAAAACOFT5jU26WggD6FAa+crMUBAAAAAAAAMcKn7EpN0tBAH0KA1+5WQoCAAAA&#10;AACAY4XP2JSbpSCAPoWBr9wsBQEAAAAAAMCxwmdsys1SEECfwsBXbpaCAAAAAAAA4FjhMzblZikI&#10;oE9h4Cs3S0EAAAAAAABwrPAZm3KzFATQpzDwlZulIAAAAAAAADhW+IxNuVkKAuhTGPjKzVIQAAAA&#10;AAAAHCt8xqbcLAUB9CkMfOVmKQgAAAAAAACOFT5jU26WggD6FAa+crMUBAAAAAAAAMcKn7EpN0tB&#10;AH0KA1+5WQoCAAAAAACAY4XP2JSbpSCAPoWBr9wsBQEAAAAAAMCxwmdsys1SEECfwsBXbpaCAAAA&#10;AAAA4FjhMzblZikIoE9h4Cs3S0EAAAAAAABwrPAZm3KzFATQpzDwlZulIAAAAAAAADhW+IxNuVkK&#10;AuhTGPjKzVIQAAAAAAAAHCt8xqbcLAUB9CkMfOVmKQgAAAAAAACOFT5jU26WggD6FAa+crMUBAAA&#10;AAAAAMcKn7EpN0tBAH0KA1+5WQoCAAAAAACAY4XP2JSbpSCAPoWBr9wsBQEAAAAAAMCxwmdsys1S&#10;EECfwsBXbpaCAAAAAAAA4FjhMzblZikIoE9h4Cs3S0EAAAAAAABwrPAZm3KzFATQpzDwlZulIAAA&#10;AAAAADhW+IxNuVkKAuhTGPjKzVIQAAAAAAAAHCt8xqbcLAUB9CkMfOVmKQgAAAAAAACOFT5jU26W&#10;ggD6FAa+crMUBAAAAAAAAMcKn7EpN0tBAH0KA1+5WQoCAAAAAACAY4XP2JSbpSCAPoWBr9wsBQEA&#10;AAAAAMCxwmdsys1SEECfwsBXbpaCAAAAAAAA4FjhMzblZikIoE9h4Cs3S0EAAAAAAABwrPAZm3Kz&#10;FATQpzDwlZulIAAAAAAAADhW+IxNuVkKAuhTGPjKzVIQcFRx6QAApOxJREFUALBN9g8esliuHnW3&#10;HrZYrh78d527cp/2fwUAAAAA7q3wGZtysxQE0Kcw8JWbpSAAYBPtHzxkb6qPHparJw5l/oFxml8w&#10;lvqK8CzT9ur/mZ8cynzD3nL10YsbDx7Q/qMBAAAA4FqFeyjlZikIoE9h4Cs3S0EAwKa4cPmBh88m&#10;4zQ/Pzyz3Kvqi4bp4NbF+frw9l8JAAAAAOuId05KzVIQQJ/CwFduloIAgLN04ZlvNZb5M4dp/r5x&#10;qi8Lzyon218Ppa7GUv/N4qYfesP2SwEAAACAe3LEXZMysxQE0Kcw8JWbpSAA4CwsV/cfS/1341R/&#10;KTyfnE4/Oe7XL1ks6zu2XxoAAAAAtI64X1JmloIA+hQGvnKzFAQAnLbz9eFjqT8bnkvOppeP0+qL&#10;2y8RAAAAAO7uiHslZWYpCKBPYeArN0tBAMBpuXn1LkOZbxpL/cPwTHLGDVP9nkU5eET7JQMAAADA&#10;ofY+SclZCgLoUxj4ys1SEABwCvaWq48ep/qy8CyyWb18LPWT2q8dAAAAAI64S1JmloIA+hQGvnKz&#10;FAQAJBvL6vPHMv9OeA7Z0Ib9+pRFmd+1/T4AAAAA2F3tHZKSsxQE0Kcw8JWbpSAAINE41cdt4l8X&#10;drWGqT5rMdV3b78fAAAAAHZTe3+k5CwFAfQpDHzlZikIAEgyTvUrx2n+8/D8sSUN0/zMxf7BQ9rv&#10;CwAAAIDd094dKTlLQQB9CgNfuVkKAgASDPsHy/DcsZ395OLWK/dtvz8AAAAAdssR90bKzFIQQJ/C&#10;wFduloIAgBM27s+PDc8cW9xQ6lMXZX7T9vsEAAAAYHe0d0ZKzlIQQJ/CwFduloIAgJO0XD14LPMd&#10;4Zljyxum+fvabxUAAACA3dHeFyk5S0EAfQoDX7lZCgIATspNz3jDodTvD88b3XTwWe23DAAAAMBu&#10;iHdFSs1SEECfwsBXbpaCAIATMu7PXxGeNXqqzD+9uPnSO7TfNwAAAAD9C3dFys1SEECfwsBXbpaC&#10;AIATsDcdfORY5peEZ43OGkr9+vZ7BwAAAKB/7T2RkrMUBNCnMPCVm6UgAODeOnflPuM0Pz88Z3RZ&#10;vXNRLj60PQIAAAAA+hbviZSapSCAPoWBr9wsBQEA99K4f/DvwjNGxw3T/P2Lm37mddpzAAAAAKBf&#10;7R2RkrMUBNCnMPCVm6UgAODeWK7uP071ZeEZo/P2yvwR7VEAAAAA0K/2fkjJWQoC6FMY+MrNUhAA&#10;cC8MZb4hPF/sQEOZv7s9CwAAAAD61d4PKTlLQQB9CgNfuVkKAgCu0940f8g4zb8fni92oTL//mL/&#10;9ndrzwQAAACAPoX7IeVmKQigT2HgKzdLQQDA9Th35T7DNH9PeLbYpZb1S9pjAQAAAKBP4W5IuVkK&#10;AuhTGPjKzVIQAHAdxql+Rniu2LGGqf5Iey4AAAAA9Km9G1JyloIA+hQGvnKzFAQAXKty8JZjqc8J&#10;zxU72N506YPb4wEAAACgP+29kJKzFATQpzDwlZulIADgGo3L+oTwTLGjDWW+oT0fAAAAAPrT3gsp&#10;OUtBAH0KA1+5WQoCAK7FNL/XOM2/Gp4pdrRhmuf2iAAAAADoT3svpOQsBQH0KQx85WYpCAC4BkOp&#10;TwnPEztd/eX2jAAAAADoT7wXUmqWggD6FAa+crMUBACsaW9//tixzHeE54ldrtS/WEzPflB7VgAA&#10;AAD0JdwLKTdLQQB9CgNfuVkKAgDW8eTbXn8otYZnCb1qb7l6VHtcAAAAAPSlvRNScpaCAPoUBr5y&#10;sxQEAKxhLPNjw3OEXt3+/JnteQEAAADQl3AnpNwsBQH0KQx85WYpCAC4muWldxqn+tzwHKG7Gqb5&#10;Se2RAQAAANCX9k5IyVkKAuhTGPjKzVIQAHAVQ6lfH54h9HcNZX5qe2YAAAAA9KW9E1JyloIA+hQG&#10;vnKzFAQAHGNvf37/sdTfDs8Q+ruGqX5Te24AAAAA9KW9E1JyloIA+hQGvnKzFAQAHGOY6neG5wf9&#10;vYZpPt+eGwAAAAB9ae+ElJylIIA+hYGv3CwFAQD3YCzzp4yl/k14ftDfa5jmJ7VnBwAAAEBf2jsh&#10;JWcpCKBPYeArN0tBAMBRzl98s2GqPxKeHRQapvmJ7fEBAAAA0Jf2TkjJWQoC6FMY+MrNUhAAcISx&#10;zF8anht0T315e34AAAAA9OWIOyFlZikIoE9h4Cs3S0EAQOvGgweM0/zy8Nygoyv18e0RAgAAANCX&#10;cCek3CwFAfQpDHzlZikIAGgM01zCM4Pusb39+WPbMwQAAACgL+2dkJKzFATQpzDwlZulIADgbvbK&#10;/BFjqX8Ynhl0dKX+2eLC/HbtOQIAAADQl3AvpNwsBQH0KQx85WYpCAB4jZue8TrDNN8Wnhd0XD/T&#10;HiMAAAAA/TniXkiZWQoC6FMY+MrNUhAA8LfGaf6c8KygYxvK/C3tOQIAAADQn/ZeSMlZCgLoUxj4&#10;ys1SEABwaLr0tuNUfyo8K+j4yurz26MEAAAAoD/hXki5WQoC6FMY+MrNUhAAsFgshml+YnhO0FVb&#10;7M/v254lAAAAAP1p74WUnKUggD6Fga/cLAUBAMvVg8dSXxGeE3SV6svaowQAAACgT/FuSKlZCgLo&#10;Uxj4ys1SEADsvGGavzU8I+iqDWX1H9qzBAAAAKBP7d2QkrMUBNCnMPCVm6UgANhp43L1iWOpfxGe&#10;EXS1fndRDt6zPU8AAAAA+nTE/ZAysxQE0Kcw8JWbpSAA2F03X3qjYZovh+cDXbWh1G9pjxMAAACA&#10;frX3Q0rOUhBAn8LAV26WggBgZ42l/rvwbKCrV+ZX7pXVh7XnCQAAAEC/wh2RcrMUBNCnMPCVm6Ug&#10;ANhNN6/eZSzzfw7PBrpqwzQ/sz1OAAAAAPrW3hEpOUtBAH0KA1+5WQoCgJ00lHpDeC7Qeu3XT2vP&#10;EwAAAIC+hTsi5WYpCKBPYeArN0tBALBz9parfzFO9ffCc4Gu2lDmg8Vydf/2TAEAAADoW3tPpOQs&#10;BQH0KQx85WYpCAB2y7lz9xmm+j3hmUDr9Iq9Mn98e6QAAAAA9O+IuyJlZikIoE9h4Cs3S0EAsFPG&#10;Uv9NeB7QWg3T/K3teQIAAACwG9q7IiVnKQigT2HgKzdLQQCwO75p9RZDqVfC84CuXqm/udhf/fP2&#10;SAEAAADYDeG+SLlZCgLoUxj4ys1SEADsjHGqXxmeBbRWQ5m/tj1PAAAAAHZHe1+k5CwFAfQpDHzl&#10;ZikIAHbDhfrPxlJ/NTwLaJ1+blFuf/v2SAEAAADYHUfcGSkzS0EAfQoDX7lZCgKAnTBM9ZvCc4DW&#10;rP7b9jwBAAAA2C3xzkipWQoC6FMY+MrNUhAAdG+v1I8ZS70jPAfoqg2l1sX09H/UnikAAAAAu6W9&#10;N1JyloIA+hQGvnKzFAQAfZue/Y+GUlfhGUBXr9Q/2ysHH9ceKQAAAAC7J9wdKTdLQQB9CgNfuVkK&#10;AoCuHf7VV+H9X2s1TPO3tOcJAAAAwG5q746UnKUggD6Fga/cLAUBQL/2Dx4ylvrz4f1f6/Qbi/35&#10;fdsjBQAAAGA3HXF/pMwsBQH0KQx85WYpCAC6NUz168J7v9ZqmOYntucJAAAAwO5q74+UnKUggD6F&#10;ga/cLAUBQJf2zs/vP5b6kvDer6tX6s8spme/bXumAAAAAOyucIek3CwFAfQpDHzlZikIALo0TPXW&#10;8L6v9VrOn9eeJwAAAAC7LdwhKTdLQQB9CgNfuVkKAoDujGX+lHGqfx3e93XVhmm+tLhw2/3aMwUA&#10;AABgt7X3SErOUhBAn8LAV26WggCgLxcuP3Ao9YfDe76uXpnv2Cv1Y9ojBQAAAIBwl6TcLAUB9CkM&#10;fOVmKQgAujLuH3xJeL/XWg2lPqU9TwAAAAA41N4lKTlLQQB9CgNfuVkKAoB+nD/4v8apviC832uN&#10;6osWy4P3bo8UAAAAAA7F+ySlZikIoE9h4Cs3S0EA0I1h/2AZ3uu1Zgdf3Z4nAAAAALxGvE9SapaC&#10;APoUBr5ysxQEAF3YK/NHjNP8B+G9Xlev1J9a7M9v3Z4pAAAAALxGuFNSbpaCAPoUBr5ysxQEANvv&#10;1iv3HcrBM8L7vNZruXpMe6QAAAAAcHfhTkm5WQoC6FMY+MrNUhAAbL1xmj8nvMdrrYapPnNx7uB1&#10;2zMFAAAAgLtr75WUnKUggD6Fga/cLAUBwHY7f/ltxmn+yfAer6tX6h/vTfNHtUcKAAAAAK1wt6Tc&#10;LAUB9CkMfOVmKQgAttowzU8M7+9aq6HMF9rzBAAAAICjtHdLSs5SEECfwsBXbpaCAGB7lYNHjNP8&#10;G+H9Xev0q4tl/WftkQIAAADAUY64X1JmloIA+hQGvnKzFAQAW2so87eG93at1359QnueAAAAAHBP&#10;wv2ScrMUBNCnMPCVm6UgANhK4zR/wjjNrwjv7VqnH19cuPxW7ZkCAAAAwD054o5JmVkKAuhTGPjK&#10;zVIQAGyfm37oDYcyXw7v61qzg89qjxQAAAAAjhPvmJSapSCAPoWBr9wsBQHA1hmn+f8N7+laq6HM&#10;ty2mZ/+D9kwBAAAA4DjtPZOSsxQE0Kcw8JWbpSAA2C7l9oeOZf7P4T1d6/TyvWn1ke2RAgAAAMDV&#10;HHHXpMwsBQH0KQx85WYpCAC2ylDmbwzv51qrodT99jwBAAAAYB3tXZOSsxQE0Kcw8JWbpSAA2Bp7&#10;08EHj1P9vfB+rqtX6gsX5eA92zMFAAAAgHWE+yblZikIoE9h4Cs3S0EAsB1uu21vKPN3h/dyrVeZ&#10;v6I9UgAAAABYV7hvUm6WggD6FAa+crMUBABbYdyf/5/wPq51u7L4ptVbtGcKAAAAAOs64s5JmVkK&#10;AuhTGPjKzVIQAGy+G1dvMZT5P4X3ca1Z/Yz2SAEAAADgWsQ7J6VmKQigT2HgKzdLQQCw8Q7/6qvw&#10;Hq61Gkr9/sUtv/Ba7ZkCAAAAwLVo752UnKUggD6Fga/cLAUBwGZb1n82TvN/D+/hWqP6B3vn64e3&#10;RwoAAAAA1yrePSk1S0EAfQoDX7lZCgKAjTaU+UJ4/9ZaDdNc2vMEAAAAgOvR3j0pOUtBAH0KA1+5&#10;WQoCgI21t3/w0eM0/0l4/9bVK/OvLKbVe7RnCgAAAADXI9w/KTdLQQB9CgNfuVkKAoDN9A319YZp&#10;vhTeu7VepT6+PVIAAAAAuF7h/km5WQoC6FMY+MrNUhAAbKRx/+Dzw/u21mqY6o8tbrr9zdszBQAA&#10;AIDr1d5BKTlLQQB9CgNfuVkKAoDNs6zvOE7zz4X3ba3X/uzCAAAAAIATFe6glJulIIA+hYGv3CwF&#10;AcDGGcr8H8J7ttZqmObvWdx22157pgAAAABwb7T3UErOUhBAn8LAV26WggBgo+xN9f3Gaf6t8J6t&#10;q1fqy/am+UPaMwUAAACAeyvcRSk3S0EAfQoDX7lZCgKAjTJM83eE92ut1TCtzrfnCQAAAAAnob2L&#10;UnKWggD6FAa+crMUBAAbY5zqvx7L/Ffh/VprVF+wmOq7t2cKAAAAACch3kcpNUtBAH0KA1+5WQoC&#10;gM1Q5jcdpvmHwnu11qvMX9oeKQAAAACclHAfpdwsBQH0KQx85WYpCAA2wrisXxLep7VWQ5l/dHH+&#10;4pu1ZwoAAAAAJ6W9k1JyloIA+hQGvnKzFAQAZ2+q7z5O838N79Nar/36ae2RAgAAAMBJCndSys1S&#10;EECfwsBXbpaCAODMDaUuw3u01mqY6tMXr3rV0J4pAAAAAJyk9l5KyVkKAuhTGPjKzVIQAJypvf36&#10;4WOZ/3d4j9bVK/X396aDD27PFAAAAABOWribUm6WggD6FAa+crMUBABnZ3r2PxhKfUZ4f9ZaDct6&#10;Y3ukAAAAAJChvZtScpaCAPoUBr5ysxQEAGdmXNbPDu/NWrP6S4v9i+/WnikAAAAAZIj3U0rNUhBA&#10;n8LAV26WggDgbOzPbz1O9SfDe7PWbPXF7ZECAAAAQJZ4P6XULAUB9CkMfOVmKQgAzsRY6rnwvqy1&#10;Gkr94UWZ37Q9UwAAAADI0t5RKTlLQQB9CgNfuVkKAoDTtz+/71jqb4T3Za3T34xl/pT2SAEAAAAg&#10;0xH3VMrMUhBAn8LAV26WggDg1A2l3hLek7VWwzR/V3ueAAAAAJCtvadScpaCAPoUBr5ysxQEAKdq&#10;r8wfP5b6ivCerKtX6kv39usHtmcKAAAAANnCXZVysxQE0Kcw8JWbpSAAOD03PeMNh6neHt6PtVbD&#10;VL+hPVIAAAAAOA3tXZWSsxQE0Kcw8JWbpSAAODVjqV8U3ou1bs9f3LR6l/ZMAQAAAOA0HHFfpcws&#10;BQH0KQx85WYpCABOx4X5ncep/mJ4L9aa1ce1RwoAAAAApyXeVyk1S0EAfQoDX7lZCgKAU3H4V1+F&#10;92Gt1VDqDy6mZ79xe6YAAAAAcFraOyslZykIoE9h4Cs3S0EAkG6vzB80lvrS8D6sq1fmvxrL6pPb&#10;MwUAAACA0xTurZSbpSCAPoWBr9wsBQFArnPnxmGqTw/vwVqrYaq3tkcKAAAAAKetvbdScpaCAPoU&#10;Br5ysxQEAKnGMn96eP/Vuv323v78/u2ZAgAAAMBpO+LuSplZCgLoUxj4ys1SEADkmS4+aJjqj4X3&#10;X63VMM1Pao8UAAAAAM5Ce3el5CwFAfQpDHzlZikIANKM0/zl4b1X61XqLy7Oz+/cnikAAAAAnIVw&#10;f6XcLAUB9CkMfOVmKQgAcuxf+qdjqS8M771aN88oAAAAAGyMI+6vlJmlIIA+hYGv3CwFAUCKYao3&#10;h/ddrdUwzc9a3HzpjdozBQAAAICz0t5hKTlLQQB9CgNfuVkKAoATt7dcffRY6h+H911dvTK/ciz1&#10;k9ozBQAAAICzFO6xlJulIIA+hYGv3CwFAcDJunDb/YapXgzvuVqroczf3h4pAAAAAJy19h5LyVkK&#10;AuhTGPjKzVIQAJyosaw+P7zfat1+a+/m2x/VnikAAAAAnLUj7rKUmaUggD6Fga/cLAUBwMm5+dI7&#10;jKX+bHi/1VoN08HXtUcKAAAAAJugvctScpaCAPoUBr5ysxQEACdmKKv/EN5rtV5lft5ieemd2jMF&#10;AAAAgE0Q7rOUm6UggD6Fga/cLAUBwMlYrh41TvV/hvdardeyfmF7pAAAAACwKcJ9lnKzFATQpzDw&#10;lZulIAA4EcO0+o7wPqu1GqZ6++Ipl9+gPVMAAAAA2BTtnZaSsxQE0Kcw8JWbpSAAuNfGsvrkcZrv&#10;DO+zunql/sU4zZ/QnikAAAAAbJJwr6XcLAUB9CkMfOVmKQgA7p2nXHyTodQfCu+xWquhzE9tjxQA&#10;AAAANk17r6XkLAUB9CkMfOVmKQgA7pVxWn1xeH/Vuv3mYlkf2Z4pAAAAAGyaI+62lJmlIIA+hYGv&#10;3CwFAcD1W64eNpb5v4b3V63VMM1f2x4pAAAAAGyi9m5LyVkKAuhTGPjKzVIQAFy3YVqdD++tWref&#10;W9z8rHdozxQAAAAANtER91vKzFIQQJ/CwFduloIA4LrsldWHjWX+3+G9VetV5se2ZwoAAAAAmyrc&#10;byk3S0EAfQoDX7lZCgKAa3fbba89lPn7w/uq1moo87x48m2v3x4rAAAAAGyq9o5LyVkKAuhTGPjK&#10;zVIQAFyzcTr4rPCeqnX7872pPro9UwAAAADYZEfccykzS0EAfQoDX7lZCgKAa7NcPXgs80+E91St&#10;1VDqLe2RAgAAAMCma++5lJylIIA+hYGv3CwFAcA1GaeDrw7vp1qvUv/Hohw8oj1TAAAAANh04a5L&#10;uVkKAuhTGPjKzVIQAKxvuvw+Y5l/Pbyfaq2G/flr2iMFAAAAgG3Q3nUpOUtBAH0KA1+5WQoCgLUN&#10;0/wt4b1U6/Yziwvz27VnCgAAAADb4Ij7LmVmKQigT2HgKzdLQQCwlr3p9keP0/zn4b1U61VWn9+e&#10;KQAAAABsi3DfpdwsBQH0KQx85WYpCACu7kmX32Ao80F4H9VaDaWuFt9QX689VgAAAADYFu2dl5Kz&#10;FATQpzDwlZulIAC4qnH/4AvDe6jWrP7p3v78se2Zwsa58eABe9P8IYcXTsNy9cRhmr95KPMPjNP8&#10;k+M0v3ic6p3x9S1JkiT13l3PwS8eS/3ZYZpXdz0nL1dPPHxuPnx+Xly4/MD20RqgV3FGKjVLQQB9&#10;CgNfuVkKAoDjnZ/feZzmXwjvoVqrwwvj9khhI0zP/gd7U32/cTr4ymGanzVO88vb168kSZKkq1Tq&#10;HUOpPzyWem6vzB+0uOFp/7B99AboRZiBys1SEECfwsBXbpaCAOBYw/7Bk8P7p9arzL++mFbv054p&#10;nKly6RFDmZ86lvkl4TUrSZIk6d5V6ksPn7cXy9Wj2kdxgG0XZp5ysxQE0Kcw8JWbpSAAuEeH/1eO&#10;4zT/bnj/1HqVeq49Uzgre9PBRw5T/Z6xzH8VXquSJEmSTrxhmm/bKwcf1z6bA2yrds4pOUtBAH0K&#10;A1+5WQoCgKO96lXDUOanhfdOrVn9qcVTLr9Ne6xw2vamgw8eptV3jKX+WXydSpIkSUqtzK8cpvr0&#10;vXLpI9pndYBtE2accrMUBNCnMPCVm6UgADjSWOZPD++bWr/9g8e0Zwqn6sLlBw7Twa3jVO8Mr09J&#10;kiRJp94wzavFdPFB7aM7wLZo55qSsxQE0Kcw8JWbpSAAiG66/c2Haf6P4X1TazWUenFxw9P+YXus&#10;cFr29uuHD9N8pX1tSpIkSTrjSv3Zven2R7fP8ADbIMw05WYpCKBPYeArN0tBABCM0/zl4T1T61Xm&#10;P9lbrj66PVM4LWNZfeY4zf8tvDYlSZIkbUq/OU7zF7TP8gCb7oh5pswsBQH0KQx85WYpCAD+vnLw&#10;nhYKrr9hqt/UHimcinO3vfZY5q8YS/3D9nUpSZIkaeP6y6HUr1/cfOmN2kd7gE11xCxTZpaCAPoU&#10;Br5ysxQEAH/PsKw3h/dLrVn9tcU0v1d7ppDu3JX7DNPBrfE1KUmSJGmTG0r9wcWF2+7XPuIDbKJ2&#10;hik5S0EAfQoDX7lZCgKA/+N8fXh4r9T6LesT2iOF03D4f2EcXo+SJEmStqKh1KcsbnrG67TP+QCb&#10;pp1fSs5SEECfwsBXbpaCgF1TLj3icHFh2D9YDtP8fcM0Xxmn+qKxzHfcbT6+eCz1Z4dpXg1lfuqw&#10;XD1xb7n66MWtV+7b/uPoy+HPPbxXat1e7L8RzsI4zV8wlvkvj3hNSpIkSdqa6le2z/oAmybOLqVm&#10;KQigT2HgKzdLQUDvvq2+3l6ZP2Io9YZxqs8Nc/Da+o1hmr/jrl9G9ue3bv9VbLdxmj/viJ+51u9z&#10;2jOFbHtTffRY6m8e8XqUJEmStF39wbg/+/AX2GhHzC5lZikIoE9h4Cs3S0FAr8rFhx7+aUBjmV8S&#10;Zt9JVOorDv8kobv+BCG234Xb7pf2WtmNfrI9Uki3P7+vP91LkiRJ6qn6gr3p0ge3j/4AmyLOLaVm&#10;KQigT2HgKzdLQUBvlpcfNpT5prHM/yvMvKSGqT5zb5o/qv1S2B5Dmb+2/blqzUr9o71l/ZftmUKq&#10;c1fuM07z88LrUZIkSdJ2V+oL/dXUwKYKM0u5WQoC6FMY+MrNUhDQiwuXHzju1y8Zp/m/hll3GpX5&#10;T4Zp/qbF8tJ7t18aG246+L/Hqf7P8DPVWg1Tvbk9Usg2lvpF7WtRkiRJUjd9efs7AMAmOGJeKTNL&#10;QQB9CgNfuVkKAjowTgefOkz1R8KMO5Pqi8ZSzy2mS2/bfp1spqHM3x5/jlqz/77Yv/2ftmcKqZar&#10;B/trwyRJkqSeq7+0mOo/aX8VADhrcV4pNUtBAH0KA1+5WQoCttlydf9hmp8UZtsGNEzz5cX+6p+3&#10;XzKbZdyf/9VY6p3tz0/rdvCV7ZlCtrHUx8fXoiRJkqSeGqaDf9/+LgBw1tpZpeQsBQH0KQx85WYp&#10;CNhWy9WDh2n+5jDXNqr6U3vT6iPbL50NMT37jYdSfzD+3LRWZX7Oohy8ZXuskGp5+Z3GUv9LeD1K&#10;kiRJ6qtSX7Q4Xx/e/koAcJbCrFJuloIA+hQGvnKzFARso+XqYcM0f1+YaRtZ/eVxWn1q+y1w9sb9&#10;+f+LPy+t3+qz2jOFbEOZvya+FiVJkiT12LCsN7a/EwCcpXZOKTlLQQB9CgNfuVkKArbNcvWo7fvT&#10;Xepvj9PqC9pvhTO0XD1snOovxZ+V1mko9RmL6dn/oD1WSHXrlfuOZb6jfT1KkiRJ6rRSX7G48eAB&#10;7a8GAGclzCnlZikIoE9h4Cs3S0HANikXHzqW+tIwy7YlM3djbP5fPbfJ1TsPl6raM4Vs4/7qE+Pr&#10;UZIkSVLXlfkz298NAM5KmFHKzVIQQJ/CwFduPqAGtsTeVN9vnOafC3Ns2yr1XPu9cbr29g8+dJzq&#10;y8LPRms1lHlqzxROw1AO9tvXoyRJkqS+G6b5O9rfDQDOSjujlJylIIA+hYGv3CwFAdtgWr3HMNUf&#10;CTNsW7MYdHZu+YXXGqb5+8LPROv23xY314e3xwrpbnrG64zT/ItHvCYlSZIk9d2vLm64+CbtrwgA&#10;Z+GIGaXMLAUB9CkMfOVmKQjYdOX2tx/25x8I82vbsxh0Jg7/2PHws9C19OXtmcJp2Nu//IFHvB4l&#10;SZIk7UB7+wcf3f6OAHAW2vmk5CwFAfQpDHzlZikI2GRlftOhzN8eZlcvWQw6XRcuv9U4zT8efg5a&#10;q6HM/2kxPftB7bHCaRim+Ynta1KSJEnSbjSU+Yb2dwSAs9DOJyVnKQigT2HgKzdLQcCmuukZrzOU&#10;ugxzq7csBp2ascxfFc5f61cO/k17pnBaxml+XnhNSpIkSdqR6ova3xEAzkKcT0rNUhBAn8LAV26W&#10;goANNe4fPCbMrD77G4tBp2Bavc/hJeIR5681Gqb5+xbnrtynPVY4LeM0v7R9XUqSJEnamf58ceG2&#10;+7W/JwCctiPmkzKzFATQpzDwlZulIGATPeXy24xT/akws7qt/s04HXx1ewycnGGavzmeu9aqzP97&#10;r6w+rD1TODU3/dAbjmX+q/DalCRJkrQzLfbnt25/VQA4be1sUnKWggD6FAa+crMUBGygwz85J8yr&#10;3isWg7LsTfXRY6l/Fs5ca3X41/i1ZwqnalnfsX1dSpIkSdqtFvuX/mn7qwLAaWtnk5KzFATQpzDw&#10;lZulIGDTTJffZyzzr4d5tQtZDDp5y9X9h2mew1lrzeovL84f/F/tscKpKgePiK9NSZIkSbvU3n79&#10;8PZXBYDT1s4mJWcpCKBPYeArN0tBwIbZ+b/myWLQiRqX9QvDGeta+rL2TOG07ZXbP+aI16YkSZKk&#10;XWp/9sEwcObCbFJuloIA+hQGvnKzFARskml+rzCndjXz+d5bru4/lvrScLZas/qixbkr92mPFU7b&#10;OM2fE1+fkiRJknaq/fol7e8KAKctzCblZikIoE9h4Cs3HzoDG2SY5m8Nc2p3++txqv7EoHthKPXJ&#10;R5yr1q3Mn96eKZyFYbl6Ynh9SpIkSdqpDn8vaH9XADht7WxScpaCAPoUBr5ysxQEbIobLr7JWOoL&#10;w5za7SwGXae9/fqBY5l/54gz1RoNU/2exblXje25wlkYS/2i9jUqSZIkaccq81e1vysAnLYwm5Sb&#10;pSCAPoWBr9wsBQEbYq+sPi7MKB1mMeg6DKU+7Yiz1DqV+r/2pvlD2jOFszKW1SeH16kkSZKk3arU&#10;z21/VwA4bWE2KTdLQQB9CgNfuVkKAjbEMM0lzCi9pr8elxaD1jUu66cdcYZas6HMN7VnCmdpb//y&#10;B7avU0mSJEm71eH/MVn7uwLAaWtnk5KzFATQpzDwlZulIGATXLjtfuM0/2KYUbp7FoPWcXP9x8NU&#10;/+MR56f1+q+L5eph7bHCmdq//d2OeK1KkiRJ2qEWy/rI9lcFgNPWziYlZykIoE9h4Cs3S0HABthb&#10;HnxomE86qr8ey/xV7fnxf4ylPv6Ic9O67dcvac8UztzN9R+H16okSZKknWqxf/CQ9lcFgNPWziYl&#10;ZykIoE9h4Cs3S0HABhiX9QlhPumeM7uPduHyA8dpfnk4L61XqS9cnLtyn/ZY4czd8guv5b9tSZIk&#10;aaf768XNl96o/VUB4LQdMZ+UmaUggD6Fga/cfLAMbIChzFOYTzquv/InBkVDqftHnJXWbVk/rT1T&#10;2BTjVF8UXrOSJEmSdqMy39H+jgBwFsJ8Um6WggD6FAa+crMUBGyAoRw8I8wnHV+xGHR3e8v6L8dS&#10;/yick9ZqWNanH/6n2J4rbIqh1Ke0r1tJkiRJu9FQ6tPa3xEAzkI7n5ScpSCAPoWBr9wsBQEbYCzz&#10;T4T5pKtnMejVbjl43WGqzwznozWrv7c3Xfrg9lhhk4xT/dfxtStJkiRpJ1quHtP+jgBwFsJ8Um6W&#10;ggD6FAa+crMUBGyAsfhrYa47i0GHr5/PDeeitRtKvaE9U9g4y9WDx1J/u339SpIkSeq8Uv9oUS4+&#10;tP0VAeAshBml3CwFAfQpDHzlZikIOGsXrtzv8O+GD/NJ63fXYtBqNxeDLsxvN5b6M+FMtF6l/pdF&#10;md+1PVbYREOp/qpJSZIkaccapvqs9ncDgLPSziglZykIoE9h4Cs3S0HAWZsuPijMJl1fOzjTh2n+&#10;2nAOWr8yP7Y9U9hU47J+YXgNS5IkSeq9L29/NwA4K0fMKGVmKQigT2HgK7cd/AAZ2DDTs9/4rj/p&#10;pp1PuvYOz3G/PqE94m4t6yPHUn8znIPWapjmH1o85eKbtMcKG2tavcdY6iva17IkSZKkfjv83b/9&#10;1QDgrLQzSslZCgLoUxj4ys1SELABxjK/JMwnXV87tBg0TPXbwvevdfvrcar/uj1T2HRDmZ92xOtZ&#10;kiRJUocN0/zMxbnbXrv9vQDgrLRzSslZCgLoUxj4ys1SELABxjI/L8wnXX87sBg0lvpJY6mvDN+7&#10;1mqY6ne2ZwrbYK+sPmws9Y/b17QkSZKk3qp37pX549vfCQDOUpxVSs1SEECfwsBXbpaCgA0wTPX2&#10;MJ90b7tzXHa6GDQ9442HUp99xPestaq/u3e+fmB7rLAthlJvia9rSZIkST01TPXp7e8CAGetnVVK&#10;zlIQQJ/CwFduloKADTBM87eG+aQTqHa5GDRO9XHxe9W6DVP9hvZMYZvsTfX9xqn+XvvaliRJktRN&#10;f7K3Xz+8/V0A4KwdMa+UmaUggD6Fga/cLAUBG2CY6r8P80knVGeLQfu3v9tY6n+J36fWqsz/eVFu&#10;f2h7rLBthmku4fUtSZIkqYsO/4/H2t8BADZBO6+UnKUggD6Fga/cLAUBG2As86eE+aSTrZN5P0zz&#10;N4fvTetX6ue2Zwpb6cLlB45lviO8xiVJkiRtefXOxU3z27W/AgBsgjizlJqlIIA+hYGv3Dr5kBjY&#10;ctOltx3L/DthRukEq3eO08FXtke/TfaWlz50LPP/it+b1mmY6rMXNx48oD1X2FbjcvWYw79WoH2t&#10;S5IkSdra/nqcZvfVwMY6Ym4pM0tBAH0KA1+5WQoCNsQwzd8XZpROuC1eDLrlltcapvq98XvSetU7&#10;x/35X7XHCttuLPVcfL1LkiRJ2saGMt/QPvMDbJJ2bik5S0EAfQoDX7lZCgI2xFgOPj/MKCW0nYtB&#10;Y1l9ZvxetG7DNH9He6bQhQu33W8o9Vva17wkSZKk7Woo9XsX5y++WfvID7BJ2tml5CwFAfQpDHzl&#10;ZikI2BQ3rd5lLPUPw5xSQoeLQXV7FoMuPPOtxjI/J34fWqsyv2Rvqu/XHit0o9z+9kOZ5/DalyRJ&#10;krQt/fjifH14+6gPsGmOmF/KzFIQQJ/CwFduloKADTJMPtQ9tcr2LAaNZfVV4evX2g3L1ZPaM4Xu&#10;TBcfNJb60vb1L0mSJGnDK/Mdi+XqYe0jPsAmCjNMuVkKAuhTGPjKzVIQsEHGUj83zCnltunvA3d9&#10;0D/fEb5urVepL10sV/dvjxW6NK3eZ5jmS+G/A0mSJEkb2VBWP7p38+3/on20B9hU7RxTcpaCAPoU&#10;Br5y2/QPg4HdcuHyA4ep/kiYVcqrzK/c5D8xaNivTwlfs9av1C9qzxS6Nl1622Gavzn8tyBJkiRp&#10;oxpKfdripovv1j7SA2yydpYpOUtBAH0KA1+5WQoCNsw4HXxqmFXK7XAxaH/+ivZncdb2ysHHjVP9&#10;0/D1aq2GMl9e3PSMN2zPFbp34bb7DdP8xLGYH5IkSdLGVea/Gqb6DYsbLr5J+ygPsOnCTFNuloIA&#10;+hQGvnKzFARsoKHMTwvzSrlt2mLQLT/6+kOpNXydWre/HPdXn9geK+ySsdRPGqf55Uf89yFJkiTp&#10;LCr1FeO0+qz22R1gW4S5ptwsBQH0KQx85WYpCNhAe2X+oLHUl4aZpdxKfeVYNmMxaJzmLwhfn9Zu&#10;mA6+rT1T2Ellftdhql83lvnX2/9OJEmSJJ1SZf6tYZq/cTGt3qN9ZAfYJmG+KTdLQQB9CgNfuVkK&#10;AjbU4WVRmFnKbxMWg5aX32mc6nPD16b1KvNvLZarR7XHCjutHLznMNUbx1J/O/w3I0mSJCmr3x9K&#10;3V9Mq/dpH9EBttERc06ZWQoC6FMY+MrNUhCwqZar+4+lvjDMLZ1OZ/j+MEzzk8LXo7U7PL/2TIG/&#10;ddP8dkOZnzqW+Y72vx1JkiRJJ1SZ7ximg1sPn7/bR3KAbRbmnXKzFATQpzDwldsZfugLcDV7+/UD&#10;/YkxZ9ZfnsWfGLRXDj5gLPPvHPH1aK3qcxf7Bw9pzxVolPlN90r9mKHMN4xl/un435IkSZKka6rU&#10;nx9KXe6V+eMXN93+5u0jOEAPwuxTbpaCAPoUBr5ysxQEbLi9/fljx1J/NcwvnUanvhg0lPm7jvg6&#10;tH5f0J4psIab5rcbp9UXD9P8fcM0Xxmn+cVjqa844r8xSZIkabd79XPyiw+fmw+fn8dSH+//OAXY&#10;FWEmKjdLQQB9CgNfuVkKArbAuD//P2OpLw0zTKfRX45ldSqLQeN08KlH/Pu1ZkOZDw7/2r32XIF7&#10;4cJt97vrrzxYrh4lSZIk7XSHiz9+5wR2XHsfp+QsBQH0KQx85WYpCNgSh78AjFN90TjVO8MsU37Z&#10;7xfnrtxnLPWF4d+rtVuUS49ojxUAAAAAOBntfZySsxQE0Kcw8JVb9oe8ACdp/+Ahe1N9tMWgMyrx&#10;PePwr+0J/z6t3eEf2d6eKQAAAABwcto7OSVnKQigT2HgK7fED3gBsoylfq6/TuxM+stxmr+8/Xnc&#10;a+frw8cy/8oR/z6t14sX+7f/8/ZYAQAAAICTc8S9nDKzFATQpzDwlZulIGBLWQw6o8rJLwYN0zyF&#10;f4/Wbpjqv2/PFAAAAAA4We29nJKzFATQpzDwlZulIGCLWQw6o05wMWhvWf/lOM0vD/8OrVepP7u4&#10;8dI7tOcKAAAAAJyscDen3CwFAfQpDHzlZikI2HIWg86ok1gMuuXgdYcy/0D4Z+saqv+2PVYAAAAA&#10;4OTFuzmlZikIoE9h4Cs3S0FABywGnVGl/sW9WQwa9w8eE/6ZWruh1LqYnv2P2nMFAAAAAE5eez+n&#10;5CwFAfQpDHzlZikI6ITFoDPqeheDbprfbizzT4d/ntar1D/bKwcf1x4rAAAAAJAj3NEpN0tBAH0K&#10;A1+5WQoCOmIx6Iw6XAwqB49vfx7HGfbnrwn/HK3dUOZvac8UAAAAAMjT3tEpOUtBAH0KA1+5WQoC&#10;OmMx6Iy6lsWgZX3kOM0vDv8MrdtvLPbn922PFQAAAADIc8Q9nTKzFATQpzDwlZulIKBDFoPOqLsW&#10;g+pVF4OGMj81/O9q7YZpfmJ7pgAAAABArvaeTslZCgLoUxj4ys1SENApi0Fn1FUWg8ZSP2mc5r8M&#10;/3tarzL/9GJ69tu25woAAAAA5Ap3dcrNUhBAn8LAV26WgoCOWQw6o+5pMejGgwcM0/ys8D+v9VvO&#10;n9ceKwAAAACQL9zVKTdLQQB9CgNfuVkKAjpnMeiMOmIxaJzq48L/nNZumOZLiwu33e/uZwoAAAAA&#10;nI72vk7JWQoC6FMY+MrNUhCwA/am+uhxqneGGaj8XvM+s1zdf5zml4f//1q7xTS/V/vaBgAAAABO&#10;R3tfp+QsBQH0KQx85WYpCNgRFoPOsOXq/x2menP4f9faDVN9evuaBgAAAABOT3tnp+QsBQH0KQx8&#10;5WYpCNghFoPOMud+3ZX6isV08UHt6xkAAAAAOD3h3k65WQoC6FMY+MrNUhCwY8ZSP3cs9aVhHkob&#10;28FXt69jAAAAAOB0xXs7pWYpCKBPYeArN0tBwA6yGKStqdSfWpx/5tu0r2EAAAAA4HSFuzvlZikI&#10;oE9h4Cs3S0HAjrIYpK1ouXpM+9oFAAAAAE5fuLtTbpaCAPoUBr5ysxQE7DCLQdrkhqk+c3HLweu2&#10;r1sAAAAA4PS193dKzlIQQJ/CwFduloKAHWcxSBtZqX+8N80f1b5eAQAAAICzEe7wlJulIIA+hYGv&#10;3CwFAVgM0sY1lPlC+zoFAAAAAM5Oe4en5CwFAfQpDHzlZikI4C4Wg7RB/epiWf9Z+xoFAAAAAM7O&#10;Efd4ysxSEECfwsBXbpaCAP6OxSBtRPv1Ce1rEwAAAAA4W+EeT7lZCgLoUxj4ys1SEMDfYzFIZ9yP&#10;Ly5cfqv2dQkAAAAAnK0j7vKUmaUggD6Fga/cLAUBBBaDdGYt62e3r0cAAAAA4OyFuzzlZikIoE9h&#10;4Cs3S0EAR7IYpNNumObbFuduvW/7WgQAAAAAzl57n6fkLAUB9CkMfOVmKQjgHlkM0in28r1p9ZHt&#10;axAAAAAA2AxH3OkpM0tBAH0KA1+5WQoCOJbFIJ1GQ6n77WsPAAAAANgc7Z2ekrMUBNCnMPCVm6Ug&#10;gKuyGKTUSn3hohy8Z/u6AwAAAAA2R7jXU26WggD6FAa+crMUBLAWi0FKa3/+ivb1BgAAAABslnCv&#10;p9wsBQH0KQx85WYpCGBtFoOU0JXFN63eon2tAQAAAACb5Yi7PWVmKQigT2HgKzdLQQDXxGKQTrSy&#10;+sz2NQYAAAAAbJ5wt6fcLAUB9CkMfOVmKQjgmlkM0kk0lPr9i3O3vXb7+gIAAAAANk97v6fkLAUB&#10;9CkMfOVmKQjgulgM0r2r/sHefv3w9nUFAAAAAGymeMen1CwFAfQpDHzlZikI4LpZDNL1NkxzaV9P&#10;AAAAAMDmau/4lJylIIA+hYGv3CwFAdwrFoN0zZX5VxbT6j3a1xIAAAAAsLnCPZ9ysxQE0Kcw8JWb&#10;pSCAe81ikK6pUh/fvoYAAAAAgM0W7vmUm6UggD6Fga/cLAUBnAiLQVqnYao/tvjm29+8ff0AAAAA&#10;AJutvetTcpaCAPoUBr5ysxQEcGIsBumq7c9+kQUAAACALRTu+pSbpSCAPoWBr9wsBQGcKItBuqeG&#10;Ur93ce7KfdrXDAAAAACw+dr7PiVnKQigT2HgKzdLQQAnzmKQQqW+bG956UPb1woAAAAAsB3CnZ9y&#10;sxQE0Kcw8JWbpSCAFBaDdPeGaXW+fY0AAAAAANujvfNTcpaCAPoUBr5ysxQEkMZikF5dfcFiqu/e&#10;vj4AAAAAgO0R7/2UmqUggD6Fga/cLAUBpLIYpLHMX9q+LgAAAACA7RLu/ZSbpSCAPoWBr9wsBQGk&#10;sxi0uw1l/tHF+R98s/Y1AQAAAABsl/buT8lZCgLoUxj4ys1SEMCpsBi0o+3f/mntawEAAAAA2D7h&#10;7k+5WQoC6FMY+MrNUhDAqbEYtFsNZf7uxblzY/s6AAAAAAC2T3v/p+QsBQH0KQx85WYpCOBUWQza&#10;kUr9/b3l6l+0P38AAAAAYDuFO0DlZikIoE9h4Cs3S0EAp85iUP8Ny3pj+3MHAAAAALZXeweo5CwF&#10;AfQpDHzlZikI4ExYDOq5+kuL/dvfrf2ZAwAAAADbK94DKjVLQQB9CgNfuVkKAjgzFoN67eCL2581&#10;AAAAALDd4j2gUrMUBNCnMPCVm6UggDNlMaivhjL/8KLMb9r+nAEAAACA7dbeBSo5S0EAfQoDX7lZ&#10;CgI4cxaDuulvxjJ/SvvzBQAAAAC23xH3gcrMUhBAn8LAV26WggA2gsWg7W+Y5u9qf64AAAAAQB/a&#10;+0AlZykIoE9h4Cs3S0EAG8Ni0BZX6kv3yvxB7c8UAAAAAOhDuBNUbpaCAPoUBr5ysxQEsFEsBm1n&#10;Q5m/sf1ZAgAAAAD9aO8ElZylIIA+hYGv3CwFAWwci0Fb1/MXN6/epf05AgAAAAD9OOJeUJlZCgLo&#10;Uxj4ys1SEMBGshi0TdXHtT8/AAAAAKAv8V5QqVkKAuhTGPjKzVIQwMayGLT5DaX+4GJ69hu3PzsA&#10;AAAAoC/t3aCSsxQE0Kcw8JWbpSCAjWYxaIMr81+N5eCT258ZAAAAANCfcD+o3CwFAfQpDHzlZikI&#10;YONZDNrMhung1vZnBQAAAAD0qb0fVHKWggD6FAa+crMUBLAVLAZtWGX+nb2y+oD25wQAAAAA9Cnc&#10;ESo3S0EAfQoDX7lZCgLYGhaDNqeh1Ce3Px8AAAAAoF/tHaGSsxQE0Kcw8JWbpSCArWIxaAMq9RcX&#10;5+d3bn82AAAAAEC/wj2hcrMUBNCnMPCVm6UggK1jMejM894JAAAAADvmiHtCZWYpCKBPYeArN0tB&#10;AFvJYtDZNEzzsxY3X3qj9ucBAAAAAPStvStUcpaCAPoUBr5ysxQEsLUsBp1yZX7lWOontT8HAAAA&#10;AKB/4b5QuVkKAuhTGPjKzVIQwFazGHR6DWX+9vb8AQAAAIDd0N4XKjlLQQB9CgNfuVkKAth6FoNO&#10;pd/au/n2R7VnDwAAAADshiPuDJWZpSCAPoWBr9wsBQF0wWJQbkOpX9+eOQAAAACwO9o7QyVnKQig&#10;T2HgKzdLQQDdsBiUVJmft1heeqf2vAEAAACA3RHuDZWbpSCAPoWBr9wsBQF0xWJQQsv6he05AwAA&#10;AAC7JdwbKjdLQQB9CgNfuVkKAuiOxaCTa5jq7YunXH6D9owBAAAAgN3S3h0qOUtBAH0KA1+5WQoC&#10;6JLFoBOo1L8Yp/kT2rMFAAAAAHZPuD9UbpaCAPoUBr5ysxQE0C2LQfeuocxPbc8UAAAAANhN7f2h&#10;krMUBNCnMPCVm6UggK5ZDLrufnOxrI9szxMAAAAA2E1H3CEqM0tBAH0KA1+5WQoC6J7FoGtvmOav&#10;bc8RAAAAANhd7R2ikrMUBNCnMPCVm6UggJ1gMegaKvXnF8v6ju0ZAgAAAAC7K9wjKjdLQQB9CgNf&#10;uVkKAtgZFoPWrMyPbc8OAAAAANht4R5RuVkKAuhTGPjKzVIQwE6xGHR8wzTPiyff9vrtuQEAAAAA&#10;u629S1RyloIA+hQGvnKzFASwcywG3WN/vjfVR7fnBQAAAABwxH2iMrMUBNCnMPCVm6UggJ1kMSg2&#10;lHpLe04AAAAAAIfa+0QlZykIoE9h4Cs3S0EAO8ti0N0q9X8sysEj2jMCAAAAADgU7hSVm6UggD6F&#10;ga/cLAUB7DSLQa9u2J+/pj0bAAAAAIDXaO8UlZylIIA+hYGv3CwFAey8vak+epzqneE9Ylcq80sW&#10;F267X3suAAAAAACvEe4VlZulIIA+hYGv3CwFAbDbf2LQ745l9cnteQAAAAAA3N0Rd4vKzFIQQJ/C&#10;wFduloIA+Fs7+ScGlfq57TkAAAAAALTC3aJysxQE0Kcw8JWbpSAA7maX/sSgYZq/eXHuVWN7BgAA&#10;AAAArfZ+UclZCgLoUxj4ys1SEACNnVgMKvNPLG5evUv7vQMAAAAAHCXcMSo3S0EAfQoDX7lZCgLg&#10;CH3/VWL1zkW59Ij2ewYAAAAAuCfxnlGpWQoC6FMY+MrNUhAA96DbPzGozF/afq8AAAAAAMcJ94zK&#10;zVIQQJ/CwFduloIAOEZvf2LQsH+wbL9HAAAAAICrae8alZylIIA+hYGv3CwFAXAVnfyJQS8fy8Hj&#10;F+fOje33BwAAAABwNUfcOSozS0EAfQoDX7lZCgJgDXvL1UePZb4jvI9sQ2W+4/Drb78nAAAAAIB1&#10;hXtH5WYpCKBPYeArN0tBAKxp73z98KHUHwvvJRvc4dd7+HW33wsAAAAAwLVo7x6VnKUggD6Fga/c&#10;LAUBcC2Wq4cNZX5aeD/ZwA6/zsOvt/0WAAAAAACuVXv/qOQsBQH0KQx85WYpCIBrdcPFNxlKffJY&#10;5leG95VNqMyvPPz6Dr/O9ksHAAAAALge4R5SuVkKAuhTGPjKzVIQANfp8JeycZpfHt5bzraX+2UR&#10;AAAAADhpR9xFKjP3vAB9CgNfuVkKAuDeOD+/8zDNXzuW+dfDe8ypVn9tmOq/X0z1n7RfIgAAAADA&#10;vRXvJJWapSCAPoWBr9wsBQFwEsrBew7TfH6c5t8N7zW5/dYwzd+4mFbv0X5JAAAAAAAn5Yi7SWVm&#10;KQigT2HgKzdLQQCcpJvmtxumg1vHMt8R3nNOsjLfMZT5qYvl6sHtlwAAAAAAcNLCHaVysxQE0Kcw&#10;8JWbpSAAMpy/+GZ7+/PHDqXeMJb6U+NU/zq8B11bfzmW+pxhmp+0d3P9l4sbLr5J+68EAAAAAMhy&#10;xJ2lMrMUBNCnMPCVm6UgAE7DcvXgsdTPPfxThIZSf3Cc5ueNZX5JeF867NX/788bpnr74Z8GNE6r&#10;z1pMFx/U/iMBAAAAAE5LuMdUbpaCAPoUBr5ysxQEwFm7cPmBd/01YIf/XwAAAACADRQ+Y1NuloIA&#10;+hQGvnKzFAQAAAAAAADHCp+xKTdLQQB9CgNfuVkKAgAAAAAAgGOFz9iUm6UggD6Fga/cLAUBAAAA&#10;AADAscJnbMrNUhBAn8LAV26WggAAAAAAAOBY4TM25WYpCKBPYeArN0tBAAAAAAAAcKzwGZtysxQE&#10;0Kcw8JWbpSAAAAAAAAA4VviMTblZCgLoUxj4ys1SEAAAAAAAABwrfMam3CwFAfQpDHzlZikIAAAA&#10;AAAAjhU+Y1NuloIA+hQGvnKzFAQAAAAAAADHCp+xKTdLQQB9CgNfuVkKAgAAAAAAgGOFz9iUm6Ug&#10;gD6Fga/cLAUBAAAAAADAscJnbMrNUhBAn8LAV26WggAAAAAAAOBY4TM25WYpCKBPYeArN0tBAAAA&#10;AAAAcKzwGZtysxQE0Kcw8JWbpSAAAAAAAAA4VviMTblZCgLoUxj4ys1SEAAAAAAAABwrfMam3CwF&#10;AfQpDHzlZikIAAAAAAAAjhU+Y1NuloIA+hQGvnKzFAQAAAAAAADHCp+xKTdLQQB9CgNfuVkKAgAA&#10;AAAAgGOFz9iUm6UggD6Fga/cLAUBAAAAAADAscJnbMrNUhBAn8LAV26WggAAAAAAAOBY4TM25WYp&#10;CKBPYeArN0tBAAAAAAAAcKzwGZtysxQE0Kcw8JWbpSAAAAAAAAA4VviMTblZCgLoUxj4ys1SEAAA&#10;AAAAABwrfMam3CwFAfQpDHzlZikIAAAAAAAAjhU+Y1NuloIA+hQGvnKzFAQAAAAAAADHCp+xKTdL&#10;QQB9CgNfuVkKAgAAAAAAgGOFz9iUm6UggD6Fga/cLAUBAAAAAADAscJnbMrNUhBAn8LAV26WggAA&#10;AAAAAOBY4TM25WYpCKBPYeArN0tBAAAAAAAAcKzwGZtysxQE0Kcw8JWbpSAAAAAAAAA4VviMTblZ&#10;CgLoUxj4ys1SEAAAAAAAABwrfMam3CwFAfQpDHzlZikIAAAAAAAAjhU+Y1NuloIA+hQGvnKzFAQA&#10;AAAAAADHCp+xKTdLQQB9CgNfuVkKAgAAAAAAgGOFz9iUm6UggD6Fga/cLAUBAAAAAADAscJnbMrN&#10;UhBAn8LAV26WggAAAAAAAOBY4TM25WYpCKBPYeArN0tBAAAAAAAAcKzwGZtysxQE0Kcw8JWbpSAA&#10;AAAAAAA4VviMTblZCgLoUxj4ys1SEAAAAAAAABwrfMam3CwFAfQpDHzlZikIAAAAAAAAjhU+Y1Nu&#10;loIA+hQGvnKzFAQAAAAAAADHCp+xKTdLQQB9CgNfuVkKAgA22a1X7rtYrh42lvlThjLfMEz19mGa&#10;r/z9Dv/fDm49bFzWJ+zt1w9cXLjtfu0/CgAAAACuV/iMTblZCgLoUxj4ys1SEACwSc5duc/ecvXR&#10;wzR/31jqC8Ozy7X1/GGqNx8uFC2Wqwe3/yoAAAAAWNcRd0/KzFIQQJ/CwFduloIAgLN2yy+81t7+&#10;wYcOZb5pnOovheeVk6jMdwxT/Z5xufrEu/70IQAAAAC4BuG+SblZCgLoUxj4ys1SEABwVm69ct+x&#10;1MePU31ReEbJ7fnjtPosy0EAAAAArOuIOyZlZikIoE9h4Cs3S0EAwBnYK/NHjNP84vBscpqV+tJh&#10;uXriYrm6f/v1AQAAAMDdhbsl5WYpCKBPYeArN0tBAMBpWtZHDtP8HeM0/014LjmryvwT4/78r9ov&#10;FQAAAABeI9wpKTdLQQB9CgNfuVkKAgBOw+FfFbasTxhLfUV4HtmQhjLf4K8UAwAAAOAo7V2SkrMU&#10;BNCnMPCVm6UgACDb/sFDhqk+PTyHbGDDNF/eK5c+ov0WAAAAANht7T2SkrMUBNCnMPCVm6UgACDT&#10;jQcPGKf5J8MzyCZ3+KcZlfq57bcCAAAAwO4Kd0jKzVIQQJ/CwFduloIAgCw3H7z34Z+8E54/tqEy&#10;3zFOs+ckAAAAAO4S7o+Um6UggD6Fga/cLAUBAAn2zs/vP5T6Y+HZY5sq8/8ep/nz2u8NAAAAgN0T&#10;7o6Um6UggD6Fga/cLAUBACdtuvigsdSXhueOrazeuTfVR7ffIgAAAAC7Jd4bKTVLQQB9CgNfuVkK&#10;AgBO0g1P+4fDNH9XeObY5kr9H+NU/3X7rQIAAACwO8KdkXKzFATQpzDwlZulIADgBI1lfmx43uih&#10;Mt9x+Ccgtd8vAAAAALsh3BcpN0tBAH0KA1+5WQoCAE7I3nTwwWOZfz08b3TSUOpT2+8ZAAAAgN3Q&#10;3hUpOUtBAH0KA1+5WQoCAE7C+YtvNkx1FZ41uqreOZb5U9pvHQAAAID+xbsipWYpCKBPYeArN0tB&#10;AMAJGJarJ4bnjC6rL1rceuW+7fcPAAAAQN/iPZFSsxQE0Kcw8JWbpSAA4F7aK6sPGKf62+E5o9sO&#10;vro9AwAAAAD6Fu+IlJqlIIA+hYGv3CwFAQD30lDqD4ZnjJ4r9RWL5erB7TkAAAAA0K9wR6TcLAUB&#10;9CkMfOVmKQgAuBfGafWpY6l/E54xOm8o9evbswAAAACgX+39kJKzFATQpzDwlZulIADgep2/+GbD&#10;VH8kPF/sQqX+4uLGgwe0RwIAAABAn8L9kHKzFATQpzDwlZulIADgOo3L1ZeFZ4tdqhx8cnsmAAAA&#10;APQp3A0pN0tBAH0KA1+5WQoCAK7HtHqPcaq/HJ4tdqihzN/VHgsAAAAAfWrvhpScpSCAPoWBr9ws&#10;BQEA12Eoqyk8V+xaZX7pYv/iu7VnAwAAAEB/wt2QcrMUBNCnMPCVm6UgAOBana8PH6d6Z3iu2MU8&#10;SwEAAADshHAvpNwsBQH0KQx85eaDLADgWtz0M68zlNUPhGeKHW0o9XvbIwIAAACgP+29kJKzFATQ&#10;pzDwlZulIADgGoz7B48JzxM7XX1ue0YAAAAA9CfeCyk1S0EAfQoDX7lZCgIA1jU9+23HMv90eJ7Y&#10;5Ur9w8XNP/pG7VEBAAAA0JdwL6TcLAUB9CkMfOVmKQgAWNNQ5q8JzxJ61WKa36s9KwAAAAD60t4J&#10;KTlLQQB9CgNfuVkKAgDWsayPHKf5xeFZQq8ay/wp7XEBAAAA0JdwJ6TcLAUB9CkMfOVmKQgAWMNQ&#10;5qeG5wjd1TDNT2zPCwAAAIC+tHdCSs5SEECfwsBXbpaCAICrWa4eFZ4h9HcN08Gt7ZEBAAAA0Jf2&#10;TkjJWQoC6FMY+MrNUhAAcJwbDx4wTPOzwjOE/q6h1Ke0xwYAAABAX9o7ISVnKQigT2HgKzdLQQDA&#10;McapPi48P+jvNZS6bM8NAAAAgL60d0JKzlIQQJ/CwFduloIAgHtS5ncdp/n54flBf6+h1Ce3RwcA&#10;AABAX9o7ISVnKQigT2HgKzdLQQDAPRiW9cbw7KDQUFZf054dAAAAAH1p74SUnKUggD6Fga/cLAUB&#10;AEfYm+YPGaf598Ozg47qy9vzAwAAAKAvR9wJKTNLQQB9CgNfuVkKAgCOMJT5R8Nzg46u1Me35wcA&#10;AABAX8KdkHKzFATQpzDwlZulIACgMU71M8Izg+6xvXL7x7RnCAAAAEBf2jshJWcpCKBPYeArN0tB&#10;AMDdlYO3HEt9Tnhm0NGV+keL/fmt22MEAAAAoC/hXki5WQoC6FMY+MrNUhAAcDfjsj4hPC/oniv1&#10;Oe0ZAgAAANCfcC+k3CwFAfQpDHzlZikIAHiNaX6vcaq/Fp4XdI8N01zaYwQAAACgP+29kJKzFATQ&#10;pzDwlZulIADgbw2lPiU8K+j4yvzp7TkCAAAA0J9wL6TcLAUB9CkMfOVmKQgAWCwWe/vzx45T/dPw&#10;rKB7rtS/Wezf/m7tWQIAAADQn3A3pNwsBQH0KQx85WYpCAB49TPY88Jzgq7W89tzBAAAAKBPR9wN&#10;KTNLQQB9CgNfuVkKAoCdN+7Pjw3PCLp6y/rZ7VkCAAAA0KdwN6TcLAUB9CkMfOVmKQgAdtvy0juN&#10;U31ueEbQ8ZX6nMXNl96oPU4AAAAA+hTuh5SbpSCAPoWBr9wsBQHAThtK/frwfKCrt6xf2J4lAAAA&#10;AP0K90PKzVIQQJ/CwFduloIAYGftldUHjFP97fB8oOMr9ecX08UHtecJAAAAQL/CHZFysxQE0Kcw&#10;8JWbpSAA2FlDWX1XeDbQ1Vuuvqw9SwAAAAD6Fu6IlJulIIA+hYGv3CwFAcBO2pvmDwnPBbp6pb50&#10;ceuV+7bnCQAAAEDfwj2RcrMUBNCnMPCVm6UgANg95y++2TDVHwnPBVqj1Re0xwkAAABA/+I9kVKz&#10;FATQpzDwlZulIADYOeO0+rLwTKCrNpT5YLFc3b89TwAAAAD6194VKTlLQQB9CgNfuVkKAoDdMl1+&#10;j3GqvxyeCXR8pf7FOF36hPY4AQAAANgN4b5IuVkKAuhTGPjKzVIQAOyUocxTeB7QVRvK/NT2LAEA&#10;AADYHe19kZKzFATQpzDwlZulIADYGXvTwUeOU/3D8Dygq1T/52I6+L/b8wQAAABgd8Q7I6VmKQig&#10;T2HgKzdLQQCwG84dvO5Q5h8IzwK6asOyfl17nAAAAADslvbOSMlZCgLoUxj4ys1SEADshHH/4DHh&#10;OUBrVJ+72D94SHueAAAAAOyWeG+k1CwFAfQpDHzlZikIAPp30/x2Y5l/OjwH6Oot6xe2xwkAAADA&#10;7gn3RsrNUhBAn8LAV26WggCge0OZvyY8A+iqDdPB7YunXH6D9jwBAAAA2D3t3ZGSsxQE0Kcw8JWb&#10;pSAA6NuyPnKc5heHZwBdrb8cl6tPbI8TAAAAgN10xP2RMrMUBNCnMPCVm6UgAOjaUOanhvd/XbVh&#10;Ovi29iwBAAAA2F3t/ZGSsxQE0Kcw8JWbpSAA6NZY6ieNZf7L8P6vq/Vbi+XqUe15AgAAALC7jrhD&#10;UmaWggD6FAa+crMUBAB9uvHgAcM0Pyu89+uqDaV+fXucAAAAAOy29g5JyVkKAuhTGPjKzVIQAHRp&#10;nOrjwvu+1ul5i+Wld2rPEwAAAIDddsQ9kjKzFATQpzDwlZulIADoT5nfdZzm54f3fV29Ur+oPU4A&#10;AAAACPdIys1SEECfwsBXbpaCAKA7w7LeGN7zddWGab68uOmH3rA9TwAAAABo75KUnKUggD6Fga/c&#10;LAUBQFf2pvlDxmn+/fCer+Mr8yvHUj+pPU8AAAAAOBTuk5SbpSCAPoWBr9wsBQFAP65cuc9Q6veG&#10;93tdtWFafUd7nAAAAADwGu19kpKzFATQpzDwlZulIADoxjjVzwjv9bp6ZX7J3lTfrz1PAAAAAHiN&#10;cKek3CwFAfQpDHzlZikIAPpwwzPfaiz1OeG9XldtmFZPao8TAAAAAO6uvVNScpaCAPoUBr5ysxQE&#10;AF0Y9+sTwvu81ukXFlP9J+15AgAAAMDdHXGvpMwsBQH0KQx85WYpCAC23/LSe49T/bXwPq//v737&#10;gbokvQs6f6tuWJHNWVqNGBCh9WTdsEBsJSooB1uCGP/A9gq7Rg3YAqvRBbcJSPyT3WlAToBkuqre&#10;acO2oG1Ew2ZgpqrujIEYpYHwxwWWBhF1cbVXyXEElFcFzQKCe6q7k8z8njtv3+5+n3vrPvfzOed7&#10;OAfCpLvqzlP3ref3Vm2S70IAAAAA3NOa+0rKmaEggDIlC77yZigIAPZe1Q5vTq7xumdVO7x98diT&#10;vyIeTwAAAACI4r0lZc5QEECZkgVfeTMUBAB7bdn2n1F3w88k13jdo+Hn66PxD8XjCQAAAADrpPeX&#10;lDVDQQBlShZ85c1QEADsr698/IOrdhiS67vuWdUO1+PhBAAAAIDnE+8vKXOGggDKlCz4ypuhIADY&#10;W3XXf0FybdcmvXt5NH5yPJ4AAAAA8HzW3GNSzgwFAZQpWfCVN0NBALCfmic/qu6G702u7bpnVTt8&#10;ZTycAAAAAHCSeI9JmTMUBFCmZMFX3gwFAcBeqrr+Dcl1XfeuHX9gcXX86Hg8AQAAAOAkyX0m5c1Q&#10;EECZkgVfeTMUBAB7Z9n2r6i74d3JdV33rh2+MB5PAAAAALiX5D6T8mYoCKBMyYKvvBkKAoC9U7X9&#10;W5Jruu5Z1Q7fvLi2elE8ngAAAABwL/FekzJnKAigTMmCr7wZCgKAvVJ3q8+qu+EXk2u67tV/qtv+&#10;D8fjCQAAAACbWHO/STkzFARQpmTBV94MBQHA/rjyzR9atf07k+u57lnVDX8tHk4AAAAA2FS836TM&#10;GQoCKFOy4CtvhoIAYG/U3fi65FquDRr+5bJdvSIeTwAAAADYVHrPSVkzFARQpmTBV94MBQHAfuie&#10;/ri6HX8kuZbrnlXd8FXxcAIAAADA/Yj3nJQ5Q0EAZUoWfOXNUBAA7IWqHbvkOq4NGm4u2qc+Jh5P&#10;AAAAALgf6X0nZc1QEECZkgVfeTMUBACzt+xWn1Z343FyHdcGDa+NxxMAAAAA7ld630lZMxQEUKZk&#10;wVfeDAUBwLxdW31Q1Y7fmFzDdc+qdvyWRff2XxkPKQAAAADcr3jvSZkzFARQpmTBV94MBQHArNVH&#10;qz+RXL+1Sb9Qd8MficcTAAAAAB7EmvtPypmhIIAyJQu+8mYoCADm69HxJXU7fldy/dY9q9rxLfFw&#10;AgAAAMCDiveflDlDQQBlShZ85c1QEADMVnU0fmly7da9a4dnlkfDp8TjCQAAAAAPKrkHpbwZCgIo&#10;U7LgK2+GggBgnprhk+puvJVcu3XPqnb86ng4AQAAAOBhxHtQypyhIIAyJQu+8mYoCABmqWrHr02u&#10;27p37fCDi8f6j43HEwAAAAAeRnIfSnkzFARQpmTBV94MBQHA7NTt8Kq6G382uW7r3rXjF8XjCQAA&#10;AAAPK7kPpbwZCgIoU7LgK2+GggBgXq6tXlR1499Krtm6Z1U7vGPx5nd8SDykAAAAAPCw4r0oZc5Q&#10;EECZkgVfeTMUBACzUnfDa5PrtTarHV8djycAAAAAnIbkXpTyZigIoEzJgq+8GQoCgPlox5fV3Xgz&#10;uV7rnlXt8Nfj4QQAAACA0xLvRylzhoIAypQs+MqboSAAmI2qG96UXKu1QcO/Wrbj74rHEwAAAABO&#10;S3pPSlkzFARQpmTBV94MBQHALCy78ZV1N/54cq3WPava8Y3xeAIAAADAaYr3pJQ5Q0EAZUoWfOXN&#10;UBAA7N61ax9QtcNbk+u0Nmj4oem1a/GQAgAAAMBpSu9LKWuGggDKlCz4ypuhIADYubobPie5RmvD&#10;Vl8cjycAAAAAnLb0vpSyZigIoEzJgq+8GQoCgN164zd9ZN0O35Zco3XPqm7424uvfvzF8ZACAAAA&#10;wGmL96aUOUNBAGVKFnzlzVAQAOxUfTS8Prk+a8NWnxWPJwAAAADkkN6bUtYMBQGUKVnwlTdDQQCw&#10;O82Tn1B3w48m12fds6obvn6xWFTxkAIAAABADvH+lDJnKAigTMmCr7wZCgKAnana4c3JtVn3rh1/&#10;fNmtPjUeTwAAAADIJblHpbwZCgIoU7LgK2+GggBgJ5Zt/xl1N/xMcm3WPau64U3xeAIAAABATvEe&#10;lTJnKAigTMmCr7wZCgKA7bv2+AdX7TAk12Xdu3b8+4umPxcPKQAAAADklNynUt4MBQGUKVnwlTdD&#10;QQCwdXXXf0FyTdZmHQ1/Jh5PAAAAAMgtuU+lvBkKAihTsuArb4aCAGC7mqc/qu6G702uybpnVTu+&#10;c3HliQ+NhxQAAAAAcov3qpQ5Q0EAZUoWfOXNUBAAbFXV9W9IrsfarKOnPjseTwAAAADYhuRelfJm&#10;KAigTMmCr7wZCgKArVm2q1fU3fDu5Hqse1a1499YPPJIHY8pAAAAAGxDvF+lzBkKAihTsuArb4aC&#10;AGBrqnZ8S3It1r1rh59YduMr4/EEAAAAgG1J7lkpb4aCAMqULPjKm6EgANiKult9Vt2Nv5hci3XP&#10;qnZ8NB5PAAAAANimeM9KmTMUBFCmZMFX3gwFAUB+jw0fVrXjO5PrsDZo+OFFN/zGeEgBAAAAYJvS&#10;+1bKmqEggDIlC77yZigIALKru/F1yTVYm9WOXxKPJwAAAABsW3LfSnkzFARQpmTBV94MBQFAXleG&#10;l9ft+CPJNVj3rOrGvzM9ZSkeUgAAAADYtnjvSpkzFARQpmTBV94MBQFAVlU3dsn1V5vVjn80Hk8A&#10;AAAA2IXk3pXyZigIoEzJgq+8GQoCgGyWzfDpdTceJ9df3bOqG//m4vHHl/GYAgAAAMAuxPtXypyh&#10;IIAyJQu+8mYoCADyuLb6oKodvzG59mqDhp9cNk/+nnhIAQAAAGBX0ntYypqhIIAyJQu+8mYoCACy&#10;qNvhNcl1VxtVdeOVeDwBAAAAYJfiPSxlzlAQQJmSBV95MxQEAKfv0fEldTt+V3Ld1QYN/2BxZfWb&#10;4iEFAAAAgF1K72Mpa4aCAMqULPjKm6EgADh1VTd8WXLN1aa9Lh5PAAAAANi1NfexlDNDQQBlShZ8&#10;5c1QEACcrmb4pLobbyXXXN2zqhv+7uLRp351PKQAAAAAsGvxXpYyZygIoEzJgq+8GQoCgFNVNcPX&#10;JddbbVY7/LF4PAEAAABgDpJ7WcqboSCAMiULvvJmKAgATk3dDq+qu/Fnk+ut7lnVDW9dPHLjBfGY&#10;AgAAAMAcxPtZypyhIIAyJQu+8mYoCABOx7XVi6p2eHtyrdW9a8d/vWz73xsPKQAAAADMRXJPS3kz&#10;FARQpmTBV94MBQHAqai74bXJdVYbVR2tmng8AQAAAGBO4j0tZc5QEECZkgVfeTMUBAAPrx1fVrfD&#10;DybXWd27dvyRRdd/XDykAAAAADAnyX0t5c1QEECZkgVfeTMUBAAPreqGNyXXWG3an4vHEwAAAADm&#10;Zs19LeXMUBBAmZIFX3kzFAQAD2XZja+s2+Enkmus7lnVjt+66J748HhMAQAAAGBu4r0tZc5QEECZ&#10;kgVfeTMUBAAP7tq1D6ja4a3J9VUbNnxOPKQAAAAAMEfpvS1lzVAQQJmSBV95MxQEAA9sGmpJrq3a&#10;qKobv2EaqorHFAAAAADmKN7fUuYMBQGUKVnwlTdDQQDwYK5+00fW7fBtybVVm/RvlkfD74uHFAAA&#10;AADmas09LuXMUBBAmZIFX3kzFAQAD6Q+Gl6fXFe1UVXbd/F4AgAAAMCcxXtcypyhIIAyJQu+8mYo&#10;CADuX/PkJ9Td8KPJdVWb9A8Xjw0vj4cUAAAAAOZszX0u5cxQEECZkgVfeTMUBAD3rToa3pxcU7VZ&#10;bf/n4/EEAAAAgLlL7nMpb4aCAMqULPjKm6EgALgvy3b1GXU3/ExyTdUm3Vi8qf818ZgCAAAAwNyt&#10;udelnBkKAihTsuArb4aCAGBz1975wVU7DMn1VJvVjp8bDykAAAAA7IPkXpfyZigIoEzJgq+8GQoC&#10;gI3V3fgFybVUG1W1w9sWjzz+X8RjCgAAAAD7IN7vUuYMBQGUKVnwlTdDQQCwmebpj6q78XuTa6nu&#10;XTv81LIdf388pAAAAACwL5J7XsqboSCAMiULvvJmKAgANlJ14xuS66g2qmqHo3g8YbbetHrRon3i&#10;YxZNf366+VS3w5+tjlZN1a2uS5IkSYfZ8FjdDK+fvh8vj4ZPuf19efreDHBg4j0vZc5QEECZkgVf&#10;eTMUBAD3tGxXr6i78d3JdVT3rh3+0aJd/eZ4TGE2mv5cfbT601U7PFF3w08mn2FJkiRJz9dx1Y5j&#10;3Q2vXTw2vDx+1QYozZp1UDkzFARQpmTBV94MBQHAPVXt+JbkGqoNG/5CPJ6wc0dP/pa6W31x1Y6r&#10;uh3+Xfq5lSRJknRftcN/qLrx7dOTNhdd/9viV3CAEiRrn/JmKAigTMmCr7wZCgKAE9Xd6rPqbvzF&#10;5Bqqe9eO37ZoVx8RjynsTNOfq9rxnclnVZIkSdKpVnXjjUU3fnz8Sg6wz+Jap8wZCgIoU7LgK2+G&#10;ggDg+T02fJgBgoep/7x4SGEnuv63Ve14dXq9Qfo5lSRJkpSlO08P+suLbvU74ld0gH2UrHPKm6Eg&#10;gDIlC77yZigIAJ5X3Y2vS66d2qiqHR9fdG//JfGYwlYdrV5ateOX1+3wz+JnVJIkSdKWascfq45W&#10;X7l4rP/Y+JUdYJ8k65vyZigIoEzJgq+8GQoCgPWuDC+v2/FHkmunNul42fWfFg8pbNPyaPiUuh2e&#10;WfP5lCRJkrSbjpdNfyF+dwfYF2vWNeXMUBBAmZIFX3kzFAQAa1Xd2CXXTW1U1QyPxeMJ21S3w/9S&#10;d8O/jJ9NSZIkSTtveqXvn1s8/vgyfo8HmLs1a5pyZigIoEzJgq+8GQoCgMSyGT797o3K9Nqpe/WP&#10;F0dP/ZZ4TGErrq0+qOrGy3U3vmfNZ1OSJEnSTKq64U2LNz7xIfErPcCcxbVMmTMUBFCmZMFX3gwF&#10;AcBzTUMF7fiNyTVTm9UMr4+HFLbia5761VU7HCWfSUmSJEmzrGqH64vmyY+KX+0B5iquY8qcoSCA&#10;MiULvvJmKAgAnqNuh9ck10ttVjt8x+Lq0x8Zjylkd/3GB1bdeCP5TEqSJEmaez+8eNPqRfErPsAc&#10;rVnDlDNDQQBlShZ85c1QEAC839XxJXU7fldyvdRmNcP/FA8pZPfII3XVjW3yeZQkSZK0F1Xt+JbF&#10;o2/75fGrPsDcxPVLmTMUBFCmZMFX3gwFAYfokRsvWDT92UX75Ccuu+EzpyfDVE1/uepW16t2fGPd&#10;9V9ct+OrF01/fnG0eumi6c/EfwRlqrrxy5NrpTbtXfF4wjbU7fhFaz6PkiRJkvaoqh2/NH7XB5ib&#10;uHYpc4aCAMqULPjKm6Eg4FA0w2+t2/FLqm58um7Hn07Ww3v396pu+Kpl+9TvXVx9/IXxH08BmuGT&#10;6m68tebc697922UzfHo8pJDb8rHxf6jb4d1rPpOSJEmS9ql2+Hd1N3xO/M4PMCfJ2qW8GQoCKFOy&#10;4CtvhoKAkl0Zf3vdjX+u6sZvqdvhPcka+MAN31+146PLx4ZP9xShclTN8HXpudYmVe14NR5PyK4b&#10;P77uxu+On0dJkiRJ+9rwQ8uj8ZPjV3+AuUjXLWXNUBBAmZIFX3kzFAQUaNmtPrXqhq9P1rw8fXvd&#10;rT5vcf3GB8Y/B/ujbodX1d34s2vOr+7Z8KPTk7jiMYWsHrnxgrodvif9PEqSJEna8266xwLM1Zo1&#10;SzkzFARQpmTBV94MBQElaceXVe34xrob/lWy3mWuavtv9PqkPfWm1Yuqdnh7PKfasHb8X+Mhhdzq&#10;bvzjyWdRkiRJUim5Zw3M0pr1SjkzFARQpmTBV94MBQElePMTH1IfjV9Ut+MPJuvcNmuHf3f7NUrd&#10;+PHxj8h81d3w2uRcasOGdy2abz4bjylk9ejbfnnVje9MP4+SJEmSymj47kX39g+PPwoA7Fq6Xilr&#10;hoIAypQs+MqboSBg37VPfEzdDv8oWd92WTv+dN2Onx//qMxQ05+pu/E4OYfarHZ4VTykkFvdDq9J&#10;PouSJEmSCmt4bfxZAGDX0rVKWTMUBFCmZMFX3gwFAXusbsdX1+3wD5K1bSZV3fBVizc//cvin5v5&#10;qLrhTfG8abOqbvimxSOrD4rHFLKaXvfXDX83fh4lSZIkFVY7fM+iXX1E/JEAYJeStUp5MxQEUKZk&#10;wVfeDAUBe2p6Ek/dDu9O1rWZVbXDtcXR+Gvjn5/dW3bjK+tu/PF4zrRB7fjvl93438VjCrnV3fgn&#10;k8+jJEmSpELrvzj+TACwS+k6pawZCgIoU7LgK2+GgoB9c+PGC+qj4fV1O/xMsqbNtKod3rboht8Y&#10;/yrs0LVrH1C1w1vjudJmVd3wl+IhhW2ou+GfxM+jJEmSpEJrh2cWj9x4Qfy5AGBXknVKeTMUBFCm&#10;ZMFX3gwFAfvk2u3Xxuzl656qdnjHsht+Z/wrsRt1N3xOPEfauB9ddOPHx2MKuS2Phk9Z83mUJEmS&#10;VHDLdvjv488GALsS1yhlzlAQQJmSBV95MxQE7JGqG78hWcf2qek33I5WL41/L7bs+o0P9LSRh6gZ&#10;Xh8PKWxD3Q6PJJ9HSZIkSUVXteMb488GALsS1yhlzlAQQJmSBV95MxQE7ImqG74iWcP2sXb4nmU3&#10;vjL+/die26+fi+dFm/auxdH4a+MxhW2o2vEdaz6TkiRJkkquHb578Z//cxV/PgDYhWSNUt4MBQGU&#10;KVnwlTdDQcAeqLvxdXU7/GKyhu1rBoN2p3nyE+pu+NHknGizmv5PxEMKW3H01G+ou+Fnks+kJEmS&#10;pOJbtE9+YvwRAWAX4vqkzBkKAihTsuArb4aCgJmru/FP1t14nKxf+940GPTYU787/n3Jqzoa3pyc&#10;C21U1Q5PLK6tPigeU9iGuu3/VPxMSpIkSTqQ2vFL4s8IALuQrE/Km6EggDIlC77yZigImLH6yvBH&#10;6m7458naVUq3B4N6g0Fbsmz7z/CkkQfu3y+b1YV4TGFbqnb8G2s+l5IkSZIOoKobx/gzAsAuxPVJ&#10;mTMUBFCmZMFX3gwFAXP16PiSuh1/Olm3SqsdnlkcrV4a//qcvrobvy85/tqoqhu+Ph5P2Ka6HX8s&#10;fi4lSZIkHUrDz8efEQB2IV2flDVDQQBlShZ85c1QEDBTVTt8bbJmldr0xKDGE4NyqrvxC5Ljrs1q&#10;h/9n8djqE+Ixha25tvogT/mSJEmSDrvFlSc+NP6oALBtcW1S5gwFAZQpWfCVN0NBwAwtu6c+s26H&#10;9yRrVtl9t8GgTJqnP6ruxu9dc8y1Se3wSDyksFVXv+kjk8+lJEmSpINq0Y4viz8qAGxbXJuUOUNB&#10;AGVKFnzlzVAQMDfd2/+rqh3HZL06jL572a0+NR4SHk7VjW9Yc6y1Se34XYs3P/3r4jGFrboyvDz5&#10;bEqSJEk6qJZH4yfHHxUAti2uTcqcoSCAMiULvvJmKAiYmbob/udkrTqoBoNBp2jZrl5Rd+O70+Os&#10;jWqH18RjCtu2bJ78PclnU5IkSdJhdbT6g/FnBYBtS9Ym5c1QEECZkgVfeTMUBMzJ1fEldTt8T7JW&#10;HVqtwaDTUrXjW5Ljq42quvHJxV9/x38ZjylsW90Mnx0/n5IkSZIOrHb8/PizAsC2JWuT8mYoCKBM&#10;yYKvvBkKAmakboc/m6xTh1o7PLM4Wr00HiM2t+zGVybHVRu36MaPj8cUdqHuhtfGz6ckSZKkw6pq&#10;xy+NPysAbFtcm5Q5Q0EAZUoWfOXNUBAwI1U3fkuyTh1ynhj04B4bPqxqx3cmx1QbVXXj18RDCrtS&#10;N8Pr42dUkiRJ0mFVNf3l+LMCwLbFtUmZMxQEUKZkwVfeDAUBc/HY8PK6G/9jsk4degaDHkjdja9L&#10;jqU2bPini+7p3xaPKexK3Y6fm35OJUmSJB1U7eoL488KANuWrE3Km6EggDIlC77yZigImIn6aPWF&#10;yRqlO7XjdxkMug9XhpfX7fgjyXHURlXd6LcvmZVlM3x6/JxKkiRJOrCOxlfHnxUAti1Zm5Q3Q0EA&#10;ZUoWfOXNUBAwE1U79MkapfdnMGhjVTd2yfHThg3fvXh0fEk8prBTzeoT0s+qJEmSpENq2Y2vjD8q&#10;AGxbXJuUOUNBAGVKFnzlzVAQMAdXxo+u2/FfJ2uUntvtwaAnDQad4O4TRY6TY6dN+5PxmMLOXR1f&#10;suazKkmSJOmAWnT9x8UfFQC2La5NypyhIIAyJQu+8mYoCJiBuus/L1mftL52eGZxtHppPIbcUXfj&#10;u5Jjps1qh++JxxNm4do7P7juxp9NPrOSJEmSDqZFu/qI+KMCwLbFtUmZMxQEUKZkwVfeDAUBM1B1&#10;w1ck65Oev+mJQe34u+JxPHR1O7wmOVbarHb4D8uj8Q/EYwpzUXfDu5PPrSRJkqTDqB1/evHo235p&#10;/DkBYNuS9Ul5MxQEUKZkwVfeDAUBM1B1/V9N1iednMGg53p0fMl0TJLjpI2quvF/j4cU5sRTwCRJ&#10;kqSD7ofjzwgAu7BmfVLODAUBlClZ8JU3Q0HADFTt8PZkfdK9Mxj0PlU3fFlyfLRZ7fDPFkfjb4/H&#10;FOak7sbXJZ9dSZIkSQdR1Y1fHn9GANiFuD4pc4aCAMqULPjKm6EgYAbqdvyBZH3SZrWDwaBm+KS6&#10;G28lx0YbVbXjl8ZDCrPTPvmJ8bMrSZIk6TBaduMr448IALsQ1ydlzlAQQJmSBV95MxQEzEDdDs8k&#10;65Puo+E7D3kwqOqGr0uPiTaqHb5ncXV8STymMEd1O3xn8hmWJEmSVHbt8IOLqzdeGH8+ANiFZI1S&#10;3gwFAZQpWfCVN0NBwK5dffrFydqkB+gwB4PqdnhV3Q4/lx4PbVS7+lPxmMJcVUerr0w+w5IkSZKK&#10;rmqGvxR/NgDYlbhGKXOGggDKlCz4ypuhIGDXDAWdXu3wzOJo9dJ4iIv1yI0X1N34w8lx0KZ9Xzyk&#10;MGfLrv+0NZ9jSZIkSSV3NP6h+LMBwK4ka5TyZigIoEzJgq+8GQoCdu3Rt/3SuhuPk/VJD1Y7fOfy&#10;aPiUeJhLVHfDa5O/vzZs+I/LdvUZ8ZjCrE2DgF43KUmSJB1Sx4vrNz4w/mgAsCtr1inlzFAQQJmS&#10;BV95MxQEzEDdjf8wWZ/04B3CYFA7vqxuhx9M/u7aqKodrsVDCvugPlp9Yfw8S5IkSSq0Znh9/JkA&#10;YJeSdUp5MxQEUKZkwVfeDAUBM1C147cm65MersIHg6pueFPyd9am3Vq0q0+MxxT2wmPDh9Xd+O1r&#10;PteSJEmSyur7F+03/dfxRwKAXVqzVilnhoIAypQs+MqboSBgBqpu/JvJ+qTT6F0lDgYtu/GVdTv8&#10;xJq/rzao6oYvi8cU9kndrv5U/FxLkiRJKqxm+DPxZwGAXUvWKuXNUBBAmZIFX3kzFATMQNWOjybr&#10;k06rsgaDrl37gKob3rrm76nN+nuLNz356+Nhhb3y2JO/ouqGv73m8y1JkiSphNrhuxZ/qf818UcB&#10;gF1L1ivlzVAQQJmSBV95MxQEzEDd9V+crE86vdrhmcXR6qXxuO+jZTd8ZvL30+b5QZpC1O34ucnn&#10;W5IkSVIpfUH8GQBgDtasV8qZe5kAZUoWfOXNUBAwB83wScn6pFNueNfyyp4/MejqN31k3Q7flv7d&#10;tElVN46Lr3z8g+NhhX1VtcM3x8+5JEmSpD2vHb5n8ciNF8Tv/wBzkKxZypuhIIAyJQu+8mYoCJiJ&#10;uh2/I1mjdMrt92BQfTS8Pv07aaPa4T3L7qnPjMcU9tqj/cdW7fCO5PMuSZIkaU8bvnPRDL81fvUH&#10;mIt03VLWDAUBlClZ8JU3Q0HATFTd8BXJGqUMDe9atqtXxOM/e82Tn1B3w4+mfx9tUtWNfzkeUijB&#10;snvyU+t2/PvxMy9JkiRp77q1PBr/QPzODzAna9Yu5cxQEECZkgVfeTMUBMzEshtfmaxRytT+DQZV&#10;R8Ob07+HNqod/t/pFX3xmEIp6nb8o3U7/kTy2ZckSZK0H7XDz9Vd/wXxuz7A3CTrl/JmKAigTMmC&#10;r7wZCgLm4trqg+pu/L5knVKm9mcwaNn2n1F3w8+kfwdtUtWNXx6PKZSm7sbXxc++JEmSpP2oaoev&#10;jN/xAeYorl/KnKEggDIlC77yZigImJGqGx5L1inlqx2eWRytXhrPw9wYFnuIpnN89fEXxmMKJaqa&#10;/nLy74AkSZKkWVe149cuHrnxgvj9HmCO4hqmzBkKAihTsuArb4aCgBlZXnnik+tueHeyVilj0xOD&#10;+tk+Majuxi9I/8zaPI9f57DU3fjH63b4v9N/FyRJkiTNqna6/zO8Nn6nB5izZC1T3gwFAZQpWfCV&#10;N0NBwMxMj4xO1irl7jtmORjUPP1RdTd+75o/rzaoasfVounPxMMKpVt2/afV3Xgj/jshSZIkaSa1&#10;w/9ZN/0fjN/lAeYuWc+UN0NBAGVKFnzlzVAQMDdXx4+u2/EHkvVKeWvH71gejZ8cT8cuVd34huTP&#10;qc1qh/+v7p78H+MxhYPRPf1xVTe8Nfl3Q5IkSdJOq7rxyUW7+sT4FR5gH8Q1TZkzFARQpmTBV94M&#10;BQEzVLerL0zWK+VvRoNBy3b1irobvUruAava8WvjMYWD88iNF0zfdetu+Mn474gkSZKkrXdcNf3l&#10;xfUbHxi/ugPsizVrm3JmKAigTMmCr7wZCgLmqHvbr6za4VuSNUv5m8lgUNWOb0n+bNqw4Z8vutXv&#10;iMcUDlYz/Dd1t/rf6nb8kfTfF0mSJEl5G/5J1fZ/cdE+9THxqzrAvknXOGXNUBBAmZIFX3kzFATM&#10;1PJo+JRkzdJ2aodnFkerl8Zzsi3Lbnxl8mfSxk2vXYvHFFgsFu34sqpbfUXdDf80/nsjSZIk6dT7&#10;F1U7vHFxZXh5/GoOsK/WrHXKmaEggDIlC77yZigImLGqGy8n65a2Uzvs5olBjw0fVrXjO5M/jzZs&#10;+N5dDnTBXrj69IvrdnjN7bWmHd6T/nskSZIk6cEafv729+zpnvPVp18cv4oD7Lt03VPWDAUBlClZ&#10;8JU3Q0HAnD1y/QOrbrySrF3aVt++7cGguhtft+bPoU1rhj8djylwgitP/7q6GT67aodrXi8mSZIk&#10;PVD/uGrHv1K3qz+2eOzJXx+/cgOUZM0aqJwZCgIoU7LgK2+GgoC5e+MTH3L75lJcv7Stvn15ZUuD&#10;QVeGl9uUf/Cqbnhq8Yanf1k8rMCGHrnxgsWj40sWTX++bodX1e34+VXTX6661fXp36+qG29IkiRJ&#10;h9n0fXh1ffp+PH1Prtvx1dP35ttPqp2+RwMciHg/TpkzFARQpmTBV94MBQH74OrjL6y78V3JGqbt&#10;1A7PbOOVVFU7fm3y362Nu31DFgAAAADIIt6PU+YMBQGUKVnwlTdDQcC+uPr0i6tu/HLDQTsq92DQ&#10;9JSgbvj55L9XG1W14zfGQwoAAAAAnJ54T06ZMxQEUKZkwVfeDAUB+8ZTg3ZXxsEg5/Qhaof33H7l&#10;EQAAAACQTXJfTnkzFARQpmTBV94MBQH7qOnPTu+yT9Y0baNvX3bD74yn5GHU7fCaNf892rCqW31F&#10;PKYAAAAAwOmK9+WUOUNBAGVKFnzlzVAQsK8MBu2y0xsMujq+pG7H71rz36FNasfvWzRPflQ8rAAA&#10;AADA6UruzSlvhoIAypQs+MqboSBgnxkM2mWnMhhUdcOXrflna9OOVn86HlMAAAAA4PQl9+aUN0NB&#10;AGVKFnzlzVAQsO8MBu2yhxsMaoZPqrvx1pp/rjaoasenF4++7ZfHwwoAAAAAnL54f06ZMxQEUKZk&#10;wVfeDAUBJTAYtLvaBx8Mqrrh65J/njarHX+ubodXxWMKAAAAAOSR3KNT3gwFAZQpWfCVN0NBQCkM&#10;Bu2udvy2+x0MmgZa6nb4ueSfpY2q2vGvxGMKAAAAAOQT79Epc4aCAMqULPjKm6EgoCQGg3ZXO2w+&#10;GHRt9aKqHd6e/DO0We34YxsfawAAAADgVCT36ZQ3Q0EAZUoWfOXNUBBQGoNBu2saDHrsqfPxlER1&#10;N7w2+f/VxlVd/4Z4TAEAAACAvOJ9OmXOUBBAmZIFX3kzFASUyGDQ7rrXYFA7vqxuhx9M/v+0ad+/&#10;6Ib/Nh5WAAAAACCvNffqlDNDQQBlShZ85c1QEFAqg0G764TBoKob3pT853U/uW4DAAAAwA6suVen&#10;nBkKAihTsuArb4aCgJIZDNpd02BQ0z9nMGjZja+s2+Enkv+sNqrqxr+1eOzJX/HsYwoAAAAAbEe8&#10;X6fMGQoCKFOy4CtvhoKA0hkM2l3PHgy6du0Dqm54a/Kf0YYNP18fjX8ofrwBAAAAgO1I79kpa4aC&#10;AMqULPjKm6Eg4BBcffyFdTe+K1kDlb92eGZxtHrpshs+M/m/aeOqbngqfqwBAAAAgO2J9+yUOUNB&#10;AGVKFnzlzVAQcCgMBu2udnim7sZbyf9eGzb8/OLR8SXxIw0AAAAAbE96305ZMxQEUKZkwVfeDAUB&#10;h8SrxLSHVe3wlfGjDAAAAABsV7xvp8wZCgIoU7LgK2+GgoBDYzBI+1Q7/sDi6vjR8WMMAAAAAGxX&#10;cu9OeTMUBFCmZMFX3gwFAYfIYJD2pXb4wvjxBQAAAAC2L7l3p7wZCgIoU7LgK2+GgoBDZTBIM69q&#10;h29eXFu9KH50AQAAAIDti/fvlDlDQQBlShZ85c1QEHDIDAZpvv2nuu3/cPzIAgAAAAC7seYennJm&#10;KAigTMmCr7wZCgIOncEgzbCqG/5a/KgCAAAAALsT7+Epc4aCAMqULPjKm6EgAINBmlnDv1y2q1fE&#10;jykAAAAAsDvpfTxlzVAQQJmSBV95MxQEcIfBIM2kqhu+Kn48AQAAAIDdivfxlDlDQQBlShZ85c1Q&#10;EMD7GQzSzhtuLtqnPiZ+NAEAAACA3Urv5SlrhoIAypQs+MqboSCA5zIYpJ02vDZ+JAEAAACA3Uvv&#10;5SlrhoIAypQs+MqboSCAlMEg7aCqHb9l0b39V8aPIwAAAACwe/F+njJnKAigTMmCr7wZCgJYz2CQ&#10;ttsv1N3wR+LHEAAAAACYhzX39JQzQ0EAZUoWfOXNUBDA8zMYpC1VteNb4scPAAAAAJiPeE9PmTMU&#10;BFCmZMFX3gwFAZzMYJBy1w7PLI+GT4kfPQAAAABgPpL7esqboSCAMiULvvJmKAjg3gwGKWNVO351&#10;/MgBAAAAAPMS7+spc4aCAMqULPjKm6EggM0YDFKO2uEHF4/1Hxs/bgAAAADAvCT39pQ3Q0EAZUoW&#10;fOXNUBDA5gwG6bRrxy+KHzMAAAAAYH6Se3vKm6EggDIlC77yZigI4P4YDNIpVbXDOxZvfseHxI8Y&#10;AAAAADA/8f6eMmcoCKBMyYKvvBkKArh/BoN0GrXjq+NHCwAAAACYp+T+nvJmKAigTMmCr7wZCgJ4&#10;MAaD9BBV7fDX40cKAAAAAJiveI9PmTMUBFCmZMFX3gwFATw4g0F6oIZ/tWzH3xU/TgAAAADAfKX3&#10;+ZQ1Q0EAZUoWfOXNUBDAwzEYpPusasc3xo8RAAAAADBv8T6fMmcoCKBMyYKvvBkKAnh4BoO0ccMP&#10;LdrxZfEjBAAAAADMW3qvT1kzFARQpmTBV94MBQGcDoNB2qjVF8ePDgAAAAAwf+m9PmXNUBBAmZIF&#10;X3kzFARwegwG6YSqbvjbi69+/MXxYwMAAAAAzF+836fMGQoCKFOy4CtvhoIATpfBID1vq8+KHxcA&#10;AAAAYD+k9/uUNUNBAGVKFnzlzVAQwOkzGKRQ1Q1fv1gsqvhRAQAAAAD2Q7znp8wZCgIoU7LgK2+G&#10;ggDyMBik99aOP77sVp8aPyIAAAAAwP5I7vspb4aCAMqULPjKm6EggHwMBunOU4LeFD8aAAAAAMB+&#10;iff9lDlDQQBlShZ85c1QEEBeBoMOu3b8+4ujp35D/FgAAAAAAPslufenvBkKAihTsuArb4aCAPIz&#10;GHS4HQ1/Jn4cAAAAAID9k9z7U94MBQGUKVnwlTdDQQDbYTDo4Kra8Z2LK098aPwoAAAAAAD7J97/&#10;U+YMBQGUKVnwlTdDQQDbYzDosDoaPjt+BAAAAACA/ZTc/1PeDAUBlClZ8JU3Q0EA22Uw6CCq2vFv&#10;LB55pI6nHwAAAADYT/EeoDJnKAigTMmCr7wZCgLYPoNBZdcOP7F87KnfHU87AAAAALC/kvuAypuh&#10;IIAyJQu+8mYoCGA3DAYVW9WOj8bTDQAAAADst3gfUJkzFARQpmTBV94MBQHsjsGgAht+eNENvzGe&#10;agAAAABgv6X3ApU1Q0EAZUoWfOXNUBDAbhkMKqt2/JJ4igEAAACA/ZfcC1TeDAUBlClZ8JU3Q0EA&#10;u2cwqIiqbvw7i8eGD4unFwAAAADYf/F+oDJnKAigTMmCr7wZCgKYB4NB+187/tF4WgEAAACAMiT3&#10;A5U3Q0EAZUoWfOXNUBDAfBgM2tuqbvybi8cfX8ZTCgAAAACUId4TVOYMBQGUKVnwlTdDQQDzYjBo&#10;Dxt+ctk8+XviqQQAAAAAypHeF1TWDAUBlClZ8JU3Q0EA82MwaK+quvFKPIUAAAAAQFnifUFlzlAQ&#10;QJmSBV95MxQEME8Gg/ak4R8srjzxm+LpAwAAAADKkt4bVNYMBQGUKVnwlTdDQQDzZTBoH3pdPG0A&#10;AAAAQHnW3BtUzgwFAZQpWfCVN0NBAPNmMGi2Vd3wdxePPvWr4ykDAAAAAMoT7w8qc4aCAMqULPjK&#10;m6EggPkzGDTP2uGPxVMFAAAAAJQpuT+ovBkKAihTsuArb4aCAPaDwaBZVXXDWxeP3HhBPE0AAAAA&#10;QJniPUJlzlAQQJmSBV95MxQEsD8MBs2jdvzXy7b/vfH0AAAAAADlSu4TKm+GggDKlCz4ypuhIID9&#10;YjBo51VHqyaeFgAAAACgbPE+oTJnKAigTMmCr7wZCgLYPwaDdlc7/sii6z8unhIAAAAAoGzJvULl&#10;zVAQQJmSBV95MxQEsJ8MBu2mo9WfjacCAAAAAChfcq9QeTMUBFCmZMFX3gwFAewvg0FbrWrHb110&#10;T3x4PA0AAAAAQPni/UJlzlAQQJmSBV95MxQEsN8MBm2vZvicePgBAAAAgMOQ3C9U3gwFAZQpWfCV&#10;N0NBAPvPYFD2qm78hsW1ax8QDz0AAAAAcBjiPUNlzlAQQJmSBV95MxQEUAaDQTn7N8srw++LhxwA&#10;AAAAOBxr7hsqZ4aCAMqULPjKm6EggHIYDMpS1Y1tPNQAAAAAwGGJ9w2VOUNBAGVKFnzlzVAQQFkM&#10;Bp12/3BxZXh5PMwAAAAAwGFZc+9QOTMUBFCmZMFX3gwFAZTHYNDp1fZ/Ph5eAAAAAODwJPcOlTdD&#10;QQBlShZ85c1QEECZDAY9dFU33li8qf818dACAAAAAIcn3j9U5gwFAZQpWfCVN0NBAOUyGPRwtf3n&#10;xkMKAAAAABym5P6h8mYoCKBMyYKvvBkKAiibwaAHqurG/2PxyOP/RTycAAAAAMBhivcQlTlDQQBl&#10;ShZ85c1QEED5DAbdX+3wU8t2/P3xMAIAAAAAhyu5j6i8GQoCKFOy4CtvhoIADoPBoI2r2uEoHj4A&#10;AAAA4LDF+4jKnKEggDIlC77yZigI4HAYDLp37fCPFu3qN8dDBwAAAAActuReovJmKAigTMmCr7wZ&#10;CgI4LAaD7tHwF+IhAwAAAABI7yUqa4aCAMqULPjKm6EggMNjMGh97fhti3b1EfFwAQAAAAAk9xOV&#10;N0NBAGVKFnzlzVAQwGEyGLSm/vPiYQIAAAAAmKT3E5U1Q0EAZUoWfOXNUBDA4TIY9L6qdvW2Rff2&#10;XxIPEQAAAADAJN5TVOYMBQGUKVnwlTdDQQCHzWDQ1PGy6z8tHhoAAAAAgPdac19ROTMUBFCmZMFX&#10;3gwFAXD18RfW3fiu5BpxIFVHqyYeEgAAAACAZ4v3FZU5Q0EAZUoWfOXNUBAAkwN9YlDVDm9dXPnm&#10;D42HAwAAAADg2eK9RWXOUBBAmZIFX3kzFATAex3aE4Pa8ccWV59+cTwMAAAAAABRcn9ReTMUBFCm&#10;ZMFX3gwFAfBsh/PEoH9bt+Or418fAAAAAGCdNfcYlTNDQQBlShZ85c1QEADRATwxqOrGN8S/NgAA&#10;AADA84n3GJU5Q0EAZUoWfOXNUBAA6xT8xKCqG79h0Y6/Kv6VAQAAAACeT7zPqMwZCgIoU7LgK2+G&#10;ggB4PiU+MagdnllcffrF8a8KAAAAAHCS5F6j8mYoCKBMyYKvvBkKAuAkBT0xqGrHpxfN8EnxrwgA&#10;AAAAcC/xfqMyZygIoEzJgq+8GQoC4F6uPv7Cqh3fmVxD9qjpzz/9PeJfDQAAAABgE/GeozJnKAig&#10;TMmCr7wZCgJgE+34q6p2/Oq6G34huZbMuuEXpj/39OePfyUAAAAAgE2l9x6VNUNBAGVKFnzlzVAQ&#10;APehbocvrLvh3cn1ZJYN757+vPHvAAAAAABwv9L7j8qaoSCAMiULvvJmKAiA+1S3w6vqbvj+5Joy&#10;q4bvn/6c8c8OAAAAAPAg0nuQypqhIIAyJQu+8mYoCIAH0fTnq254KrmuzKDpzzX9+eIfGQAAAADg&#10;QcX7kMqcoSCAMiULvvJmKAiAB3X18RdWTX+57sbj5Pqym46nP8/054p/VAAAAACAh7HmfqRyZigI&#10;oEzJgq+8GQoC4GG1T31M1Y5/se6Gf5JcZ7bTP66Oxi9dXBk/Ov7RAAAAAABOw5r7ksqZoSCAMiUL&#10;vvJmKAiA03JleHnVDm+su/FfJNebPP3TqhvfsGj6c/GPAgAAAABwmtbcn1TODAUBlClZ8JU3Q0EA&#10;nLbuiQ+v2/Hzq3Z8Z90O70muPQ9TO7ynaodvrtvhNYurT784/lcDAAAAAOSQ3KtU3gwFAZQpWfCV&#10;N0NBAOR05Zt+Xd2Or666/mvqbvih5Dq0UcP/VXXDY3U7vGrRrj4i/lcAAAAAAOSW3rdU1gwFAZQp&#10;WfCVN0NBAGxT059ddOPHL9vx99dd/3lV01+uuvFrqm51/fb/bPrL0/9++r9PryObnjoU/xEAAAAA&#10;ANuW7LEpb4aCAMqULPjKm6EgAAAAAAAAOFGyx6a8GQoCKFOy4CtvhoIAAAAAAADgRMkem/JmKAig&#10;TMmCr7wZCgIAAAAAAIATJXtsypuhIIAyJQu+8mYoCAAAAAAAAE6U7LEpb4aCAMqULPjKm6EgAAAA&#10;AAAAOFGyx6a8GQoCKFOy4CtvhoIAAAAAAADgRMkem/JmKAigTMmCr7wZCgIAAAAAAIATJXtsypuh&#10;IIAyJQu+8mYoCAAAAAAAAE6U7LEpb4aCAMqULPjKm6EgAAAAAAAAOFGyx6a8GQoCKFOy4CtvhoIA&#10;AAAAAADgRMkem/JmKAigTMmCr7wZCgIAAAAAAIATJXtsypuhIIAyJQu+8mYoCAAAAAAAAE6U7LEp&#10;b4aCAMqULPjKm6EgAAAAAAAAOFGyx6a8GQoCKFOy4CtvhoIAAAAAAADgRMkem/JmKAigTMmCr7wZ&#10;CgIAAAAAAIATJXtsypuhIIAyJQu+8mYoCAAAAAAAAE6U7LEpb4aCAMqULPjKm6EgAAAAAAAAOFGy&#10;x6a8GQoCKFOy4CtvhoIAAAAAAADgRMkem/JmKAigTMmCr7wZCgIAAAAAAIATJXtsypuhIIAyJQu+&#10;8mYoCAAAAAAAAE6U7LEpb4aCAMqULPjKm6EgAAAAAAAAOFGyx6a8GQoCKFOy4CtvhoIAAAAAAADg&#10;RMkem/JmKAigTMmCr7wZCgIAAAAAAIATJXtsypuhIIAyJQu+8mYoCAAAAAAAAE6U7LEpb4aCAMqU&#10;LPjKm6EgAAAAAAAAOFGyx6a8GQoCKFOy4CtvhoIAAAAAAADgRMkem/JmKAigTMmCr7wZCgIAAAAA&#10;AIATJXtsypuhIIAyJQu+8mYoCAAAAAAAAE6U7LEpb4aCAMqULPjKm6EgAAAAAAAAOFGyx6a8GQoC&#10;KFOy4CtvhoIAAAAAAADgRMkem/JmKAigTMmCr7wZCgIAAAAAAIATJXtsypuhIIAyJQu+8mYoCAAA&#10;AAAAAE6U7LEpb4aCAMqULPjKm6EgAAAAAAAAOFGyx6a8GQoCKFOy4CtvhoIAAAAAAADgRMkem/Jm&#10;KAigTMmCr7wZCgIAAAAAAIATJXtsypuhIIAyJQu+8mYoCAAAAAAAAE6U7LEpb4aCAMqULPjKm6Eg&#10;AAAAAAAAOFGyx6a8GQoCKFOy4CtvhoIAAAAAAADgRMkem/JmKAigTMmCr7wZCgIAAAAAAIATJXts&#10;ypuhIIAyJQu+8mYoCAAAAAAAAE6U7LEpb4aCAMqULPjKm6EgAAAAAAAAOFGyx6a8GQoCKFOy4Ctv&#10;hoIAAAAAAADgRMkem/JmKAigTMmCr7wZCgIAAAAAAIATJXtsypuhIIAyJQu+8mYoCAAAAAAAAE6U&#10;7LEpb4aCAMqULPjKm6EgAAAAAAAAOFGyx6a8GQoCKFOy4CtvhoIAAAAAAADgRMkem/JmKAigTMmC&#10;r7wZCgIAAAAAAIATJXtsypuhIIAyJQu+8mYoCAAAAAAAAE6U7LEpb4aCAMqULPjKm6EgAAAAAAAA&#10;OFGyx6a8GQoCKFOy4CtvhoIAAAAAAADgRMkem/JmKAigTMmCr7wZCgIAAAAAAIATJXtsypuhIIAy&#10;JQu+8mYoCAAAAAAAAE6U7LEpb4aCAMqULPjKm6EgAAAAAAAAOFGyx6a8GQoCKFOy4CtvhoIAAAAA&#10;AADgRMkem/JmKAigTMmCr7wZCgIAAAAAAIATJXtsypuhIIAyJQu+8mYoCAAAAAAAAE6U7LEpb4aC&#10;AMqULPjKm6EgAAAAAAAAOFGyx6a8GQoCKFOy4CtvhoIAAAAAAADgRMkem/JmKAigTMmCr7wZCgIA&#10;AAAAAIATJXtsypuhIIAyJQu+8mYoCAAAAAAAAE6U7LEpb4aCAMqULPjKm6EgAAAAAAAAOFGyx6a8&#10;GQoCKFPdjcfJoq98GQoCAAAAAACAEyV7bMqboSCAMhkK2nKGggAAAAAAAOBEyR6b8mYoCKBMhoK2&#10;W9X0l+M5AAAAAAAAAO5q+jNxj015Wzb9hXgaAChA3Y234qKvfBkKAgAAAAAAgBM0/dm4x6a8GQoC&#10;KFTdjTfjoq98GQoCAAAAAACAExgK2nqGggAKZShou1VHqyaeAwAAAAAAAOAuQ0Fbb9H05+NpAKAA&#10;hoK2m6EgAAAAAAAAOEHTn4t7bMqboSCAQlXdeCMu+spX1a2ux3MAAAAAAAAA3GUoaOtNxzyeBgAK&#10;YChouxkKAgAAAAAAgBM0/fm4x6a8GQoCKJShoO1WdWMfzwEAAAAAAABwl6Ggrbdo+rPxNABQgGlI&#10;JS76ypehIAAAAAAAADiBoaCtZygIoFCGgrbb9GSmeA4AAAAAAACAO+qmvxj32JQ3Q0EAhaq61fW4&#10;6Ctrt+I5AAAAAAAAAO6om/7Smj02ZWzR9GfieQCgAIaCtt5xPAcAAAAAAADAHVXTX16zx6aMGQoC&#10;KFR1tGrioq+8xXMAAAAAAAAA3OGhBtsvngMACmHSdvuZtAUAAAAAAID1qm7s4/6asnYrngMAClE3&#10;/cU1C78ytmj6c/E8AAAAAAAAALeHgm7E/TVl7WY8BwAUYtn0F9Ys/MqYoSAAAAAAAABYb3pyTdxf&#10;U76mIax4DgAoRdOfjwu/8jYd83gaAAAAAAAAAENB267qVtfjOQCgFE1/Li78ylzTX4qnAQAAAAAA&#10;ALg9FJTurylb1dGqiecAgFI0/Zm48CtvVdNfjqcBAAAAAAAADp4HGmw9Q0EAJTMUtPWqbuzjaQAA&#10;AAAAAICD1/Tn496aMtf0F+NpAKAgdTceJ4u/smUoCAAAAAAAAFJ101+Ke2vKnKEggLIZCtp6x/Ec&#10;AAAAAAAAwKGrmv7ymr01ZWzZ9BfieQCgIHU33oyLv/IWzwEAAAAAAAAcuumNG3FfTXlbNP25eB4A&#10;KEjVjTfi4q+8LZr+bDwPAAAAAAAAcMg8zGD72bcEKFzVra7HxV95WzT9+XgeAAAAAAAA4JDV3Xgr&#10;7qspb4umPxPPAwAFqY5WTVz8lbmmvxTPAwAAAAAAAByspj+b7Kkpe/E0AFCYqukvx8VfeZuOeTwP&#10;AAAAAAAAcLCa/lzcU1P2bsbTAEBhlk1/Yc0FQBmrurGP5wEAAAAAAAAOVd30F+OemvJWdeONeB4A&#10;KE3Tn48XAGXvOJ4GAAAAAAAAOFTV0apZs6emjE3HPJ4HAErT9GfiBUD5i6cBAAAAAAAADtX0po24&#10;n6a8VU1/OZ4HAAo0PbkmXgSUt+m9qPE8AAAAAAAAwCGqu/FW3E9T3pZNfyGeBwAKVHfjzXgRUOaa&#10;/lI8DwAAAAAAAHBwmv5sspem7HmIAcCBqLrxRrwIKG8exwcAAAAAAACLxfTEmriXpvxNw1jxXABQ&#10;oOpo1cSLgPI2vRc1ngcAAAAAAAA4NNMbNuJemrJ3HM8DAIWanlqz5kKgvLnQAgAAAAAAcPCmX6Zf&#10;s5emvN2M5wGAQnkk325aNP2ZeC4AAAAAAADgkNTdeCvuoylvVbe6Hs8DAKVq+nPxQqD8LZr+fDwV&#10;AAAAAAAAcDCa/kzcQ1P+qqNVE08FAKVysd1J02vb4qkAAAAAAACAQ+GNJjuq6S/GcwFAwepuPE4u&#10;Bsra9H7UeB4AAAAAAADgUEy/RB/30JS/aRgrngsAClZ34814MVD2juN5AAAAAAAAgEMx/RL9mj00&#10;ZW7R9GfjuQCgYNN7I+PFQPlzwQUAAAAAAOAgNf0ZbzPZTfFUAFA4j+bbUU1/KZ4LAAAAAAAAKF7T&#10;n0/2zrSNbsZTAUDhpvdGrrkgKHPTIxHjuQAAAAAAAIDSTb88H/fOlL+qW12P5wKA0t15PF9yUVD2&#10;juOpAAAAAAAAgNJNvzy/Zu9MufMmE4DD5J2du2nR9GfjuQAAAAAAAICS1d14K+6bKX/TG2TiuQDg&#10;AEzvj4wXBW2hpr8YzwUAAAAAAAAUq+nPJXtm2koeWABwoKqjVRMvCsqf93YCAAAAAABwSKqmvxz3&#10;zLSVbsVzAcCBmN4fuebCoPwdx3MBAAAAAAAApaq68caaPTNlrurGPp4LAA7E9P7IeGHQdvKYPgAA&#10;AAAAAA5C05+Je2XaTtObY+LpAOBQuADvrqa/FE8HAAAAAAAAlKZu+ovJXpm20vSQiHg+ADgg03sk&#10;48VB+fOoPgAAAAAAAA7BtC8W98q0nby9BODAeX/n7pqe1BTPBwAAAAAAABTjzptLjuM+mbbScTwd&#10;AByY6T2Say4Q2kZNfzGeDwAAAAAAACjF9PqqZI9M2+pmPB8AHBgX4t1Vdavr8XwAAAAAAABAKaqm&#10;vxz3yLSdpodDxPMBwKG588i+5CKhreSRfQAAAAAAABSr7sZba/bItI28tQSAiYvx7lo0/dl4PgAA&#10;AAAAAGDvNf25uDem7WUfEoDbptdYxYuEtpNXiAEAAAAAAFAirw7babfi+QDgQE2PjltzodB28gox&#10;AAAAAAAAiuNtJbur6sY+ng8ADlXTn4kXCm0vj+4DAAAAAACgJMumvxD3xLTFmv5SPCcAHLDpiTXJ&#10;xUJbySvEAAAAAAAAKEl1tGrinpi216Lpz8VzAsABq7rxRrxYaGt5hRgAAAAAAABluPOWEq8O2132&#10;HgF4rqrpL6+5YGhLeYUYAAAAAAAAJfDqsN1WdWMfzwkAB87Febd5hRgAAAAAAAAlmIZS4l6Yttf0&#10;MIh4TgA4dHce45dcNLS1PMYPAAAAAACA/XZnz/F4zV6YttT0MIh4WgBgUXfjzXjR0BZr+ovxnAAA&#10;AAAAAMC+qJv+UrIHpm12PA1mxfMCAIvqaNWsuXBoS1XdeCOeEwAAAAAAANgXHkKw827GcwIAt02P&#10;kltz4dAWWzT92XheAAAAAAAAYPaa/nzc+9J2mx4CEU8LANxx5x2fycVDW6zpL8XTAgAAAAAAAHNX&#10;dWOf7H1pq00PgYjnBQDep+7GW/Hioa12HM8JAAAAAAAAzNqdhw8cr9n70vY6ns5DPDUA8D7TI+XW&#10;XEC0xUzwAgAAAAAAsE+qpr8c97y03aYnNcXzAgDPMQ2kxAuItlvVra7H8wIAAAAAAABzVXfjzbjn&#10;pS3X9BfjeQGAhEf77b5F05+N5wUAAAAAAADmxkMH5pH9RQA2Mj2pJl5EtN2mRyzG8wIAAAAAAABz&#10;U3XjjbjXpa13M54XAFhrerTcmguJtttxPC8AAAAAAAAwK01/bs0+l7ZcdbRq4qkBgPWa/ky8kGgH&#10;ee8nAAAAAAAAM+YNJPNoeoVbPDcA8LzqbrwVLybaep4WBAAAAAAAwDw1/dlpP2vNHpe22/H00Id4&#10;egDgeU2PmFtzQdG287QgAAAAAAAAZqhq+svJ3pa2XtWNfTw3AHCi6RFz8YKinXQznhsAAAAAAADY&#10;qaY/4ylB88irwwB4IC7k82h69GI8NwAAAAAAALArnhI0n+wlAvBAqm51PV5UtP2m8xDPDQAAAAAA&#10;AOyEpwTNKW8dAeDB1E1/cc2FRTvIhC8AAAAAAABz4ClB82k6F/H8AMBm7kz5JhcXbb+qG/t4egAA&#10;AAAAAGCrPCVoVi2a/lw8RQCwMa8Qm0+eFgQAAAAAAMAueUrQrPLqMAAejleIzSdPCwIAAAAAAGBn&#10;PCVoVnl1GAAPzyvEZpWnBQEAAAAAALALnhI0r+wbAnAqvEJsPnlaEAAAAAAAAFvX9Gc9JWhWeXUY&#10;AKfDK8Tm1aLpz8VzBAAAAAAAALlUR6sm7llpd3l1GACnxyvEZlXVjTfiKQIAAAAAAIAsPCVodnl1&#10;GACnyivE5tWy6S/EcwQAAAAAAACnbfqF9bhXpd1VdWMfzxEAPBSvEJtdx/EcAQAAAAAAwGmqm/7S&#10;mn0q7bKmvxTPEwA8HK8Qm13Tu1vjaQIAAAAAAIBTcWd/0GvD5tWxV4cBkIVXiM0vF30AAAAAAABy&#10;mH5BPe5Nabd5dRgA2Syb/kK88Gi3Te9wjecJAAAAAAAAHkrTn4/7Utp9035tPFUAcDo8InCWufgD&#10;AAAAAABwapr+zPSL6XFPSjtvenXYmXi6AODUeEzgLDuO5wkAAAAAAAAeRN30l9bsR2nHVd3qejxX&#10;AHC6mv5svABp903DWvFUAQAAAAAAwH25sxfozSEzbHqlWzxdAHDq6m68FS9C2n2Lpj8XzxUAAAAA&#10;AABsqurGPu5BaRbdjOcKALKom/7imguRdtz0btd4rgAAAAAAAGATy6a/EPefNI+qpr8czxcA5NH0&#10;Z+KFSPNo+rIWTxcAAAAAAACc6M7+382496RZdDydn3jKACCbqltdX3NB0u47jucKAAAAAAAATjI9&#10;iWbNvpNm0LQvG88XAOTV9GfjBUnzyBcDAAAAAAAANtb056ZfPI97TppHi6Y/H08ZAGRXd+OteFHS&#10;PJq+vMXzBQAAAAAAAFHVjTfiXpNm0814vgBgK+qmv7jmwqR55AsCAAAAAAAAJ6qb/tKafSbNpOm1&#10;bvGcAcB2NP2ZeGHSjGr6S/GUAQAAAAAAwG1eGzb3jqf92HjaAGBrqm51fc0FSjPJO0YBAAAAAABI&#10;3Pnl/5txb0nzadqHjacNALbrzgRxcpHSbJomiM/G0wYAAAAAAMDh8ov/888v/wMwC3U33ooXKc2n&#10;qhtvxHMGAAAAAADAYaqb/lLcT9K8sr8HwGzUTX8xXqg0r6qmvxzPGwAAAAAAAAfmzltAjuNekubV&#10;sukvxFMHADvjaUHzzyMGAQAAAAAADljTn6m78WbcQ9LsuhlPHQDslKcF7UXHi6Y/G88dAAAAAAAA&#10;5au6sV+zf6S51fSX4rkDgN26M1mcXrQ0q7x/FAAAAAAA4PBMgyZx30izbPol/zPx/AHAzlVHq2bN&#10;hUszq2r6y/HcAQAAAAAAUKimPz8Nm8Q9I80v+3gAzJenBe1N05e/ePoAAAAAAAAozJ39u1txr0iz&#10;zFOCAJi3qltdX3MB0/yavlScjecPAAAAAACAclTd2K/ZJ9IM85QgAOav6c/GC5jmWdWNN+LpAwAA&#10;AAAAoAx101+K+0Oab4umPxfPIQDMjonj/cnEMQAAAAAAQHmWTX9henNE3BvSPJv2V+M5BIB5avrz&#10;8UKm+Tadr3gKAQAAAAAA2FN33uxhIGiPsl8HwF6pu/FWvJhpth17HCEAAAAAAEABmv5M3Y031+wH&#10;aaZ5ShAAe6du+ovxgqZZZzAIAAAAAABgnzX9mWnAZM0+kGacpwQBsJc8LWjvMhgEAAAAAACwjwwE&#10;7WVVN96IpxIA9sKy6S/EC5tm363pS2M8lwAAAAAAAMyUgaC9zVOCANhrnha0l92M5xEAAAAAAIB5&#10;qrrV9TX7PZp50yBXPJcAsFc8LWhvMxgEAAAAAAAwc9XRqlmzz6M9yFOCACjCNGASL3Kaf95hCgAA&#10;AAAAMF9101+K+zvajzwlCIBieFrQ/mYwCAAAAAAAYH4MBO13nhIEQFE8LWh/m95DG88nAAAAAAAA&#10;u2EgaL/zlCAAytP05+IFT/vT9D7aeEoBAAAAAADYrrrpL9bdeBz3crQ/Tfum8bwCwN7ztKA9r+kv&#10;xXMKAAAAAADAdiyb/oKBoP3OU4IAKJenBe1/TX8xnlYAAAAAAAAyu7PPZiBovzv2lCAAijZNv665&#10;AGqfMhgEAAAAAACwPQaCiqjqVtfjqQWAsjT92XgB1B7mVWIAAAAAAAD5GQgqJU8JAuAwTFOway6E&#10;2rOqpr8czy0AAAAAAACnpOnPGwgqI/tqAByOpj8TL4TazzzmEAAAAAAAIAMDQSV1a9ofjacYAIo1&#10;vX5qzQVRe1jVjTfi+QUAAAAAAODB1E1/0UBQQTX9xXiOAaB401RsclHUXmYwCAAAAAAA4OEZCCor&#10;e2gAHKxl01+IF0btdTc9+hAAAAAAAODB3H3ThoGggppeAxfPMwAcjGk6Nl4ctddN70Q9F88zAAAA&#10;AAAAz89AUHlV3ep6PM8AcFia/my8QGrvOzYYBAAAAAAAsJm7A0Fxv0X73bRfdjaeawA4ONOU7JoL&#10;pfa76YuOxyECAAAAAACcwEBQmVVNfzmeawA4TE1/Jl4oVUbLpr8QTzcAAAAAAACLxTQ4EvdWVES3&#10;pv3PeL4B4GDVTX9xzQVTJdT0l+L5BgAAAAAAOGQGggqu6S/G8w0AB2+amk0umioij0gEAAAAAAC4&#10;o+pW1+Neisqo6sYb8XwDAJOmPx8vnCqn21+CPCoRAAAAAAA4VE1/purGPu6hqJiOF01/Lp52AOAu&#10;k9HF58sQAAAAAABweJr+nLdmlJ03ZwDAvTT9GV+IDqCmvxRPPQAAAAAAQImmfZHpF6eT/RKV1E1v&#10;zACADSyb/sKaC6kKy+vEAAAAAACAok2vCztaNXGPROW1aPrz8fQDAM/D+1QPJq8TAwAAAAAAynPn&#10;dWE31+yNqLCmwa94+gGAk9x5jVhyUVWheZ0YAAAAAABQiqY/73VhB9Mtb8YAgAfgNWKHldeJAQAA&#10;AAAAe83rwg6uaT8zfgwAgA1NgyLx4qqi8zoxAAAAAABg/0wDQd3Yr9n7UKFN5zt+DACA+9H0Z+MF&#10;VgeQ14kBAAAAAAD74s7rwm4l+x0quekX3b0BAwAeVtX0l9dcaFV4t18nBgAAAAAAMGPTLzpPAyJx&#10;n0OF5xfcAeD01N14M7nY6hA69i5WAAAAAABgdm6/Lmx1fc3ehgrPL7YDwGnzGrGDbvpSPX0G4scC&#10;AAAAAABg67wu7JCbXht2Ln4kAICHdPfxi/HCq0PKoxgBAAAAAIBdmZ4OdLRqkv0LHU72qgAgn+lx&#10;fMnFV4fWTRPYAAAAAADAVnk60MF3+80WAEBGTX9meixfvAjr8Jom8ePHAwAAAAAA4FRNTwfqVtfj&#10;PoUOrlvTZyF+PACAU7Zs+gtrLsQ6zI7rpr8YPyMAAAAAAAAP7c7Tgfyyuv7ztD8ZPx4AQCZVN/bx&#10;YqyDbnql2Nn4OQEAAAAAALhvTX++6sYba/YjdIB5ewUAbNud14h5b6ueky9lAAAAAADAA5teFXa0&#10;ajwdSM9q+sV0rw0DgK1r+nNrLszSLa8UAwAAAAAANjb9MnrTXzQMpNDx9NSo+HEBALbk7rR2vEBL&#10;/7nqVte9UgwAAAAAADhR05+fngYT9xmkuukvxY8LALBl3umqk7r9SjHDQQAAAAAAwLM1/Tm/fK7n&#10;q+rGPn5kAIBdmB7puOZiLT2728NBAAAAAADAYXv/MJBXhen5ml4bdiZ+dACAXbnzaMd4wZaSDAcB&#10;AAAAAMABavqzhoG0ScumvxA/PgDAjnnEo+4nw0EAAAAAAHAAmv6MYSBtmv0jAJixqhtvxIu3dFK+&#10;3AEAAAAAQIEMA+k+q7qx99owAJizpj9Td+OteBGX7tXt4aCmPxs/UgAAAAAAwB5p+vOGgfQA3TIQ&#10;BAD7oOnPrbmQSxtVdavrhoMAAAAAAGDPTMNA3iihB+t4+vzEjxQAMFPLpr+w5oIubdz0iMi66S/G&#10;zxYAAAAAADAT05Ndmv583Y03431+aeOa/lL8aAEAMzc98SW5qEv3382q6S97ZCQAAAAAAMxE05+d&#10;7t1Pr3xac19f2rjpVXPx4wUA7AmT4TrNpqcHeXwkAAAAAADswHOfCnQc7+FLD9BNvxQOAPus6c/4&#10;YqgMeXoQAAAAAABsQ9Of81QgZeh4+mzFjxsAsG/uTI3HC710Kk1PD6qb/mL82AEAAAAAAA+o6c8s&#10;m/6CN0IoV9PnK37sAIA9VTf9pXixl067qltd9yUSAAAAAAAewN1BoNu/jOstEMpYdbRq4scPANhz&#10;08BGvOhLubr9hbLpz8fPIQAAAAAAcJdBIG25ab9w+tzFjyIAUICqG2/Ei7+Uu2lAyBOEAAAAAADg&#10;2YNAt3+Z2yCQttlNA0EAULKmP+P9s9pl0287VE1/edH05+LHEwAAAAAAijMNYTT9+ene+N09GoNA&#10;2kW3Fk1/Nn48AYDS3BkM8oVTc+jYa8YAAAAAACiOpwFpXh3biwGAQ9L059Z8IZB22vR6u/e9aszj&#10;KwEAAAAA2BfTvkvTX7w7BOSNDZpTx7f3XQCAA9P059d8MZDm1K3bP0A1/SWvGwMAAAAAYBbuvg5s&#10;unc9/bKrJwFp1k17LADAYZqm1pMvB9KMq7qxf9agkEddAgAAAACQz7MHgI5Wzd2nABkC0l40fWbj&#10;RxoAODB3H2WZfFGQ9qhbt4eFmv7yNOhmWAgAAAAAgI3dGfw5+75XgBn+UQFN+3+3P9sAANNARfyy&#10;IBXSnYGho1UzDQ3dHhiaXkU2/YAHAAAAAED5njX0s2z6C+996s/dV38Z/lGJ3TQQBAA8x90vvvFL&#10;g3QITYNDN977arJpeOjuU4cu3X7F3t2mHxbvDhU9u2nASJIkSZIkSZKUt/PTPdr39ux7t7eHfKb7&#10;urcHfVbXnzXsc8vAjw6wY78YDQCkmv6MwSBJkiRJkiRJkiRpL5sGgs7FLUAAgDsMBkmSJEmSJEmS&#10;JEn71vHtNx4AAJzIYJAkSZIkSZIkSZK0LxkIAgDuw53BIO/ZlSRJkiRJkiRJkubbcd30F+NWHwDA&#10;yZr+rMEgSZIkSZIkSZIkaaYZCAIAHljTnzMYJEmSJEmSJEmSJM2rqukvx609AID7c2cwKPmiIUmS&#10;JEmSJEmSJGn7VUerJm7pAQA8mKY/H79sSJIkSZIkSZIkSdpuBoIAgNNnMEiSJEmSJEmSJEnaWbcH&#10;gpr+TNzGAwB4eAaDJEmSJEmSJEmSpK1XdavrBoIAgLwMBkmSJEmSJEmSJElbyxOCAIDtafpzdTce&#10;xy8kkiRJkiRJkiRJkk4vA0EAwPYZDJIkSZIkSZIkSZKydXsgCABgJ5r+bN2NN+MXFEmSJEmSJEmS&#10;JEkPnoEgAGD3mv6MwSBJkiRJkiRJkiTpdKqa/nLckgMA2A2DQZIkSZIkSZIkSdLD1/QX41YcAMDO&#10;Vd14I/niIkmSJEmSJEmSJOleHRsIAgBmrerGfs2XGEmSJEmSJEmSJEnrMxAEAOyH6mjVrPkyI0mS&#10;JEmSJEmSJOm5HS+b/kLcbwMAmK2q6S+v+VIjSZIkSZIkSZIk6U4GggCAPdX059d8uZEkSZIkSZIk&#10;SZIOvZuLpj8bt9cAAPZH05+7/R7U9IuOJEmSJEmSJEmSdHBV3Xhj0fRn4rYaAMD+afoz07Rz/MIj&#10;SZIkSZIkSZIkHVLV0aoxEAQAFGeaeo5ffCRJkiRJkiRJkqRDqGr6y3H/DACgGNP0c/wCJEmSJEmS&#10;JEmSJBXccd30F+O+GQBAceqmv7Tmy5AkSZIkSZIkSZJUWsfLpr8Q98sAAMrV9OfXfCmSJEmSJEmS&#10;JEmSSunWounPxm0yAIDyNf256cvQmi9IkiRJkiRJkiRJ0t5WdeMNA0EAwMGrurGPX5QkSZIkSZIk&#10;SZKkfaw6WjWLpj8T98QAAA5S3fSX4hcmSZIkSZIkSZIkaY86rpv+YtwHAwDgzuvEjtd8gZIkSZIk&#10;SZIkSZLm3M1F05+P218AALxX05+Z3rG65ouUJEmSJEmSJEmSNLumvS2vCwMA2ND0rtX4hUqSJEmS&#10;JEmSJEmaU1XTXzYQBABwn5ZNfyF+sZIkSZIkSZIkSZJm0PG0lxX3twAA2FTTn5vewbrmi5YkSZIk&#10;SZIkSZK0i24umv5s3NYCAOABVN3q+povXJIkSZIkSZIkSdLWqrqx97owAIBTVjf9xfjFS5IkSZIk&#10;SZIkSdpCx3XTX4r7VwAAnJamP1N14401X8QkSZIkSZIkSZKkU2/am/K6MACALZkmseMXMkmSJEmS&#10;JEmSJOkUu/N0IK8LAwDYsqY/V3fjzTVf0CRJkiRJkiRJkqSH6eay6S/E7SkAALaoOlo1a76oSZIk&#10;SZIkSZIkSfdd1a2uezoQAMBcNP35249wXPPFTZIkSZIkSZIkSdqg6XVhF+M2FAAAu9b0Z6bJ7TVf&#10;4CRJkiRJkiRJkqTnrerGG4umPxu3nwAAmJFpgttTgyRJkiRJkiRJkrRB09OBLnldGADAvvDUIEmS&#10;JEmSJEmSJJ3Q3acDnYvbTAAA7IOmP1d34634JU+SJEmSJEmSJEkHm6cDAQCUojpaNWu+8EmSJEmS&#10;JEmSJOmAuvt0oLNxLwkAgH1256lBN+OXP0mSJEmSJEmSJBXf9HSgi3H7CACAgkyPg1zzRVCSJEmS&#10;JEmSJEkFVnWr614VBgBwKJr+XNWNffxSKEmSJEmSJEmSpGK6uWz6C3GbCACAAzA9JrLuxltrviRK&#10;kiRJkiRJkiRpP5teFXbJ04EAAPBKMUmSJEmSJEmSpAKquvHG9MaIuBcEAMAha/qz0ztl45dHSZIk&#10;SZIkSZIkzT6vCgMA4B6a/pxXikmSJEmSJEmSJO1FXhUGAMD9uftKMcNBkiRJkiRJkiRJ8+t4egOE&#10;YSAAAB5Y1fSX13zRlCRJkiRJkiRJ0g6quvHG9OaHuKcDAAD3r+nPTdPm8UunJEmSJEmSJEmSttbN&#10;ZdNfiNs4AADw8AwHSZIkSZIkSZIkbbvjuukveVUYAAD5Nf356dGUa76USpIkSZIkSZIk6XQyDAQA&#10;wG5Mj6isu/HWmi+pkiRJkiRJkiRJerAMAwEAMA+GgyRJkiRJkiRJkh6646rpLxsGAgBgduqmv2g4&#10;SJIkSZIkSZIk6b4yDAQAwH6YHmlpOEiSJEmSJEmSJOnEjqujVbNo+rNxrwUAAGbNcJAkSZIkSZIk&#10;SVKSYSAAAMqwbPoLVbe6vuZLryRJkiRJkiRJ0qHkNWEAABSq6c8ZDpIkSZIkSZIkSYdU1Y03prcr&#10;GAYCAKB8TX92moSPX4olSZIkSZIkSZJKaRoGWjT9ecNAAAAcpGkyvu7GW/GLsiRJkiRJkiRJ0h52&#10;fHcY6FzcEwEAgINkOEiSJEmSJEmSJO1xx9NbEgwDAQDA82n681W3ur7my7QkSZIkSZIkSdKsmp4K&#10;NP3is1eEAQDAffD0IEmSJEmSJEmSNMOOp19w9lQgAAB4WJ4eJEmSJEmSJEmSdpynAgEAQEaeHiRJ&#10;kiRJkiRJkraYpwIBAMBWeXqQJEmSJEmSJEnKlKcCAQDADCyb/oIBIUmSJEmSJEmS9JDdrJr+sqcC&#10;AQDADNVNf7Hqxn7NF3lJkiRJkiRJkqSYQSAAANg302M9bz/eM/2CL0mSJEmSJEmSDrdbBoEAAKAQ&#10;BoQkSZIkSZIkSTrojg0CAQBAyZr+jAEhSZIkSZIkSZIOopvV0aq5PQjU9GfilgEAAFCwZdNfmH4g&#10;mB4VuuaHBUmSJEmSJEmStD8d3/6l4Ka/5IlAAADA+zX9OU8RkiRJkiRJkiRpr7r5vteCeRoQAACw&#10;iWc9Reh4zQ8ZkiRJkiRJkiRp+01PA+o9DQgAADgdTX+2bvqLd4eEbq75IUSSJEmSJEmSJJ1+t18J&#10;5mlAAADAdjT9mWc9SciQkCRJkiRJkiRJp9PN5zwJyBAQAACwa7eHhJr+8vQbC2t+iJEkSZIkSZIk&#10;Sc/t+PYQ0NGqme6xex0YAACwF6YfYN77yjGDQpIkSZIkSZKkA+/OAFA39ndfBXbeU4AAAIByNP3Z&#10;8EShW2t+MJIkSZIkSZIkaZ87vj38c7Rqpl+e9RowAADgYN19qtClZz1VyLCQJEmSJEmSJGnuve/1&#10;X9M9bsM/AAAAm7r7ZKHbryG7+3QhryKTJEmSJEmSJG2p97/y6/2DP9Nrvwz/AAAAZDP9wNX05983&#10;MHT7KUOr63eHhm562pAkSZIkSZIk6Xmahn2me8h3Bn4M/QAAAOyppj87/SD3nKcO3R4keuqvVker&#10;J+80fut7q4/GH7hdN/yz99UOP3W3X5QkSZIkSZIkba333pv9qffdr33vPdyj8Qfef2/3vfd6V09W&#10;jz11ZWoa8pnuCT9r0Ge6V2zYBwCgIP8/e/pJBMpQ0LYAAAAASUVORK5CYIJQSwMECgAAAAAAAAAh&#10;AMR+5f48DQAAPA0AABQAAABkcnMvbWVkaWEvaW1hZ2UyLnN2Zzxzdmcgd2lkdGg9IjE5MjQiIGhl&#10;aWdodD0iMjA4MyIgdmlld0JveD0iMCAwIDE5MjQgMjA4MyIgeG1sbnM9Imh0dHA6Ly93d3cudzMu&#10;b3JnLzIwMDAvc3ZnIiB4bWxuczp4bGluaz0iaHR0cDovL3d3dy53My5vcmcvMTk5OS94bGluayIg&#10;ZmlsbD0iIzRCOEFCMyIgZmlsbC1ydWxlPSJldmVub2RkIiBjbGlwLXJ1bGU9ImV2ZW5vZGQiIG92&#10;ZXJmbG93PSJoaWRkZW4iPjxzdHlsZT4NCi5Nc2Z0T2ZjVGhtX0FjY2VudDFfRmlsbF92MiB7DQog&#10;ZmlsbDojMDI5MUIxOyANCn0NCjwvc3R5bGU+DQo8ZyBpZD0iY2hhbmdlMV8xIj48cGF0aCBkPSJN&#10;MjMyIDM4IDM5NCAzOEMzOTYgMTYgNDE1IDAgNDM3IDBMMTE3MyAwQzExOTUgMCAxMjE0IDE3IDEy&#10;MTUgMzhMMTM3OCAzOEMxNDQyIDM4IDE0OTkgNjUgMTU0MiAxMDYgMTU4NCAxNDggMTYxMCAyMDYg&#10;MTYxMCAyNzBMMTYxMCA0NjMgMTUzMyA1MDggMTUzMyAyNzFDMTUzMyAyMjkgMTUxNiAxODkgMTQ4&#10;NyAxNjIgMTQ2MCAxMzQgMTQyMCAxMTYgMTM3OCAxMTZMMTIxNSAxMTZDMTIxMyAxMzggMTE5NCAx&#10;NTUgMTE3MyAxNTVMNDM3IDE1NUM0MTUgMTU1IDM5NiAxMzggMzk0IDExNkwyMzIgMTE2QzE5MCAx&#10;MTYgMTUwIDEzMyAxMjIgMTYyIDk1IDE4OSA3NyAyMjkgNzcgMjcxTDc3IDE4NTJDNzcgMTg5NCA5&#10;NCAxOTM0IDEyMiAxOTYxIDE1MCAxOTg5IDE4OSAyMDA3IDIzMiAyMDA3TDEzNzkgMjAwN0MxNDIx&#10;IDIwMDcgMTQ2MSAxOTkwIDE0ODggMTk2MSAxNTE2IDE5MzQgMTUzNCAxODk0IDE1MzQgMTg1Mkwx&#10;NTM0IDg3NiAxNjExIDgzMSAxNjExIDE4NTFDMTYxMSAxOTE1IDE1ODQgMTk3MyAxNTQzIDIwMTUg&#10;MTUwMSAyMDU3IDE0NDMgMjA4MyAxMzc5IDIwODNMMjMyIDIwODNDMTY4IDIwODMgMTEwIDIwNTYg&#10;NjggMjAxNSAyNiAxOTczIDAgMTkxNSAwIDE4NTFMMCAyNzBDMCAyMDYgMjYgMTQ5IDY4IDEwNiAx&#10;MTAgNjQgMTY4IDM4IDIzMiAzOFoiIGNsYXNzPSJNc2Z0T2ZjVGhtX0FjY2VudDFfRmlsbF92MiIg&#10;ZmlsbD0iIzAyOTFCMSIgZmlsbC1ydWxlPSJub256ZXJvIi8+PHBhdGggZD0iTTMyOCAxMTIwQzMx&#10;NiAxMTA5IDMxNiAxMDkxIDMyOCAxMDgwIDMzOSAxMDY4IDM1NyAxMDY4IDM2OCAxMDgwTDQyMCAx&#10;MTMyIDUyMSA5NThDNTI4IDk0NSA1NDYgOTQwIDU2MCA5NDggNTczIDk1NSA1NzggOTczIDU3MCA5&#10;ODdMNDUzIDExOTFDNDUxIDExOTMgNDUwIDExOTYgNDQ3IDExOTggNDM2IDEyMDkgNDE4IDEyMDkg&#10;NDA3IDExOThMMzI4IDExMTkgMzI4IDExMTlaIiBjbGFzcz0iTXNmdE9mY1RobV9BY2NlbnQxX0Zp&#10;bGxfdjIiIGZpbGw9IiMwMjkxQjEiIGZpbGwtcnVsZT0ibm9uemVybyIvPjxwYXRoIGQ9Ik02NzUg&#10;MTExOEM2NTkgMTExOCA2NDcgMTEwNiA2NDcgMTA5MCA2NDcgMTA3NCA2NTkgMTA2MiA2NzUgMTA2&#10;MkwxMjY0IDEwNjJDMTI4MCAxMDYyIDEyOTIgMTA3NCAxMjkyIDEwOTAgMTI5MiAxMTA2IDEyODAg&#10;MTExOCAxMjY0IDExMThMNjc1IDExMThaIiBjbGFzcz0iTXNmdE9mY1RobV9BY2NlbnQxX0ZpbGxf&#10;djIiIGZpbGw9IiMwMjkxQjEiIGZpbGwtcnVsZT0ibm9uemVybyIvPjxwYXRoIGQ9Ik0zMjggMTQx&#10;N0MzMTYgMTQwNiAzMTYgMTM4OCAzMjggMTM3NyAzMzkgMTM2NSAzNTcgMTM2NSAzNjggMTM3N0w0&#10;MjAgMTQyOSA1MjEgMTI1NUM1MjggMTI0MiA1NDYgMTIzNyA1NjAgMTI0NSA1NzMgMTI1MiA1Nzgg&#10;MTI3MCA1NzAgMTI4NEw0NTMgMTQ4OEM0NTEgMTQ5MCA0NTAgMTQ5MyA0NDcgMTQ5NSA0MzYgMTUw&#10;NiA0MTggMTUwNiA0MDcgMTQ5NUwzMjggMTQxNiAzMjggMTQxNloiIGNsYXNzPSJNc2Z0T2ZjVGht&#10;X0FjY2VudDFfRmlsbF92MiIgZmlsbD0iIzAyOTFCMSIgZmlsbC1ydWxlPSJub256ZXJvIi8+PHBh&#10;dGggZD0iTTY3NSAxNDE1QzY1OSAxNDE1IDY0NyAxNDAzIDY0NyAxMzg3IDY0NyAxMzcxIDY1OSAx&#10;MzU5IDY3NSAxMzU5TDEyNjQgMTM1OUMxMjgwIDEzNTkgMTI5MiAxMzcxIDEyOTIgMTM4NyAxMjky&#10;IDE0MDMgMTI4MCAxNDE1IDEyNjQgMTQxNUw2NzUgMTQxNVoiIGNsYXNzPSJNc2Z0T2ZjVGhtX0Fj&#10;Y2VudDFfRmlsbF92MiIgZmlsbD0iIzAyOTFCMSIgZmlsbC1ydWxlPSJub256ZXJvIi8+PHBhdGgg&#10;ZD0iTTMyOCAxNzE0QzMxNiAxNzAzIDMxNiAxNjg1IDMyOCAxNjc0IDMzOSAxNjYyIDM1NyAxNjYy&#10;IDM2OCAxNjc0TDQyMCAxNzI2IDUyMSAxNTUyQzUyOCAxNTM5IDU0NiAxNTM0IDU2MCAxNTQyIDU3&#10;MyAxNTQ5IDU3OCAxNTY3IDU3MCAxNTgwTDQ1MyAxNzg1QzQ1MSAxNzg3IDQ1MCAxNzkwIDQ0NyAx&#10;NzkyIDQzNiAxODAzIDQxOCAxODAzIDQwNyAxNzkyTDMyOCAxNzEzWiIgY2xhc3M9Ik1zZnRPZmNU&#10;aG1fQWNjZW50MV9GaWxsX3YyIiBmaWxsPSIjMDI5MUIxIiBmaWxsLXJ1bGU9Im5vbnplcm8iLz48&#10;cGF0aCBkPSJNNjc1IDE3MTJDNjU5IDE3MTIgNjQ3IDE3MDAgNjQ3IDE2ODQgNjQ3IDE2NjggNjU5&#10;IDE2NTUgNjc1IDE2NTVMMTI2NCAxNjU1QzEyODAgMTY1NSAxMjkyIDE2NjggMTI5MiAxNjg0IDEy&#10;OTIgMTcwMCAxMjgwIDE3MTIgMTI2NCAxNzEyTDY3NSAxNzEyWiIgY2xhc3M9Ik1zZnRPZmNUaG1f&#10;QWNjZW50MV9GaWxsX3YyIiBmaWxsPSIjMDI5MUIxIiBmaWxsLXJ1bGU9Im5vbnplcm8iLz48cGF0&#10;aCBkPSJNODA2IDI5MUM5NTIgMjkxIDEwNzAgNDA5IDEwNzAgNTU1IDEwNzAgNzAxIDk1MiA4MTkg&#10;ODA2IDgxOSA2NjAgODE5IDU0MiA3MDEgNTQyIDU1NSA1NDIgNDA5IDY2MCAyOTEgODA2IDI5MVpN&#10;ODA2IDQxOEM4NDggNDE4IDg4MyA0NTIgODgzIDQ5NSA4ODMgNTM3IDg0OSA1NzIgODA2IDU3MiA3&#10;NjQgNTcyIDcyOSA1MzggNzI5IDQ5NSA3MjkgNDUzIDc2MyA0MTggODA2IDQxOFpNNzUzIDU5NCA4&#10;NTkgNTk0QzkwOSA1OTQgOTQ5IDYzNCA5NDkgNjg0TDk0OSA2OTEgNjYzIDY5MSA2NjMgNjg0QzY2&#10;MyA2MzQgNzAzIDU5NCA3NTMgNTk0WiIgY2xhc3M9Ik1zZnRPZmNUaG1fQWNjZW50MV9GaWxsX3Yy&#10;IiBmaWxsPSIjMDI5MUIxIi8+PHBhdGggZD0iTTE4MjkgNDIwIDE5MTcgNTcyQzE5MjQgNTg0IDE5&#10;MjAgNTk5IDE5MDggNjA2TDEzOTQgOTAzQzEzODkgOTA2IDEzODQgOTA3IDEzNzggOTA2TDEyMzkg&#10;ODg1QzEyMzEgODg0IDEyMjUgODgwIDEyMjEgODczIDEyMTcgODY2IDEyMTcgODU5IDEyMTkgODUy&#10;TDEyNzAgNzIxQzEyNzIgNzE2IDEyNzYgNzExIDEyODEgNzA5TDE3OTUgNDEyQzE4MDcgNDA1IDE4&#10;MjIgNDA5IDE4MjkgNDIxWk0xNzk5IDQ2MyAxNzk5IDQ2M0MxODAyIDQ2OSAxODAwIDQ3NiAxNzk1&#10;IDQ3OUwxMzM2IDc0NEMxMzMwIDc0NyAxMzIzIDc0NSAxMzIwIDc0MEwxMzIwIDc0MEMxMzE3IDcz&#10;NCAxMzE5IDcyNyAxMzI0IDcyNEwxNzgzIDQ1OUMxNzg5IDQ1NiAxNzk2IDQ1OCAxNzk5IDQ2M1oi&#10;IGNsYXNzPSJNc2Z0T2ZjVGhtX0FjY2VudDFfRmlsbF92MiIgZmlsbD0iIzAyOTFCMSIvPjwvZz48&#10;L3N2Zz5QSwMEFAAGAAgAAAAhAIrw0D3aAAAABQEAAA8AAABkcnMvZG93bnJldi54bWxMjsFOwzAQ&#10;RO9I/IO1SNyoU6QGErKpKlDFoScSuG/jJU4b22nstsnfY05wHM3ozSvWk+nFhUffOYuwXCQg2DZO&#10;dbZF+Ky3D88gfCCrqHeWEWb2sC5vbwrKlbvaD75UoRURYn1OCDqEIZfSN5oN+YUb2Mbu242GQoxj&#10;K9VI1wg3vXxMklQa6mx80DTwq+bmWJ0NQvVO/eY0b/VpDk29+9rV2h/eEO/vps0LiMBT+BvDr35U&#10;hzI67d3ZKi96hNUyDhGyDERs0zQFsUd4WmUgy0L+ty9/AAAA//8DAFBLAwQUAAYACAAAACEAIlYO&#10;7scAAAClAQAAGQAAAGRycy9fcmVscy9lMm9Eb2MueG1sLnJlbHO8kLFqAzEMhvdC3sFo7/nuhlJK&#10;fFlKIWtIH0DYOp/JWTaWG5q3j2mWBgLdOkri//4PbXffcVVnKhISGxi6HhSxTS6wN/B5/Hh+BSUV&#10;2eGamAxcSGA3bZ62B1qxtpAsIYtqFBYDS635TWuxC0WULmXidplTiVjbWLzOaE/oSY99/6LLbwZM&#10;d0y1dwbK3o2gjpfcmv9mp3kOlt6T/YrE9UGFDrF1NyAWT9VAJBfwthw7OXvQjx2G/3EYusw/Dvru&#10;udMVAAD//wMAUEsBAi0AFAAGAAgAAAAhAKjWx6gTAQAASQIAABMAAAAAAAAAAAAAAAAAAAAAAFtD&#10;b250ZW50X1R5cGVzXS54bWxQSwECLQAUAAYACAAAACEAOP0h/9YAAACUAQAACwAAAAAAAAAAAAAA&#10;AABEAQAAX3JlbHMvLnJlbHNQSwECLQAUAAYACAAAACEAZAwefgICAACGBAAADgAAAAAAAAAAAAAA&#10;AABDAgAAZHJzL2Uyb0RvYy54bWxQSwECLQAKAAAAAAAAACEAWj/W1gilAQAIpQEAFAAAAAAAAAAA&#10;AAAAAABxBAAAZHJzL21lZGlhL2ltYWdlMS5wbmdQSwECLQAKAAAAAAAAACEAxH7l/jwNAAA8DQAA&#10;FAAAAAAAAAAAAAAAAACrqQEAZHJzL21lZGlhL2ltYWdlMi5zdmdQSwECLQAUAAYACAAAACEAivDQ&#10;PdoAAAAFAQAADwAAAAAAAAAAAAAAAAAZtwEAZHJzL2Rvd25yZXYueG1sUEsBAi0AFAAGAAgAAAAh&#10;ACJWDu7HAAAApQEAABkAAAAAAAAAAAAAAAAAILgBAGRycy9fcmVscy9lMm9Eb2MueG1sLnJlbHNQ&#10;SwUGAAAAAAcABwC+AQAAHrkBAAAA&#10;" w14:anchorId="5759AE4C">
                <v:fill type="frame" o:title="" recolor="t" rotate="t" r:id="rId126"/>
                <v:path arrowok="t"/>
                <w10:wrap anchorx="margin"/>
              </v:shape>
            </w:pict>
          </mc:Fallback>
        </mc:AlternateContent>
      </w:r>
    </w:p>
    <w:p w14:paraId="124E17B3" w14:textId="5F971A9B" w:rsidR="00BE69E0" w:rsidRPr="003B4C86" w:rsidRDefault="0060177A" w:rsidP="003B4C86">
      <w:pPr>
        <w:pStyle w:val="Heading3"/>
      </w:pPr>
      <w:bookmarkStart w:id="70" w:name="_4.3.1_Registration_and"/>
      <w:bookmarkEnd w:id="70"/>
      <w:r>
        <w:t xml:space="preserve">                </w:t>
      </w:r>
      <w:r w:rsidR="003B4C86">
        <w:t xml:space="preserve">4.3.1 Registration and </w:t>
      </w:r>
      <w:r w:rsidR="00380F2A">
        <w:t>p</w:t>
      </w:r>
      <w:r w:rsidR="003B4C86">
        <w:t xml:space="preserve">lanning </w:t>
      </w:r>
      <w:r w:rsidR="00380F2A">
        <w:t>management plan reviews</w:t>
      </w:r>
      <w:r w:rsidR="00BE69E0">
        <w:rPr>
          <w:szCs w:val="28"/>
        </w:rPr>
        <w:tab/>
      </w:r>
    </w:p>
    <w:p w14:paraId="58EFE579" w14:textId="77777777" w:rsidR="00BE69E0" w:rsidRPr="00BF33B2" w:rsidRDefault="00BE69E0" w:rsidP="00BE69E0">
      <w:pPr>
        <w:tabs>
          <w:tab w:val="left" w:pos="5865"/>
        </w:tabs>
        <w:rPr>
          <w:b/>
          <w:bCs/>
          <w:sz w:val="4"/>
          <w:szCs w:val="6"/>
        </w:rPr>
      </w:pPr>
    </w:p>
    <w:p w14:paraId="06433CAF" w14:textId="6F049031" w:rsidR="00BE69E0" w:rsidRPr="00BF33B2" w:rsidRDefault="00BE69E0" w:rsidP="00BE69E0">
      <w:pPr>
        <w:tabs>
          <w:tab w:val="left" w:pos="5865"/>
        </w:tabs>
        <w:jc w:val="both"/>
        <w:rPr>
          <w:b/>
          <w:bCs/>
        </w:rPr>
      </w:pPr>
      <w:r w:rsidRPr="00BF33B2">
        <w:rPr>
          <w:b/>
          <w:bCs/>
        </w:rPr>
        <w:t>Register all returning Chronic Disease Management Patients for MyMedicare with your practice prior to, or at their next Chronic Condition Management appointment.</w:t>
      </w:r>
    </w:p>
    <w:p w14:paraId="5C7BC45D" w14:textId="2F37E408" w:rsidR="00BE69E0" w:rsidRPr="000269A3" w:rsidRDefault="00BE69E0" w:rsidP="00C049BF">
      <w:pPr>
        <w:pStyle w:val="ListParagraph"/>
        <w:numPr>
          <w:ilvl w:val="0"/>
          <w:numId w:val="50"/>
        </w:numPr>
        <w:tabs>
          <w:tab w:val="left" w:pos="5865"/>
        </w:tabs>
        <w:ind w:hanging="357"/>
        <w:contextualSpacing w:val="0"/>
        <w:jc w:val="both"/>
      </w:pPr>
      <w:r w:rsidRPr="000269A3">
        <w:t>Prompt your patients to register in advance of their appointments.</w:t>
      </w:r>
    </w:p>
    <w:p w14:paraId="132905DF" w14:textId="22847290" w:rsidR="00BE69E0" w:rsidRPr="000269A3" w:rsidRDefault="00BE69E0" w:rsidP="00C049BF">
      <w:pPr>
        <w:pStyle w:val="ListParagraph"/>
        <w:numPr>
          <w:ilvl w:val="1"/>
          <w:numId w:val="50"/>
        </w:numPr>
        <w:tabs>
          <w:tab w:val="left" w:pos="5865"/>
        </w:tabs>
        <w:ind w:hanging="357"/>
        <w:contextualSpacing w:val="0"/>
        <w:jc w:val="both"/>
      </w:pPr>
      <w:r w:rsidRPr="000269A3">
        <w:t>Send an SMS to all patients with a scheduled Chronic Disease Management Plan encouraging them to register with your General Practice before their appointment using Medicare Online or print and complete a MyMedicare Registration form to bring to their appointment, or</w:t>
      </w:r>
    </w:p>
    <w:p w14:paraId="27D2E693" w14:textId="25A7DEB7" w:rsidR="00BE69E0" w:rsidRPr="000269A3" w:rsidRDefault="00BE69E0" w:rsidP="00C049BF">
      <w:pPr>
        <w:pStyle w:val="ListParagraph"/>
        <w:numPr>
          <w:ilvl w:val="1"/>
          <w:numId w:val="50"/>
        </w:numPr>
        <w:tabs>
          <w:tab w:val="left" w:pos="5865"/>
        </w:tabs>
        <w:ind w:hanging="357"/>
        <w:contextualSpacing w:val="0"/>
        <w:jc w:val="both"/>
      </w:pPr>
      <w:r w:rsidRPr="000269A3">
        <w:t>Invite patients to attend their appointment early to complete a MyMedicare Registration Form in the practice waiting room.</w:t>
      </w:r>
    </w:p>
    <w:p w14:paraId="60E44F78" w14:textId="04558ADA" w:rsidR="00BE69E0" w:rsidRPr="000269A3" w:rsidRDefault="00BE69E0" w:rsidP="00C049BF">
      <w:pPr>
        <w:pStyle w:val="ListParagraph"/>
        <w:numPr>
          <w:ilvl w:val="0"/>
          <w:numId w:val="50"/>
        </w:numPr>
        <w:tabs>
          <w:tab w:val="left" w:pos="5865"/>
        </w:tabs>
        <w:ind w:hanging="357"/>
        <w:contextualSpacing w:val="0"/>
        <w:jc w:val="both"/>
      </w:pPr>
      <w:r w:rsidRPr="000269A3">
        <w:t>Encourage your patients to register at their next appointment</w:t>
      </w:r>
    </w:p>
    <w:p w14:paraId="31C9A608" w14:textId="1231C9E9" w:rsidR="00BE69E0" w:rsidRPr="000269A3" w:rsidRDefault="00BE69E0" w:rsidP="00C049BF">
      <w:pPr>
        <w:pStyle w:val="ListParagraph"/>
        <w:numPr>
          <w:ilvl w:val="1"/>
          <w:numId w:val="50"/>
        </w:numPr>
        <w:tabs>
          <w:tab w:val="left" w:pos="142"/>
          <w:tab w:val="left" w:pos="5865"/>
        </w:tabs>
        <w:ind w:hanging="357"/>
        <w:contextualSpacing w:val="0"/>
        <w:jc w:val="both"/>
      </w:pPr>
      <w:r w:rsidRPr="000269A3">
        <w:t>Check each patient’s MyMedicare Registration status with your practice when they present for their appointment or the day before their appointment</w:t>
      </w:r>
    </w:p>
    <w:p w14:paraId="19D62AE5" w14:textId="503B6FC5" w:rsidR="000F0D8A" w:rsidRDefault="00BE69E0" w:rsidP="00C049BF">
      <w:pPr>
        <w:pStyle w:val="ListParagraph"/>
        <w:numPr>
          <w:ilvl w:val="1"/>
          <w:numId w:val="50"/>
        </w:numPr>
        <w:tabs>
          <w:tab w:val="left" w:pos="142"/>
          <w:tab w:val="left" w:pos="5865"/>
        </w:tabs>
        <w:ind w:hanging="357"/>
        <w:contextualSpacing w:val="0"/>
        <w:jc w:val="both"/>
      </w:pPr>
      <w:r w:rsidRPr="000269A3">
        <w:t>Provide a MyMedicare Registration QR code</w:t>
      </w:r>
      <w:r>
        <w:t xml:space="preserve"> or utilise other team members to assist patients to register while in the clinic such as practice nurses or Aboriginal and/or Torres Strait Islander Health Practitioner.</w:t>
      </w:r>
    </w:p>
    <w:p w14:paraId="4575BC13" w14:textId="77777777" w:rsidR="004A1FA7" w:rsidRDefault="004A1FA7" w:rsidP="004A1FA7">
      <w:pPr>
        <w:tabs>
          <w:tab w:val="left" w:pos="142"/>
          <w:tab w:val="left" w:pos="5865"/>
        </w:tabs>
        <w:jc w:val="both"/>
      </w:pPr>
    </w:p>
    <w:p w14:paraId="110CC1CA" w14:textId="3ED16523" w:rsidR="004A1FA7" w:rsidRPr="00D04423" w:rsidRDefault="004A1FA7" w:rsidP="004A1FA7">
      <w:pPr>
        <w:tabs>
          <w:tab w:val="left" w:pos="142"/>
          <w:tab w:val="left" w:pos="5865"/>
        </w:tabs>
        <w:jc w:val="both"/>
        <w:rPr>
          <w:b/>
          <w:bCs/>
        </w:rPr>
        <w:sectPr w:rsidR="004A1FA7" w:rsidRPr="00D04423" w:rsidSect="008B5B35">
          <w:pgSz w:w="11906" w:h="16838"/>
          <w:pgMar w:top="2013" w:right="1440" w:bottom="1985" w:left="1157" w:header="709" w:footer="266" w:gutter="0"/>
          <w:cols w:space="720"/>
          <w:formProt w:val="0"/>
        </w:sectPr>
      </w:pPr>
      <w:r w:rsidRPr="00D04423">
        <w:rPr>
          <w:b/>
          <w:bCs/>
        </w:rPr>
        <w:t>Use the</w:t>
      </w:r>
      <w:r w:rsidR="00D04423">
        <w:rPr>
          <w:b/>
          <w:bCs/>
        </w:rPr>
        <w:t xml:space="preserve"> </w:t>
      </w:r>
      <w:r w:rsidR="00D04423" w:rsidRPr="00D04423">
        <w:rPr>
          <w:b/>
          <w:bCs/>
        </w:rPr>
        <w:t>communication</w:t>
      </w:r>
      <w:r w:rsidRPr="00D04423">
        <w:rPr>
          <w:b/>
          <w:bCs/>
        </w:rPr>
        <w:t xml:space="preserve"> action plan </w:t>
      </w:r>
      <w:r w:rsidR="00D04423">
        <w:rPr>
          <w:b/>
          <w:bCs/>
        </w:rPr>
        <w:t xml:space="preserve">on the next page </w:t>
      </w:r>
      <w:r w:rsidRPr="00D04423">
        <w:rPr>
          <w:b/>
          <w:bCs/>
        </w:rPr>
        <w:t xml:space="preserve">to consider </w:t>
      </w:r>
      <w:r w:rsidR="00D04423" w:rsidRPr="00D04423">
        <w:rPr>
          <w:b/>
          <w:bCs/>
        </w:rPr>
        <w:t xml:space="preserve">all quality improvement needs related to increasing MyMedicare registration of chronic conditions patients within your practice. </w:t>
      </w:r>
      <w:r w:rsidRPr="00D04423">
        <w:rPr>
          <w:b/>
          <w:bCs/>
        </w:rPr>
        <w:t xml:space="preserve">    </w:t>
      </w:r>
    </w:p>
    <w:p w14:paraId="7FF05DDB" w14:textId="308A3BB4" w:rsidR="004E2014" w:rsidRPr="004E2014" w:rsidRDefault="00BE69E0" w:rsidP="007A457F">
      <w:pPr>
        <w:pStyle w:val="Heading3"/>
        <w:sectPr w:rsidR="004E2014" w:rsidRPr="004E2014" w:rsidSect="008B5B35">
          <w:pgSz w:w="16838" w:h="11906" w:orient="landscape"/>
          <w:pgMar w:top="1440" w:right="1985" w:bottom="1157" w:left="2013" w:header="709" w:footer="266" w:gutter="0"/>
          <w:cols w:space="720"/>
          <w:formProt w:val="0"/>
        </w:sectPr>
      </w:pPr>
      <w:bookmarkStart w:id="71" w:name="_4.3.1_Activity_-"/>
      <w:bookmarkStart w:id="72" w:name="_Toc198540969"/>
      <w:bookmarkEnd w:id="71"/>
      <w:r w:rsidRPr="003B5810">
        <w:rPr>
          <w:rStyle w:val="Heading-2Char"/>
          <w:rFonts w:ascii="Karla" w:eastAsia="Karla" w:hAnsi="Karla" w:cs="Calibri (Body)"/>
          <w:b/>
          <w:color w:val="379886" w:themeColor="accent2" w:themeShade="BF"/>
          <w:spacing w:val="-20"/>
          <w:w w:val="100"/>
          <w:sz w:val="24"/>
          <w:szCs w:val="36"/>
        </w:rPr>
        <w:lastRenderedPageBreak/>
        <mc:AlternateContent>
          <mc:Choice Requires="wpg">
            <w:drawing>
              <wp:anchor distT="0" distB="0" distL="114300" distR="114300" simplePos="0" relativeHeight="251658366" behindDoc="0" locked="0" layoutInCell="1" allowOverlap="1" wp14:anchorId="42DAB099" wp14:editId="26F0BCA2">
                <wp:simplePos x="0" y="0"/>
                <wp:positionH relativeFrom="page">
                  <wp:align>center</wp:align>
                </wp:positionH>
                <wp:positionV relativeFrom="paragraph">
                  <wp:posOffset>168910</wp:posOffset>
                </wp:positionV>
                <wp:extent cx="10515600" cy="5467350"/>
                <wp:effectExtent l="0" t="0" r="0" b="0"/>
                <wp:wrapNone/>
                <wp:docPr id="1533703833" name="Group 9"/>
                <wp:cNvGraphicFramePr/>
                <a:graphic xmlns:a="http://schemas.openxmlformats.org/drawingml/2006/main">
                  <a:graphicData uri="http://schemas.microsoft.com/office/word/2010/wordprocessingGroup">
                    <wpg:wgp>
                      <wpg:cNvGrpSpPr/>
                      <wpg:grpSpPr>
                        <a:xfrm>
                          <a:off x="0" y="0"/>
                          <a:ext cx="10515600" cy="5467350"/>
                          <a:chOff x="0" y="949322"/>
                          <a:chExt cx="10671175" cy="5544524"/>
                        </a:xfrm>
                      </wpg:grpSpPr>
                      <wps:wsp>
                        <wps:cNvPr id="1352701597" name="Rectangle 1352701597"/>
                        <wps:cNvSpPr/>
                        <wps:spPr>
                          <a:xfrm>
                            <a:off x="4204675" y="1460141"/>
                            <a:ext cx="3317185" cy="5009874"/>
                          </a:xfrm>
                          <a:prstGeom prst="rect">
                            <a:avLst/>
                          </a:prstGeom>
                          <a:solidFill>
                            <a:sysClr val="window" lastClr="FFFFFF"/>
                          </a:solidFill>
                          <a:ln w="25400" cap="flat" cmpd="sng" algn="ctr">
                            <a:solidFill>
                              <a:srgbClr val="40C1AC"/>
                            </a:solidFill>
                            <a:prstDash val="solid"/>
                            <a:miter lim="800000"/>
                          </a:ln>
                          <a:effectLst/>
                        </wps:spPr>
                        <wps:bodyPr rot="0" spcFirstLastPara="0" vert="horz" wrap="square" lIns="91440" tIns="45720" rIns="91440" bIns="45720" numCol="1" spcCol="0" rtlCol="0" fromWordArt="0" anchor="ctr" anchorCtr="0" forceAA="0" compatLnSpc="1">
                          <a:prstTxWarp prst="textNoShape">
                            <a:avLst/>
                          </a:prstTxWarp>
                          <a:noAutofit/>
                        </wps:bodyPr>
                      </wps:wsp>
                      <wpg:grpSp>
                        <wpg:cNvPr id="1853286170" name="Group 1853286170"/>
                        <wpg:cNvGrpSpPr/>
                        <wpg:grpSpPr>
                          <a:xfrm>
                            <a:off x="0" y="949322"/>
                            <a:ext cx="10671175" cy="5544524"/>
                            <a:chOff x="0" y="949322"/>
                            <a:chExt cx="10671175" cy="5544524"/>
                          </a:xfrm>
                        </wpg:grpSpPr>
                        <wps:wsp>
                          <wps:cNvPr id="659491454" name="Rectangle 659491454"/>
                          <wps:cNvSpPr/>
                          <wps:spPr>
                            <a:xfrm>
                              <a:off x="7656394" y="1631437"/>
                              <a:ext cx="2354381" cy="4839041"/>
                            </a:xfrm>
                            <a:prstGeom prst="rect">
                              <a:avLst/>
                            </a:prstGeom>
                            <a:solidFill>
                              <a:sysClr val="window" lastClr="FFFFFF"/>
                            </a:solidFill>
                            <a:ln w="25400" cap="flat" cmpd="sng" algn="ctr">
                              <a:solidFill>
                                <a:srgbClr val="40C1AC"/>
                              </a:solidFill>
                              <a:prstDash val="solid"/>
                              <a:miter lim="800000"/>
                            </a:ln>
                            <a:effectLst/>
                          </wps:spPr>
                          <wps:txbx>
                            <w:txbxContent>
                              <w:p w14:paraId="12F4195C" w14:textId="77777777" w:rsidR="00BE69E0" w:rsidRDefault="00BE69E0" w:rsidP="00BE69E0">
                                <w:pPr>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87402951" name="Rectangle 987402951"/>
                          <wps:cNvSpPr/>
                          <wps:spPr>
                            <a:xfrm>
                              <a:off x="2115403" y="1645052"/>
                              <a:ext cx="1934617" cy="4825224"/>
                            </a:xfrm>
                            <a:prstGeom prst="rect">
                              <a:avLst/>
                            </a:prstGeom>
                            <a:noFill/>
                            <a:ln w="25400" cap="flat" cmpd="sng" algn="ctr">
                              <a:solidFill>
                                <a:srgbClr val="40C1AC"/>
                              </a:solidFill>
                              <a:prstDash val="solid"/>
                              <a:miter lim="800000"/>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626959555" name="Rectangle 626959555"/>
                          <wps:cNvSpPr/>
                          <wps:spPr>
                            <a:xfrm>
                              <a:off x="450376" y="1658903"/>
                              <a:ext cx="1522730" cy="4810999"/>
                            </a:xfrm>
                            <a:prstGeom prst="rect">
                              <a:avLst/>
                            </a:prstGeom>
                            <a:solidFill>
                              <a:sysClr val="window" lastClr="FFFFFF"/>
                            </a:solidFill>
                            <a:ln w="25400" cap="flat" cmpd="sng" algn="ctr">
                              <a:solidFill>
                                <a:srgbClr val="40C1AC"/>
                              </a:solidFill>
                              <a:prstDash val="solid"/>
                              <a:miter lim="800000"/>
                            </a:ln>
                            <a:effectLst/>
                          </wps:spPr>
                          <wps:bodyPr rot="0" spcFirstLastPara="0" vert="horz" wrap="square" lIns="91440" tIns="45720" rIns="91440" bIns="45720" numCol="1" spcCol="0" rtlCol="0" fromWordArt="0" anchor="ctr" anchorCtr="0" forceAA="0" compatLnSpc="1">
                            <a:prstTxWarp prst="textNoShape">
                              <a:avLst/>
                            </a:prstTxWarp>
                            <a:noAutofit/>
                          </wps:bodyPr>
                        </wps:wsp>
                        <wpg:grpSp>
                          <wpg:cNvPr id="1674258951" name="Group 1674258951"/>
                          <wpg:cNvGrpSpPr/>
                          <wpg:grpSpPr>
                            <a:xfrm>
                              <a:off x="0" y="949322"/>
                              <a:ext cx="10671175" cy="957580"/>
                              <a:chOff x="0" y="949322"/>
                              <a:chExt cx="10671294" cy="958118"/>
                            </a:xfrm>
                          </wpg:grpSpPr>
                          <wps:wsp>
                            <wps:cNvPr id="1303080722" name="Rectangle 1303080722"/>
                            <wps:cNvSpPr/>
                            <wps:spPr>
                              <a:xfrm>
                                <a:off x="0" y="1049746"/>
                                <a:ext cx="10066365" cy="762635"/>
                              </a:xfrm>
                              <a:prstGeom prst="rect">
                                <a:avLst/>
                              </a:prstGeom>
                              <a:solidFill>
                                <a:srgbClr val="003D69"/>
                              </a:solidFill>
                              <a:ln w="12700" cap="flat" cmpd="sng" algn="ctr">
                                <a:noFill/>
                                <a:prstDash val="solid"/>
                                <a:miter lim="800000"/>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1727532156" name="Triangle 15"/>
                            <wps:cNvSpPr/>
                            <wps:spPr>
                              <a:xfrm rot="5400000">
                                <a:off x="9889835" y="1125981"/>
                                <a:ext cx="958118" cy="604800"/>
                              </a:xfrm>
                              <a:prstGeom prst="triangle">
                                <a:avLst/>
                              </a:prstGeom>
                              <a:solidFill>
                                <a:srgbClr val="003D69"/>
                              </a:solidFill>
                              <a:ln w="12700" cap="flat" cmpd="sng" algn="ctr">
                                <a:noFill/>
                                <a:prstDash val="solid"/>
                                <a:miter lim="800000"/>
                              </a:ln>
                              <a:effectLst/>
                            </wps:spPr>
                            <wps:bodyPr rot="0" spcFirstLastPara="0" vert="horz" wrap="square" lIns="91440" tIns="45720" rIns="91440" bIns="45720" numCol="1" spcCol="0" rtlCol="0" fromWordArt="0" anchor="ctr" anchorCtr="0" forceAA="0" compatLnSpc="1">
                              <a:prstTxWarp prst="textNoShape">
                                <a:avLst/>
                              </a:prstTxWarp>
                              <a:noAutofit/>
                            </wps:bodyPr>
                          </wps:wsp>
                        </wpg:grpSp>
                        <wps:wsp>
                          <wps:cNvPr id="908553819" name="Text Box 2"/>
                          <wps:cNvSpPr txBox="1">
                            <a:spLocks noChangeArrowheads="1"/>
                          </wps:cNvSpPr>
                          <wps:spPr bwMode="auto">
                            <a:xfrm>
                              <a:off x="450376" y="1222277"/>
                              <a:ext cx="1522730" cy="504816"/>
                            </a:xfrm>
                            <a:prstGeom prst="roundRect">
                              <a:avLst/>
                            </a:prstGeom>
                            <a:solidFill>
                              <a:srgbClr val="40C1AC"/>
                            </a:solidFill>
                            <a:ln w="22225">
                              <a:noFill/>
                              <a:miter lim="800000"/>
                              <a:headEnd/>
                              <a:tailEnd/>
                            </a:ln>
                          </wps:spPr>
                          <wps:txbx>
                            <w:txbxContent>
                              <w:p w14:paraId="397D9F63" w14:textId="77777777" w:rsidR="00BE69E0" w:rsidRDefault="00BE69E0" w:rsidP="00BE69E0">
                                <w:pPr>
                                  <w:spacing w:after="0"/>
                                  <w:jc w:val="center"/>
                                  <w:rPr>
                                    <w:rFonts w:cs="Arial"/>
                                    <w:b/>
                                    <w:bCs/>
                                    <w:color w:val="FFFFFF"/>
                                    <w:sz w:val="24"/>
                                    <w:szCs w:val="24"/>
                                  </w:rPr>
                                </w:pPr>
                                <w:r>
                                  <w:rPr>
                                    <w:rFonts w:cs="Arial"/>
                                    <w:b/>
                                    <w:bCs/>
                                    <w:color w:val="FFFFFF"/>
                                    <w:sz w:val="24"/>
                                    <w:szCs w:val="24"/>
                                  </w:rPr>
                                  <w:t>QI focus area</w:t>
                                </w:r>
                              </w:p>
                            </w:txbxContent>
                          </wps:txbx>
                          <wps:bodyPr rot="0" vert="horz" wrap="square" lIns="91440" tIns="45720" rIns="91440" bIns="45720" anchor="ctr" anchorCtr="0">
                            <a:noAutofit/>
                          </wps:bodyPr>
                        </wps:wsp>
                        <wps:wsp>
                          <wps:cNvPr id="2094633037" name="Text Box 695125281"/>
                          <wps:cNvSpPr txBox="1">
                            <a:spLocks noChangeArrowheads="1"/>
                          </wps:cNvSpPr>
                          <wps:spPr bwMode="auto">
                            <a:xfrm>
                              <a:off x="2115403" y="1222277"/>
                              <a:ext cx="1953949" cy="504816"/>
                            </a:xfrm>
                            <a:prstGeom prst="roundRect">
                              <a:avLst/>
                            </a:prstGeom>
                            <a:solidFill>
                              <a:srgbClr val="40C1AC"/>
                            </a:solidFill>
                            <a:ln w="22225">
                              <a:noFill/>
                              <a:miter lim="800000"/>
                              <a:headEnd/>
                              <a:tailEnd/>
                            </a:ln>
                          </wps:spPr>
                          <wps:txbx>
                            <w:txbxContent>
                              <w:p w14:paraId="23585EF3" w14:textId="77777777" w:rsidR="00BE69E0" w:rsidRDefault="00BE69E0" w:rsidP="00BE69E0">
                                <w:pPr>
                                  <w:jc w:val="center"/>
                                  <w:rPr>
                                    <w:rFonts w:cs="Arial"/>
                                    <w:b/>
                                    <w:bCs/>
                                    <w:color w:val="FFFFFF"/>
                                    <w:sz w:val="24"/>
                                    <w:szCs w:val="24"/>
                                    <w:lang w:val="en-US"/>
                                  </w:rPr>
                                </w:pPr>
                                <w:r>
                                  <w:rPr>
                                    <w:rFonts w:cs="Arial"/>
                                    <w:b/>
                                    <w:bCs/>
                                    <w:color w:val="FFFFFF"/>
                                    <w:sz w:val="24"/>
                                    <w:szCs w:val="24"/>
                                    <w:lang w:val="en-US"/>
                                  </w:rPr>
                                  <w:t>Why improve</w:t>
                                </w:r>
                                <w:r>
                                  <w:rPr>
                                    <w:rFonts w:cs="Arial"/>
                                    <w:b/>
                                    <w:bCs/>
                                    <w:color w:val="FFFFFF"/>
                                    <w:sz w:val="24"/>
                                    <w:szCs w:val="24"/>
                                    <w:lang w:val="en-US"/>
                                  </w:rPr>
                                  <w:br/>
                                  <w:t>this focus areas?</w:t>
                                </w:r>
                              </w:p>
                            </w:txbxContent>
                          </wps:txbx>
                          <wps:bodyPr rot="0" vert="horz" wrap="square" lIns="91440" tIns="45720" rIns="91440" bIns="45720" anchor="t" anchorCtr="0">
                            <a:noAutofit/>
                          </wps:bodyPr>
                        </wps:wsp>
                        <wps:wsp>
                          <wps:cNvPr id="304045618" name="Text Box 326905989"/>
                          <wps:cNvSpPr txBox="1">
                            <a:spLocks noChangeArrowheads="1"/>
                          </wps:cNvSpPr>
                          <wps:spPr bwMode="auto">
                            <a:xfrm>
                              <a:off x="4214342" y="1222277"/>
                              <a:ext cx="3245687" cy="504816"/>
                            </a:xfrm>
                            <a:prstGeom prst="roundRect">
                              <a:avLst/>
                            </a:prstGeom>
                            <a:solidFill>
                              <a:srgbClr val="40C1AC"/>
                            </a:solidFill>
                            <a:ln w="22225">
                              <a:noFill/>
                              <a:miter lim="800000"/>
                              <a:headEnd/>
                              <a:tailEnd/>
                            </a:ln>
                          </wps:spPr>
                          <wps:txbx>
                            <w:txbxContent>
                              <w:p w14:paraId="103F5CC8" w14:textId="77777777" w:rsidR="00BE69E0" w:rsidRDefault="00BE69E0" w:rsidP="00BE69E0">
                                <w:pPr>
                                  <w:jc w:val="center"/>
                                  <w:rPr>
                                    <w:rFonts w:cs="Arial"/>
                                    <w:b/>
                                    <w:bCs/>
                                    <w:color w:val="FFFFFF"/>
                                    <w:sz w:val="24"/>
                                    <w:szCs w:val="24"/>
                                    <w:lang w:val="en-US"/>
                                  </w:rPr>
                                </w:pPr>
                                <w:r>
                                  <w:rPr>
                                    <w:rFonts w:cs="Arial"/>
                                    <w:b/>
                                    <w:bCs/>
                                    <w:color w:val="FFFFFF"/>
                                    <w:sz w:val="24"/>
                                    <w:szCs w:val="24"/>
                                    <w:lang w:val="en-US"/>
                                  </w:rPr>
                                  <w:t>QI ideas</w:t>
                                </w:r>
                                <w:r>
                                  <w:rPr>
                                    <w:rFonts w:cs="Arial"/>
                                    <w:b/>
                                    <w:bCs/>
                                    <w:color w:val="FFFFFF"/>
                                    <w:sz w:val="24"/>
                                    <w:szCs w:val="24"/>
                                    <w:lang w:val="en-US"/>
                                  </w:rPr>
                                  <w:br/>
                                  <w:t>“What” of the action plan</w:t>
                                </w:r>
                              </w:p>
                            </w:txbxContent>
                          </wps:txbx>
                          <wps:bodyPr rot="0" vert="horz" wrap="square" lIns="91440" tIns="45720" rIns="91440" bIns="45720" anchor="t" anchorCtr="0">
                            <a:noAutofit/>
                          </wps:bodyPr>
                        </wps:wsp>
                        <wps:wsp>
                          <wps:cNvPr id="1242532801" name="Text Box 2031064518"/>
                          <wps:cNvSpPr txBox="1">
                            <a:spLocks noChangeArrowheads="1"/>
                          </wps:cNvSpPr>
                          <wps:spPr bwMode="auto">
                            <a:xfrm>
                              <a:off x="7656394" y="1208630"/>
                              <a:ext cx="2218690" cy="524554"/>
                            </a:xfrm>
                            <a:prstGeom prst="roundRect">
                              <a:avLst/>
                            </a:prstGeom>
                            <a:solidFill>
                              <a:srgbClr val="40C1AC"/>
                            </a:solidFill>
                            <a:ln w="22225">
                              <a:noFill/>
                              <a:miter lim="800000"/>
                              <a:headEnd/>
                              <a:tailEnd/>
                            </a:ln>
                          </wps:spPr>
                          <wps:txbx>
                            <w:txbxContent>
                              <w:p w14:paraId="69D72997" w14:textId="77777777" w:rsidR="00BE69E0" w:rsidRDefault="00BE69E0" w:rsidP="00BE69E0">
                                <w:pPr>
                                  <w:spacing w:after="0"/>
                                  <w:jc w:val="center"/>
                                  <w:rPr>
                                    <w:b/>
                                    <w:bCs/>
                                    <w:color w:val="FFFFFF"/>
                                    <w:sz w:val="24"/>
                                    <w:szCs w:val="24"/>
                                    <w:lang w:val="en-US"/>
                                  </w:rPr>
                                </w:pPr>
                                <w:r>
                                  <w:rPr>
                                    <w:rFonts w:cs="Arial"/>
                                    <w:b/>
                                    <w:bCs/>
                                    <w:color w:val="FFFFFF"/>
                                    <w:sz w:val="24"/>
                                    <w:szCs w:val="24"/>
                                    <w:lang w:val="en-US"/>
                                  </w:rPr>
                                  <w:t>Resources</w:t>
                                </w:r>
                              </w:p>
                            </w:txbxContent>
                          </wps:txbx>
                          <wps:bodyPr rot="0" vert="horz" wrap="square" lIns="91440" tIns="45720" rIns="91440" bIns="45720" anchor="ctr" anchorCtr="0">
                            <a:noAutofit/>
                          </wps:bodyPr>
                        </wps:wsp>
                        <wps:wsp>
                          <wps:cNvPr id="2125406315" name="Text Box 276101725"/>
                          <wps:cNvSpPr txBox="1"/>
                          <wps:spPr>
                            <a:xfrm>
                              <a:off x="453224" y="1811903"/>
                              <a:ext cx="1441450" cy="4216771"/>
                            </a:xfrm>
                            <a:prstGeom prst="rect">
                              <a:avLst/>
                            </a:prstGeom>
                            <a:noFill/>
                            <a:ln w="6350">
                              <a:noFill/>
                            </a:ln>
                          </wps:spPr>
                          <wps:txbx>
                            <w:txbxContent>
                              <w:p w14:paraId="7E6363E3" w14:textId="77777777" w:rsidR="00BE69E0" w:rsidRDefault="00BE69E0" w:rsidP="00BE69E0">
                                <w:pPr>
                                  <w:rPr>
                                    <w:rFonts w:cs="Arial"/>
                                    <w:sz w:val="32"/>
                                    <w:szCs w:val="32"/>
                                  </w:rPr>
                                </w:pPr>
                                <w:r>
                                  <w:rPr>
                                    <w:rFonts w:cs="Arial"/>
                                    <w:sz w:val="32"/>
                                    <w:szCs w:val="32"/>
                                  </w:rPr>
                                  <w:t xml:space="preserve">MyMedicare Patient Registration </w:t>
                                </w:r>
                              </w:p>
                              <w:p w14:paraId="45FBFA18" w14:textId="77777777" w:rsidR="00BE69E0" w:rsidRDefault="00BE69E0" w:rsidP="00BE69E0">
                                <w:pPr>
                                  <w:rPr>
                                    <w:rFonts w:cs="Arial"/>
                                    <w:b/>
                                    <w:bCs/>
                                    <w:i/>
                                    <w:iCs/>
                                    <w:sz w:val="18"/>
                                    <w:szCs w:val="18"/>
                                  </w:rPr>
                                </w:pPr>
                                <w:r>
                                  <w:rPr>
                                    <w:rFonts w:cs="Arial"/>
                                    <w:b/>
                                    <w:bCs/>
                                    <w:i/>
                                    <w:iCs/>
                                    <w:sz w:val="18"/>
                                    <w:szCs w:val="18"/>
                                  </w:rPr>
                                  <w:t xml:space="preserve">To increase patient registration for MyMedicare for our General Practice   </w:t>
                                </w:r>
                              </w:p>
                              <w:p w14:paraId="6EB643A8" w14:textId="77777777" w:rsidR="00BE69E0" w:rsidRDefault="00BE69E0" w:rsidP="00BE69E0">
                                <w:pPr>
                                  <w:rPr>
                                    <w:rFonts w:cs="Arial"/>
                                    <w:b/>
                                    <w:bCs/>
                                    <w:sz w:val="28"/>
                                    <w:szCs w:val="28"/>
                                  </w:rPr>
                                </w:pP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05400251" name="Text Box 839656124"/>
                          <wps:cNvSpPr txBox="1"/>
                          <wps:spPr>
                            <a:xfrm>
                              <a:off x="2193307" y="1811903"/>
                              <a:ext cx="1845434" cy="4227537"/>
                            </a:xfrm>
                            <a:prstGeom prst="rect">
                              <a:avLst/>
                            </a:prstGeom>
                            <a:solidFill>
                              <a:sysClr val="window" lastClr="FFFFFF"/>
                            </a:solidFill>
                            <a:ln w="6350">
                              <a:noFill/>
                            </a:ln>
                          </wps:spPr>
                          <wps:txbx>
                            <w:txbxContent>
                              <w:p w14:paraId="614E752C" w14:textId="77777777" w:rsidR="00BE69E0" w:rsidRDefault="00BE69E0" w:rsidP="00BE69E0">
                                <w:pPr>
                                  <w:rPr>
                                    <w:rFonts w:cs="Arial"/>
                                    <w:sz w:val="18"/>
                                    <w:szCs w:val="18"/>
                                  </w:rPr>
                                </w:pPr>
                                <w:r>
                                  <w:rPr>
                                    <w:rFonts w:cs="Arial"/>
                                    <w:b/>
                                    <w:bCs/>
                                    <w:sz w:val="18"/>
                                    <w:szCs w:val="18"/>
                                  </w:rPr>
                                  <w:t>What are the benefits of undertaking activities in this area?</w:t>
                                </w:r>
                              </w:p>
                              <w:p w14:paraId="19F1FD9E" w14:textId="77777777" w:rsidR="00BE69E0" w:rsidRDefault="00BE69E0" w:rsidP="00C049BF">
                                <w:pPr>
                                  <w:pStyle w:val="ListParagraph"/>
                                  <w:widowControl/>
                                  <w:numPr>
                                    <w:ilvl w:val="0"/>
                                    <w:numId w:val="35"/>
                                  </w:numPr>
                                  <w:spacing w:after="160" w:line="256" w:lineRule="auto"/>
                                  <w:rPr>
                                    <w:rFonts w:cs="Arial"/>
                                    <w:sz w:val="18"/>
                                    <w:szCs w:val="18"/>
                                  </w:rPr>
                                </w:pPr>
                                <w:r>
                                  <w:rPr>
                                    <w:rFonts w:cs="Arial"/>
                                    <w:sz w:val="18"/>
                                    <w:szCs w:val="18"/>
                                  </w:rPr>
                                  <w:t>Opportunity to formalise, establish or enhance our relationship for ongoing coordinated care with patients</w:t>
                                </w:r>
                                <w:r>
                                  <w:rPr>
                                    <w:rFonts w:cs="Arial"/>
                                    <w:sz w:val="18"/>
                                    <w:szCs w:val="18"/>
                                  </w:rPr>
                                  <w:br/>
                                </w:r>
                              </w:p>
                              <w:p w14:paraId="739B47B3" w14:textId="77777777" w:rsidR="00BE69E0" w:rsidRDefault="00BE69E0" w:rsidP="00C049BF">
                                <w:pPr>
                                  <w:pStyle w:val="ListParagraph"/>
                                  <w:widowControl/>
                                  <w:numPr>
                                    <w:ilvl w:val="0"/>
                                    <w:numId w:val="35"/>
                                  </w:numPr>
                                  <w:spacing w:after="160" w:line="256" w:lineRule="auto"/>
                                  <w:rPr>
                                    <w:rFonts w:cs="Arial"/>
                                    <w:sz w:val="18"/>
                                    <w:szCs w:val="18"/>
                                  </w:rPr>
                                </w:pPr>
                                <w:r>
                                  <w:rPr>
                                    <w:rFonts w:cs="Arial"/>
                                    <w:sz w:val="18"/>
                                    <w:szCs w:val="18"/>
                                  </w:rPr>
                                  <w:t xml:space="preserve">To prepare </w:t>
                                </w:r>
                                <w:r>
                                  <w:rPr>
                                    <w:rFonts w:cs="Arial"/>
                                    <w:sz w:val="18"/>
                                    <w:szCs w:val="18"/>
                                    <w:lang w:val="en-US"/>
                                  </w:rPr>
                                  <w:t xml:space="preserve">for </w:t>
                                </w:r>
                                <w:hyperlink r:id="rId127" w:tgtFrame="_blank" w:history="1">
                                  <w:r>
                                    <w:rPr>
                                      <w:rStyle w:val="Hyperlink"/>
                                      <w:rFonts w:cs="Arial"/>
                                      <w:sz w:val="18"/>
                                      <w:szCs w:val="18"/>
                                    </w:rPr>
                                    <w:t>Chronic Conditions Management (CCM) MBS item changes</w:t>
                                  </w:r>
                                </w:hyperlink>
                                <w:r>
                                  <w:rPr>
                                    <w:sz w:val="18"/>
                                    <w:szCs w:val="18"/>
                                  </w:rPr>
                                  <w:br/>
                                </w:r>
                              </w:p>
                              <w:p w14:paraId="271A8BCD" w14:textId="77777777" w:rsidR="00BE69E0" w:rsidRDefault="00BE69E0" w:rsidP="00C049BF">
                                <w:pPr>
                                  <w:pStyle w:val="ListParagraph"/>
                                  <w:widowControl/>
                                  <w:numPr>
                                    <w:ilvl w:val="0"/>
                                    <w:numId w:val="35"/>
                                  </w:numPr>
                                  <w:spacing w:after="160" w:line="256" w:lineRule="auto"/>
                                  <w:rPr>
                                    <w:rFonts w:cs="Arial"/>
                                    <w:sz w:val="18"/>
                                    <w:szCs w:val="18"/>
                                  </w:rPr>
                                </w:pPr>
                                <w:r>
                                  <w:rPr>
                                    <w:rFonts w:cs="Arial"/>
                                    <w:sz w:val="18"/>
                                    <w:szCs w:val="18"/>
                                  </w:rPr>
                                  <w:t>To prepare for changes to Better Access Mental Health Treatment Plans</w:t>
                                </w:r>
                              </w:p>
                              <w:p w14:paraId="4071EEFF" w14:textId="77777777" w:rsidR="00BE69E0" w:rsidRDefault="00BE69E0" w:rsidP="00BE69E0">
                                <w:pPr>
                                  <w:spacing w:after="0"/>
                                  <w:textAlignment w:val="baseline"/>
                                  <w:rPr>
                                    <w:rFonts w:cs="Segoe UI"/>
                                    <w:sz w:val="16"/>
                                    <w:szCs w:val="16"/>
                                  </w:rPr>
                                </w:pPr>
                                <w:r>
                                  <w:rPr>
                                    <w:rFonts w:cs="Segoe UI"/>
                                    <w:sz w:val="16"/>
                                    <w:szCs w:val="16"/>
                                  </w:rPr>
                                  <w:t xml:space="preserve">     </w:t>
                                </w:r>
                              </w:p>
                              <w:p w14:paraId="6DEA76F7" w14:textId="77777777" w:rsidR="00BE69E0" w:rsidRDefault="00BE69E0" w:rsidP="00BE69E0">
                                <w:pPr>
                                  <w:spacing w:after="0"/>
                                  <w:rPr>
                                    <w:rFonts w:ascii="Arial" w:hAnsi="Arial" w:cs="Arial"/>
                                    <w:b/>
                                    <w:bCs/>
                                    <w:sz w:val="21"/>
                                    <w:szCs w:val="21"/>
                                  </w:rPr>
                                </w:pP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412966893" name="Text Box 1118657476"/>
                          <wps:cNvSpPr txBox="1"/>
                          <wps:spPr>
                            <a:xfrm>
                              <a:off x="4185343" y="1821945"/>
                              <a:ext cx="3199419" cy="4671901"/>
                            </a:xfrm>
                            <a:prstGeom prst="rect">
                              <a:avLst/>
                            </a:prstGeom>
                            <a:noFill/>
                            <a:ln w="6350">
                              <a:noFill/>
                            </a:ln>
                          </wps:spPr>
                          <wps:txbx>
                            <w:txbxContent>
                              <w:p w14:paraId="56E2C2C3" w14:textId="77777777" w:rsidR="00BE69E0" w:rsidRDefault="00BE69E0" w:rsidP="00BE69E0">
                                <w:pPr>
                                  <w:rPr>
                                    <w:rFonts w:cs="Arial"/>
                                    <w:b/>
                                    <w:bCs/>
                                    <w:sz w:val="18"/>
                                    <w:szCs w:val="18"/>
                                    <w:lang w:eastAsia="en-AU"/>
                                  </w:rPr>
                                </w:pPr>
                                <w:r>
                                  <w:rPr>
                                    <w:rFonts w:cs="Arial"/>
                                    <w:b/>
                                    <w:bCs/>
                                    <w:sz w:val="18"/>
                                    <w:szCs w:val="18"/>
                                    <w:lang w:eastAsia="en-AU"/>
                                  </w:rPr>
                                  <w:t>What ideas can we explore?</w:t>
                                </w:r>
                              </w:p>
                              <w:p w14:paraId="5456955F" w14:textId="77777777" w:rsidR="00BE69E0" w:rsidRDefault="00BE69E0" w:rsidP="00BE69E0">
                                <w:pPr>
                                  <w:spacing w:after="0"/>
                                  <w:rPr>
                                    <w:rFonts w:cs="Arial"/>
                                    <w:b/>
                                    <w:bCs/>
                                    <w:sz w:val="18"/>
                                    <w:szCs w:val="18"/>
                                  </w:rPr>
                                </w:pPr>
                                <w:r>
                                  <w:rPr>
                                    <w:rFonts w:cs="Arial"/>
                                    <w:b/>
                                    <w:bCs/>
                                    <w:sz w:val="18"/>
                                    <w:szCs w:val="18"/>
                                  </w:rPr>
                                  <w:t>Ideas for targeting patients:</w:t>
                                </w:r>
                              </w:p>
                              <w:p w14:paraId="18AD31E2" w14:textId="77777777" w:rsidR="00BE69E0" w:rsidRDefault="00BE69E0" w:rsidP="00C049BF">
                                <w:pPr>
                                  <w:pStyle w:val="ListParagraph"/>
                                  <w:widowControl/>
                                  <w:numPr>
                                    <w:ilvl w:val="0"/>
                                    <w:numId w:val="36"/>
                                  </w:numPr>
                                  <w:spacing w:after="40"/>
                                  <w:contextualSpacing w:val="0"/>
                                  <w:rPr>
                                    <w:rFonts w:cs="Arial"/>
                                    <w:sz w:val="18"/>
                                    <w:szCs w:val="18"/>
                                  </w:rPr>
                                </w:pPr>
                                <w:r>
                                  <w:rPr>
                                    <w:rFonts w:cs="Arial"/>
                                    <w:sz w:val="18"/>
                                    <w:szCs w:val="18"/>
                                  </w:rPr>
                                  <w:t>Engage patients to encourage registration as they present to the practice or attend appointments</w:t>
                                </w:r>
                              </w:p>
                              <w:p w14:paraId="475F72CF" w14:textId="77777777" w:rsidR="00BE69E0" w:rsidRDefault="00BE69E0" w:rsidP="00C049BF">
                                <w:pPr>
                                  <w:pStyle w:val="ListParagraph"/>
                                  <w:widowControl/>
                                  <w:numPr>
                                    <w:ilvl w:val="0"/>
                                    <w:numId w:val="36"/>
                                  </w:numPr>
                                  <w:spacing w:after="40"/>
                                  <w:contextualSpacing w:val="0"/>
                                  <w:rPr>
                                    <w:rFonts w:cs="Arial"/>
                                    <w:sz w:val="18"/>
                                    <w:szCs w:val="18"/>
                                  </w:rPr>
                                </w:pPr>
                                <w:r>
                                  <w:rPr>
                                    <w:rFonts w:cs="Arial"/>
                                    <w:sz w:val="18"/>
                                    <w:szCs w:val="18"/>
                                  </w:rPr>
                                  <w:t xml:space="preserve">Engage patients that qualify for MyMedicare (e.g. have attended the practice twice in 24 months) </w:t>
                                </w:r>
                              </w:p>
                              <w:p w14:paraId="33C44285" w14:textId="55E603C8" w:rsidR="00BE69E0" w:rsidRDefault="00BE69E0" w:rsidP="00C049BF">
                                <w:pPr>
                                  <w:pStyle w:val="ListParagraph"/>
                                  <w:widowControl/>
                                  <w:numPr>
                                    <w:ilvl w:val="0"/>
                                    <w:numId w:val="36"/>
                                  </w:numPr>
                                  <w:spacing w:after="40"/>
                                  <w:contextualSpacing w:val="0"/>
                                  <w:rPr>
                                    <w:rFonts w:cs="Arial"/>
                                    <w:sz w:val="18"/>
                                    <w:szCs w:val="18"/>
                                  </w:rPr>
                                </w:pPr>
                                <w:r>
                                  <w:rPr>
                                    <w:rFonts w:cs="Arial"/>
                                    <w:sz w:val="18"/>
                                    <w:szCs w:val="18"/>
                                  </w:rPr>
                                  <w:t xml:space="preserve">Engage patients that attend the practice for ongoing care management (e.g. Chronic </w:t>
                                </w:r>
                                <w:r w:rsidR="0084234E">
                                  <w:rPr>
                                    <w:rFonts w:cs="Arial"/>
                                    <w:sz w:val="18"/>
                                    <w:szCs w:val="18"/>
                                  </w:rPr>
                                  <w:t>Condition Management</w:t>
                                </w:r>
                                <w:r>
                                  <w:rPr>
                                    <w:rFonts w:cs="Arial"/>
                                    <w:sz w:val="18"/>
                                    <w:szCs w:val="18"/>
                                  </w:rPr>
                                  <w:t xml:space="preserve"> Plans, Mental Health Treatment Plans, Health Assessments and Health Checks</w:t>
                                </w:r>
                              </w:p>
                              <w:p w14:paraId="5CDCEDF6" w14:textId="77777777" w:rsidR="00860584" w:rsidRPr="005C1CA3" w:rsidRDefault="00860584" w:rsidP="00860584">
                                <w:pPr>
                                  <w:pStyle w:val="ListParagraph"/>
                                  <w:widowControl/>
                                  <w:spacing w:after="40"/>
                                  <w:ind w:left="360"/>
                                  <w:contextualSpacing w:val="0"/>
                                  <w:rPr>
                                    <w:rFonts w:cs="Arial"/>
                                    <w:sz w:val="18"/>
                                    <w:szCs w:val="18"/>
                                  </w:rPr>
                                </w:pPr>
                              </w:p>
                              <w:p w14:paraId="0B38C18F" w14:textId="77777777" w:rsidR="00BE69E0" w:rsidRDefault="00BE69E0" w:rsidP="00860584">
                                <w:pPr>
                                  <w:spacing w:after="40"/>
                                  <w:rPr>
                                    <w:rFonts w:cs="Arial"/>
                                    <w:b/>
                                    <w:bCs/>
                                    <w:sz w:val="18"/>
                                    <w:szCs w:val="18"/>
                                  </w:rPr>
                                </w:pPr>
                                <w:r>
                                  <w:rPr>
                                    <w:rFonts w:cs="Arial"/>
                                    <w:b/>
                                    <w:bCs/>
                                    <w:sz w:val="18"/>
                                    <w:szCs w:val="18"/>
                                  </w:rPr>
                                  <w:t>Communication approaches/ideas</w:t>
                                </w:r>
                              </w:p>
                              <w:p w14:paraId="1B664B3E"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 xml:space="preserve">Patient waiting room and reception  </w:t>
                                </w:r>
                                <w:hyperlink r:id="rId128" w:anchor="brochures-and-posters" w:history="1">
                                  <w:r>
                                    <w:rPr>
                                      <w:rStyle w:val="Hyperlink"/>
                                      <w:rFonts w:cs="Arial"/>
                                      <w:sz w:val="18"/>
                                      <w:szCs w:val="18"/>
                                    </w:rPr>
                                    <w:t>posters or flyers</w:t>
                                  </w:r>
                                </w:hyperlink>
                                <w:r>
                                  <w:rPr>
                                    <w:rFonts w:cs="Arial"/>
                                    <w:sz w:val="18"/>
                                    <w:szCs w:val="18"/>
                                  </w:rPr>
                                  <w:t xml:space="preserve"> (use existing or design your own)</w:t>
                                </w:r>
                              </w:p>
                              <w:p w14:paraId="3E613728"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 xml:space="preserve">Promotion through our </w:t>
                                </w:r>
                                <w:hyperlink r:id="rId129" w:anchor="gp-and-community-stakeholder-kit" w:history="1">
                                  <w:r>
                                    <w:rPr>
                                      <w:rStyle w:val="Hyperlink"/>
                                      <w:rFonts w:cs="Arial"/>
                                      <w:sz w:val="18"/>
                                      <w:szCs w:val="18"/>
                                    </w:rPr>
                                    <w:t xml:space="preserve">website or social media  </w:t>
                                  </w:r>
                                </w:hyperlink>
                              </w:p>
                              <w:p w14:paraId="328DC4C3"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Search and tag patient records for action when they present or contact the practice</w:t>
                                </w:r>
                              </w:p>
                              <w:p w14:paraId="03C22E68" w14:textId="54798164"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 xml:space="preserve">Encourage patients to register through </w:t>
                                </w:r>
                                <w:hyperlink r:id="rId130" w:history="1">
                                  <w:r>
                                    <w:rPr>
                                      <w:rStyle w:val="Hyperlink"/>
                                      <w:rFonts w:cs="Arial"/>
                                      <w:sz w:val="18"/>
                                      <w:szCs w:val="18"/>
                                    </w:rPr>
                                    <w:t xml:space="preserve">Medicare Online Account or </w:t>
                                  </w:r>
                                  <w:proofErr w:type="spellStart"/>
                                  <w:r w:rsidR="00F1168B">
                                    <w:rPr>
                                      <w:rStyle w:val="Hyperlink"/>
                                      <w:rFonts w:cs="Arial"/>
                                      <w:sz w:val="18"/>
                                      <w:szCs w:val="18"/>
                                    </w:rPr>
                                    <w:t>myGov</w:t>
                                  </w:r>
                                  <w:proofErr w:type="spellEnd"/>
                                  <w:r>
                                    <w:rPr>
                                      <w:rStyle w:val="Hyperlink"/>
                                      <w:rFonts w:cs="Arial"/>
                                      <w:sz w:val="18"/>
                                      <w:szCs w:val="18"/>
                                    </w:rPr>
                                    <w:t xml:space="preserve"> Mobile app</w:t>
                                  </w:r>
                                </w:hyperlink>
                              </w:p>
                              <w:p w14:paraId="4B7AFCC9"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Nurse or doctor conversations at appointments. Monitor reminder cards, display information in clinic rooms.</w:t>
                                </w:r>
                              </w:p>
                              <w:p w14:paraId="48407CEA"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SMS or email campaign</w:t>
                                </w:r>
                              </w:p>
                              <w:p w14:paraId="6D050B4D" w14:textId="60C38778" w:rsidR="00BE69E0" w:rsidRDefault="00BE69E0" w:rsidP="00C049BF">
                                <w:pPr>
                                  <w:pStyle w:val="ListParagraph"/>
                                  <w:widowControl/>
                                  <w:numPr>
                                    <w:ilvl w:val="0"/>
                                    <w:numId w:val="37"/>
                                  </w:numPr>
                                  <w:spacing w:after="40"/>
                                  <w:contextualSpacing w:val="0"/>
                                  <w:rPr>
                                    <w:rFonts w:cs="Arial"/>
                                    <w:sz w:val="18"/>
                                    <w:szCs w:val="18"/>
                                  </w:rPr>
                                </w:pPr>
                                <w:hyperlink r:id="rId131" w:history="1">
                                  <w:r>
                                    <w:rPr>
                                      <w:rStyle w:val="Hyperlink"/>
                                      <w:rFonts w:cs="Arial"/>
                                      <w:sz w:val="18"/>
                                      <w:szCs w:val="18"/>
                                    </w:rPr>
                                    <w:t>MyMedicare patient forms</w:t>
                                  </w:r>
                                </w:hyperlink>
                                <w:r>
                                  <w:rPr>
                                    <w:rFonts w:cs="Arial"/>
                                    <w:sz w:val="18"/>
                                    <w:szCs w:val="18"/>
                                  </w:rPr>
                                  <w:t xml:space="preserve"> offered to patients (note- paper forms submitted through PRODA require additional staff time required to process)</w:t>
                                </w:r>
                                <w:r w:rsidR="00D74ADF">
                                  <w:rPr>
                                    <w:rFonts w:cs="Arial"/>
                                    <w:sz w:val="18"/>
                                    <w:szCs w:val="18"/>
                                  </w:rPr>
                                  <w:t xml:space="preserve"> or</w:t>
                                </w:r>
                                <w:r w:rsidR="00CE7D49">
                                  <w:rPr>
                                    <w:rFonts w:cs="Arial"/>
                                    <w:sz w:val="18"/>
                                    <w:szCs w:val="18"/>
                                  </w:rPr>
                                  <w:t xml:space="preserve"> send a MyMedicare</w:t>
                                </w:r>
                                <w:r w:rsidR="00D74ADF">
                                  <w:rPr>
                                    <w:rFonts w:cs="Arial"/>
                                    <w:sz w:val="18"/>
                                    <w:szCs w:val="18"/>
                                  </w:rPr>
                                  <w:t xml:space="preserve"> registration link</w:t>
                                </w:r>
                              </w:p>
                              <w:p w14:paraId="758F7132"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Practice staff room poster documenting your practices unique MyMedicare value or key messages</w:t>
                                </w:r>
                              </w:p>
                              <w:p w14:paraId="1AF67E7B" w14:textId="77777777" w:rsidR="00BE69E0" w:rsidRDefault="00BE69E0" w:rsidP="00BE69E0">
                                <w:pPr>
                                  <w:spacing w:after="0"/>
                                  <w:rPr>
                                    <w:rFonts w:cs="Arial"/>
                                    <w:b/>
                                    <w:bCs/>
                                    <w:sz w:val="17"/>
                                    <w:szCs w:val="17"/>
                                  </w:rPr>
                                </w:pP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58539560" name="Text Box 59247577"/>
                          <wps:cNvSpPr txBox="1"/>
                          <wps:spPr>
                            <a:xfrm>
                              <a:off x="7656394" y="1822093"/>
                              <a:ext cx="2368916" cy="3592657"/>
                            </a:xfrm>
                            <a:prstGeom prst="rect">
                              <a:avLst/>
                            </a:prstGeom>
                            <a:noFill/>
                            <a:ln w="6350">
                              <a:noFill/>
                            </a:ln>
                          </wps:spPr>
                          <wps:txbx>
                            <w:txbxContent>
                              <w:p w14:paraId="7D5EFD23" w14:textId="55409B93" w:rsidR="00BE69E0" w:rsidRDefault="000D16C5" w:rsidP="00BE69E0">
                                <w:pPr>
                                  <w:rPr>
                                    <w:rFonts w:cs="Arial"/>
                                    <w:b/>
                                    <w:bCs/>
                                    <w:sz w:val="18"/>
                                    <w:szCs w:val="18"/>
                                  </w:rPr>
                                </w:pPr>
                                <w:r>
                                  <w:rPr>
                                    <w:rFonts w:cs="Arial"/>
                                    <w:b/>
                                    <w:bCs/>
                                    <w:sz w:val="18"/>
                                    <w:szCs w:val="18"/>
                                  </w:rPr>
                                  <w:t>Practice</w:t>
                                </w:r>
                                <w:r w:rsidR="00BE69E0">
                                  <w:rPr>
                                    <w:rFonts w:cs="Arial"/>
                                    <w:b/>
                                    <w:bCs/>
                                    <w:sz w:val="18"/>
                                    <w:szCs w:val="18"/>
                                  </w:rPr>
                                  <w:t xml:space="preserve"> resources</w:t>
                                </w:r>
                              </w:p>
                              <w:p w14:paraId="40221A5B" w14:textId="77777777" w:rsidR="00BE69E0" w:rsidRDefault="00BE69E0" w:rsidP="00C049BF">
                                <w:pPr>
                                  <w:pStyle w:val="ListParagraph"/>
                                  <w:widowControl/>
                                  <w:numPr>
                                    <w:ilvl w:val="0"/>
                                    <w:numId w:val="38"/>
                                  </w:numPr>
                                  <w:spacing w:after="160"/>
                                  <w:ind w:left="357" w:hanging="357"/>
                                  <w:contextualSpacing w:val="0"/>
                                  <w:rPr>
                                    <w:rFonts w:cstheme="minorBidi"/>
                                    <w:sz w:val="18"/>
                                    <w:szCs w:val="18"/>
                                  </w:rPr>
                                </w:pPr>
                                <w:hyperlink r:id="rId132" w:history="1">
                                  <w:r>
                                    <w:rPr>
                                      <w:rStyle w:val="Hyperlink"/>
                                      <w:sz w:val="18"/>
                                      <w:szCs w:val="18"/>
                                    </w:rPr>
                                    <w:t>MyMedicare GP Toolkit</w:t>
                                  </w:r>
                                </w:hyperlink>
                                <w:r>
                                  <w:rPr>
                                    <w:sz w:val="18"/>
                                    <w:szCs w:val="18"/>
                                  </w:rPr>
                                  <w:t xml:space="preserve"> (includes posters, social tiles, flyers, etc)</w:t>
                                </w:r>
                              </w:p>
                              <w:p w14:paraId="7759EB99"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33" w:history="1">
                                  <w:r>
                                    <w:rPr>
                                      <w:rStyle w:val="Hyperlink"/>
                                      <w:sz w:val="18"/>
                                      <w:szCs w:val="18"/>
                                    </w:rPr>
                                    <w:t>MyMedicare Videos</w:t>
                                  </w:r>
                                </w:hyperlink>
                              </w:p>
                              <w:p w14:paraId="4FB044EB"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34" w:history="1">
                                  <w:r>
                                    <w:rPr>
                                      <w:rStyle w:val="Hyperlink"/>
                                      <w:sz w:val="18"/>
                                      <w:szCs w:val="18"/>
                                    </w:rPr>
                                    <w:t>Introducing MyMedicare – Fact sheet</w:t>
                                  </w:r>
                                </w:hyperlink>
                              </w:p>
                              <w:p w14:paraId="3850BA6C"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35" w:history="1">
                                  <w:r>
                                    <w:rPr>
                                      <w:rStyle w:val="Hyperlink"/>
                                      <w:sz w:val="18"/>
                                      <w:szCs w:val="18"/>
                                    </w:rPr>
                                    <w:t>Registering in MyMedicare – Fact sheet</w:t>
                                  </w:r>
                                </w:hyperlink>
                              </w:p>
                              <w:p w14:paraId="0C0C8CEA"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36" w:history="1">
                                  <w:r>
                                    <w:rPr>
                                      <w:rStyle w:val="Hyperlink"/>
                                      <w:sz w:val="18"/>
                                      <w:szCs w:val="18"/>
                                    </w:rPr>
                                    <w:t>MyMedicare practice registration – Frequently asked questions</w:t>
                                  </w:r>
                                </w:hyperlink>
                              </w:p>
                              <w:p w14:paraId="5886B204"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37" w:history="1">
                                  <w:r>
                                    <w:rPr>
                                      <w:rStyle w:val="Hyperlink"/>
                                      <w:sz w:val="18"/>
                                      <w:szCs w:val="18"/>
                                    </w:rPr>
                                    <w:t>Registering patients with MyMedicare – Systems overview for practices and providers</w:t>
                                  </w:r>
                                </w:hyperlink>
                              </w:p>
                              <w:p w14:paraId="42682875"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38" w:history="1">
                                  <w:r>
                                    <w:rPr>
                                      <w:rStyle w:val="Hyperlink"/>
                                      <w:sz w:val="18"/>
                                      <w:szCs w:val="18"/>
                                    </w:rPr>
                                    <w:t xml:space="preserve">MyMedicare Program Guidelines </w:t>
                                  </w:r>
                                </w:hyperlink>
                              </w:p>
                              <w:p w14:paraId="30E4E4A6"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39" w:anchor=":~:text=To%20be%20eligible%20for%20MyMedicare%2C%20providers%20must%3A%201,or%20Department%20of%20Veterans%E2%80%99%20Affairs%20%28DVA%29%20equivalent%20services." w:history="1">
                                  <w:r>
                                    <w:rPr>
                                      <w:rStyle w:val="Hyperlink"/>
                                      <w:sz w:val="18"/>
                                      <w:szCs w:val="18"/>
                                    </w:rPr>
                                    <w:t xml:space="preserve">About MyMedicare for health professionals </w:t>
                                  </w:r>
                                </w:hyperlink>
                              </w:p>
                            </w:txbxContent>
                          </wps:txbx>
                          <wps:bodyPr rot="0" spcFirstLastPara="0" vert="horz" wrap="square" lIns="91440" tIns="45720" rIns="91440" bIns="45720" numCol="1" spcCol="0" rtlCol="0" fromWordArt="0" anchor="t" anchorCtr="0" forceAA="0" compatLnSpc="1">
                            <a:prstTxWarp prst="textNoShape">
                              <a:avLst/>
                            </a:prstTxWarp>
                            <a:noAutofit/>
                          </wps:bodyPr>
                        </wps:wsp>
                      </wpg:grpSp>
                    </wpg:wgp>
                  </a:graphicData>
                </a:graphic>
                <wp14:sizeRelH relativeFrom="page">
                  <wp14:pctWidth>0</wp14:pctWidth>
                </wp14:sizeRelH>
                <wp14:sizeRelV relativeFrom="margin">
                  <wp14:pctHeight>0</wp14:pctHeight>
                </wp14:sizeRelV>
              </wp:anchor>
            </w:drawing>
          </mc:Choice>
          <mc:Fallback>
            <w:pict>
              <v:group w14:anchorId="42DAB099" id="Group 9" o:spid="_x0000_s1098" style="position:absolute;margin-left:0;margin-top:13.3pt;width:828pt;height:430.5pt;z-index:251658366;mso-position-horizontal:center;mso-position-horizontal-relative:page;mso-position-vertical-relative:text;mso-height-relative:margin" coordorigin=",9493" coordsize="106711,554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vgGkOQcAADMuAAAOAAAAZHJzL2Uyb0RvYy54bWzsWl1v2zYUfR+w/yDofTVJkZJo1CmypCkG&#10;dF2xZugzI8u2MFnUJCV29ut3SH3acdI47dxscR4c2bIk8vqcw3vP5es362Xq3MRFmehs4tJXxHXi&#10;LNLTJJtP3D8uL34KXaesVDZVqc7iiXsbl+6bkx9/eL3KxzHTC51O48LBTbJyvMon7qKq8vFoVEaL&#10;eKnKVzqPM5yc6WKpKrwt5qNpoVa4+zIdMUL80UoX07zQUVyW+PS8Pume2PvPZnFU/TablXHlpBMX&#10;Y6vsa2Ffr8zr6OS1Gs8LlS+SqBmGesIolirJ8NDuVueqUs51kdy51TKJCl3qWfUq0suRns2SKLZz&#10;wGwo2ZrNu0Jf53Yu8/FqnndhQmi34vTk20Yfbt4V+af8Y4FIrPI5YmHfmbmsZ8XS/MconbUN2W0X&#10;snhdORE+pERQ4ROENsJJwf3AE01UowVC318oufQYqwMeLd521/sBpYForhecC8bNl0bt80cbo1rl&#10;wEnZh6L8ulB8Wqg8thEuxwjFx8JJppiUJ1hAqJCB62RqCdj+DiCpbJ7GzuCcjZi9rotfOS4Ryh3B&#10;44wgNpgmokS5TyindSjaQHoeDWjYxoEQGQabcVDjvCird7FeOuZg4hYYk8WcunlfVnXI2q+YEZQ6&#10;TaYXSZraN7flWVo4Nwo8AH2meuU6qSorfDhxL+xfE/WNy9LMWU1cJrj9hRUIOktVhR9rmSNOZTZ3&#10;HZXOwfyoKuxYNq4ui/lV91ROzujp2a6HmEGfq3JRj87eoY7NMqkgDmmynLghMX/N1WlmphRbejdT&#10;N7ioQ2+OrvT0Fr9loWu+l3l0keAh7zHhj6oAwYFXiBbOLnTxt+usIACYzl/XqogRl18ywEpSzo1i&#10;2DdcBAxviuGZq+GZ7Hp5phFbCrnLI3tovl+l7eGs0MvP0KpT81ScUlmEZ9eBa96cVbUwQe2i+PTU&#10;fg0qkavqffYpj8zNzbxNuC7Xn1WRN0CogKEPuoWyGm/hof6uuTLTp9eVniUWLH2cQLaGVgMJqA8H&#10;nAiFx0KfBhh7zQmrTg4w237eKMjekjJUhpYOlNyjC2r839UVX2CqlAvehrCXlf7UPqoS+ML3JG5n&#10;VMX3KPeCmjltGJknuBcClEadeehJUutOp65HVXm8qlTrq7VdH3xhotwT6Cg0A1F6tNAcYCE3iyhh&#10;UoAA2+t4f2ofwjFKsRZ6DeG4IKLJaFrCUelxiGRLOCbYVjqzN+EybdZwDFKNj6vxi1uND0ASn/lS&#10;SCGQe26TpD+1D0lACy/wG46IUIIvFr4dR0CKwEMeUS9KlEgpm8yuLTnaPPaY6h5T3cOnun7AGXDb&#10;LxtNqtt/bukwNyXjftXzl1NdKQIR7l1BM5MEGjpJEVIabrDpuxTQxCMhCVDv39EU6nXn9hEVyIVJ&#10;cgmXAfe39AQ+kO8hKbMRCCBank3QvlWSO6xiCfHO/VatbKnaVtj14kxhHBhle0SpPFjYjxVwXQ4/&#10;jwr4AGsuDViAuhnWWUuQyyJpDKauuIC63GMs1QWHcWWMKWJSw8ajk2EoQ6DfcoUyIVH7bay9jT5Y&#10;pviEw1bZ0Io72WnVDOvxRtORLTCPXoxf1C8udUH8r3uzkoRCwNKQHXFMWvmzXju2EjNFecMbp1rj&#10;49Y1K/P3OvqzdDJ9tgDR4tOi0KtFrKb4tSxHrAfWXFrPxfiJztXqVz2FA6zgnFkStClqw7hhssvw&#10;F2w5MHSY7AowjtrV64G1SV9nU2MMPY1y99usTfWIMQp768H6s9NoVWMTnrfZ1ApIpZK0PsbQjQFr&#10;49Vbrr05Yue3wxz5tobr/f7pczIgGJHc95DxdJ2EyxauKLog0KwW6IPDdsPI2IlbKeAsgmW2r/MS&#10;cGuJezDcoomykfM8J9R6hBMufNQRTfbegdaDV0CQVdgM+OCg5QwON0dNYSqBXaD1GIYdNu7bixBb&#10;W+odQYtmJGUo2tGKIp3Z26GWEQ/9JC7qwvjgsN3o0jAS+vC+NpJyxmgIXjVaCwyjQ4Qv/I9zhE4/&#10;tjq1LzJHQBrACbp3nQHbAzfwKUGtuF0S9qktYGLwXOdh7ZaJrhzkIAT6D1Yv4QvddWI5RzuydWIZ&#10;9YOgzoX7O+3pxA6SyjrfhBdTV6jdmS/kj2gwN5PawsZz7uJvr+bO9+3hH8DBwOYr4z+w3iTtUIs2&#10;M/rS0OP2h7xTkD2MWoYmmkewiptlfidsQ/TQvcbx5Ki5RN33fkAw96qnvmavzP54t4zbsYQf8f6c&#10;cmJs2GLS90OJ5m/dJuvwTuG4+yLg6Hk1wN4T8NxsouFNVzkE/LkVfGxxanbJeVRKbiwP2zHDzhiJ&#10;LAfPejrgOzVuu8r747bzW446bX8Js1LuudfqADpNfQFwSezRvINbIRkPRG1Y7UyKH5bpjbQ2ZLA6&#10;tvq8zANdYHdZ1Hp4Gkjy3VFrx3hU240do3uhduj42mPsTLb4b3ZRm63Pw/c4Hu71PvkHAAD//wMA&#10;UEsDBBQABgAIAAAAIQB4lUy/3wAAAAgBAAAPAAAAZHJzL2Rvd25yZXYueG1sTI9Ba8JAEIXvhf6H&#10;ZYTe6iYWtyFmIiJtT1KoFkpvazImwexsyK5J/PddT/X45g3vfS9bT6YVA/WusYwQzyMQxIUtG64Q&#10;vg/vzwkI5zWXurVMCFdysM4fHzKdlnbkLxr2vhIhhF2qEWrvu1RKV9RktJvbjjh4J9sb7YPsK1n2&#10;egzhppWLKFLS6IZDQ6072tZUnPcXg/Ax6nHzEr8Nu/Npe/09LD9/djEhPs2mzQqEp8n/P8MNP6BD&#10;HpiO9sKlEy1CGOIRFkqBuLlqqcLliJAkrwpknsn7AfkfAAAA//8DAFBLAQItABQABgAIAAAAIQC2&#10;gziS/gAAAOEBAAATAAAAAAAAAAAAAAAAAAAAAABbQ29udGVudF9UeXBlc10ueG1sUEsBAi0AFAAG&#10;AAgAAAAhADj9If/WAAAAlAEAAAsAAAAAAAAAAAAAAAAALwEAAF9yZWxzLy5yZWxzUEsBAi0AFAAG&#10;AAgAAAAhAFy+AaQ5BwAAMy4AAA4AAAAAAAAAAAAAAAAALgIAAGRycy9lMm9Eb2MueG1sUEsBAi0A&#10;FAAGAAgAAAAhAHiVTL/fAAAACAEAAA8AAAAAAAAAAAAAAAAAkwkAAGRycy9kb3ducmV2LnhtbFBL&#10;BQYAAAAABAAEAPMAAACfCgAAAAA=&#10;">
                <v:rect id="Rectangle 1352701597" o:spid="_x0000_s1099" style="position:absolute;left:42046;top:14601;width:33172;height:500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Xw0dxwAAAOMAAAAPAAAAZHJzL2Rvd25yZXYueG1sRE9LbsIw&#10;EN1X4g7WIHVXHMI/xSCEVNQuWDT0AEM8xFHjcRQbCJweV6rEct5/luvO1uJCra8cKxgOEhDEhdMV&#10;lwp+Dh9vcxA+IGusHZOCG3lYr3ovS8y0u/I3XfJQihjCPkMFJoQmk9IXhiz6gWuII3dyrcUQz7aU&#10;usVrDLe1TJNkKi1WHBsMNrQ1VPzmZ6tA3s0m7ebbr505TPPT/ujGmsdKvfa7zTuIQF14iv/dnzrO&#10;H03SWTKcLGbw91MEQK4eAAAA//8DAFBLAQItABQABgAIAAAAIQDb4fbL7gAAAIUBAAATAAAAAAAA&#10;AAAAAAAAAAAAAABbQ29udGVudF9UeXBlc10ueG1sUEsBAi0AFAAGAAgAAAAhAFr0LFu/AAAAFQEA&#10;AAsAAAAAAAAAAAAAAAAAHwEAAF9yZWxzLy5yZWxzUEsBAi0AFAAGAAgAAAAhABpfDR3HAAAA4wAA&#10;AA8AAAAAAAAAAAAAAAAABwIAAGRycy9kb3ducmV2LnhtbFBLBQYAAAAAAwADALcAAAD7AgAAAAA=&#10;" fillcolor="window" strokecolor="#40c1ac" strokeweight="2pt"/>
                <v:group id="Group 1853286170" o:spid="_x0000_s1100" style="position:absolute;top:9493;width:106711;height:55445" coordorigin=",9493" coordsize="106711,55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N2ihzAAAAOMAAAAPAAAAZHJzL2Rvd25yZXYueG1sRI9Ba8JA&#10;EIXvQv/DMoXedBNFG1JXEWnFgxSqhdLbkB2TYHY2ZLdJ/PedQ6HHmXnz3vvW29E1qqcu1J4NpLME&#10;FHHhbc2lgc/L2zQDFSKyxcYzGbhTgO3mYbLG3PqBP6g/x1KJCYccDVQxtrnWoajIYZj5llhuV985&#10;jDJ2pbYdDmLuGj1PkpV2WLMkVNjSvqLidv5xBg4DDrtF+tqfbtf9/fuyfP86pWTM0+O4ewEVaYz/&#10;4r/vo5X62XIxz1bps1AIkyxAb34BAAD//wMAUEsBAi0AFAAGAAgAAAAhANvh9svuAAAAhQEAABMA&#10;AAAAAAAAAAAAAAAAAAAAAFtDb250ZW50X1R5cGVzXS54bWxQSwECLQAUAAYACAAAACEAWvQsW78A&#10;AAAVAQAACwAAAAAAAAAAAAAAAAAfAQAAX3JlbHMvLnJlbHNQSwECLQAUAAYACAAAACEAGTdoocwA&#10;AADjAAAADwAAAAAAAAAAAAAAAAAHAgAAZHJzL2Rvd25yZXYueG1sUEsFBgAAAAADAAMAtwAAAAAD&#10;AAAAAA==&#10;">
                  <v:rect id="Rectangle 659491454" o:spid="_x0000_s1101" style="position:absolute;left:76563;top:16314;width:23544;height:483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ODjkyQAAAOIAAAAPAAAAZHJzL2Rvd25yZXYueG1sRI9BawIx&#10;FITvBf9DeEJvNavERVejiGCxhx669ge8bp6bxc3Lsom69tc3hUKPw8x8w6y3g2vFjfrQeNYwnWQg&#10;iCtvGq41fJ4OLwsQISIbbD2ThgcF2G5GT2ssjL/zB93KWIsE4VCgBhtjV0gZKksOw8R3xMk7+95h&#10;TLKvpenxnuCulbMsy6XDhtOCxY72lqpLeXUa5LfdzYbF/u3VnvLy/P7llWGl9fN42K1ARBrif/iv&#10;fTQa8vlSLadqruD3UroDcvMDAAD//wMAUEsBAi0AFAAGAAgAAAAhANvh9svuAAAAhQEAABMAAAAA&#10;AAAAAAAAAAAAAAAAAFtDb250ZW50X1R5cGVzXS54bWxQSwECLQAUAAYACAAAACEAWvQsW78AAAAV&#10;AQAACwAAAAAAAAAAAAAAAAAfAQAAX3JlbHMvLnJlbHNQSwECLQAUAAYACAAAACEAhzg45MkAAADi&#10;AAAADwAAAAAAAAAAAAAAAAAHAgAAZHJzL2Rvd25yZXYueG1sUEsFBgAAAAADAAMAtwAAAP0CAAAA&#10;AA==&#10;" fillcolor="window" strokecolor="#40c1ac" strokeweight="2pt">
                    <v:textbox>
                      <w:txbxContent>
                        <w:p w14:paraId="12F4195C" w14:textId="77777777" w:rsidR="00BE69E0" w:rsidRDefault="00BE69E0" w:rsidP="00BE69E0">
                          <w:pPr>
                            <w:jc w:val="center"/>
                          </w:pPr>
                        </w:p>
                      </w:txbxContent>
                    </v:textbox>
                  </v:rect>
                  <v:rect id="Rectangle 987402951" o:spid="_x0000_s1102" style="position:absolute;left:21154;top:16450;width:19346;height:482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ujR4zAAAAOIAAAAPAAAAZHJzL2Rvd25yZXYueG1sRI9BawIx&#10;FITvQv9DeIVeimaVVt2tUay2KPRUK4K3x+Z1s3Xzsmyirv76plDwOMzMN8xk1tpKnKjxpWMF/V4C&#10;gjh3uuRCwfbrvTsG4QOyxsoxKbiQh9n0rjPBTLszf9JpEwoRIewzVGBCqDMpfW7Iou+5mjh6366x&#10;GKJsCqkbPEe4reQgSYbSYslxwWBNC0P5YXO0Ct62++ucdo/L18Nlh+HH1OnqY6/Uw307fwERqA23&#10;8H97rRWk49FTMkif+/B3Kd4BOf0FAAD//wMAUEsBAi0AFAAGAAgAAAAhANvh9svuAAAAhQEAABMA&#10;AAAAAAAAAAAAAAAAAAAAAFtDb250ZW50X1R5cGVzXS54bWxQSwECLQAUAAYACAAAACEAWvQsW78A&#10;AAAVAQAACwAAAAAAAAAAAAAAAAAfAQAAX3JlbHMvLnJlbHNQSwECLQAUAAYACAAAACEAebo0eMwA&#10;AADiAAAADwAAAAAAAAAAAAAAAAAHAgAAZHJzL2Rvd25yZXYueG1sUEsFBgAAAAADAAMAtwAAAAAD&#10;AAAAAA==&#10;" filled="f" strokecolor="#40c1ac" strokeweight="2pt"/>
                  <v:rect id="Rectangle 626959555" o:spid="_x0000_s1103" style="position:absolute;left:4503;top:16589;width:15228;height:481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BsYkyQAAAOIAAAAPAAAAZHJzL2Rvd25yZXYueG1sRI9Ba8JA&#10;FITvhf6H5RW81Y3BBI2uIkJFDz00+gOe2Wc2mH0bsluN/fVdodDjMDPfMMv1YFtxo943jhVMxgkI&#10;4srphmsFp+PH+wyED8gaW8ek4EEe1qvXlyUW2t35i25lqEWEsC9QgQmhK6T0lSGLfuw64uhdXG8x&#10;RNnXUvd4j3DbyjRJcmmx4bhgsKOtoepaflsF8sds0mG2PezMMS8vn2c31TxVavQ2bBYgAg3hP/zX&#10;3msFeZrPs3mWZfC8FO+AXP0CAAD//wMAUEsBAi0AFAAGAAgAAAAhANvh9svuAAAAhQEAABMAAAAA&#10;AAAAAAAAAAAAAAAAAFtDb250ZW50X1R5cGVzXS54bWxQSwECLQAUAAYACAAAACEAWvQsW78AAAAV&#10;AQAACwAAAAAAAAAAAAAAAAAfAQAAX3JlbHMvLnJlbHNQSwECLQAUAAYACAAAACEA4AbGJMkAAADi&#10;AAAADwAAAAAAAAAAAAAAAAAHAgAAZHJzL2Rvd25yZXYueG1sUEsFBgAAAAADAAMAtwAAAP0CAAAA&#10;AA==&#10;" fillcolor="window" strokecolor="#40c1ac" strokeweight="2pt"/>
                  <v:group id="Group 1674258951" o:spid="_x0000_s1104" style="position:absolute;top:9493;width:106711;height:9576" coordorigin=",9493" coordsize="106712,95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zZMByQAAAOMAAAAPAAAAZHJzL2Rvd25yZXYueG1sRE/NasJA&#10;EL4X+g7LFHqrm9hGbeoqIlY8SKEqiLchOybB7GzIrkl8e1co9Djf/0znvalES40rLSuIBxEI4szq&#10;knMFh/332wSE88gaK8uk4EYO5rPnpymm2nb8S+3O5yKEsEtRQeF9nUrpsoIMuoGtiQN3to1BH84m&#10;l7rBLoSbSg6jaCQNlhwaCqxpWVB22V2NgnWH3eI9XrXby3l5O+2Tn+M2JqVeX/rFFwhPvf8X/7k3&#10;OswfjT+GyeQzieHxUwBAzu4AAAD//wMAUEsBAi0AFAAGAAgAAAAhANvh9svuAAAAhQEAABMAAAAA&#10;AAAAAAAAAAAAAAAAAFtDb250ZW50X1R5cGVzXS54bWxQSwECLQAUAAYACAAAACEAWvQsW78AAAAV&#10;AQAACwAAAAAAAAAAAAAAAAAfAQAAX3JlbHMvLnJlbHNQSwECLQAUAAYACAAAACEA1c2TAckAAADj&#10;AAAADwAAAAAAAAAAAAAAAAAHAgAAZHJzL2Rvd25yZXYueG1sUEsFBgAAAAADAAMAtwAAAP0CAAAA&#10;AA==&#10;">
                    <v:rect id="Rectangle 1303080722" o:spid="_x0000_s1105" style="position:absolute;top:10497;width:100663;height:76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nVYAxwAAAOMAAAAPAAAAZHJzL2Rvd25yZXYueG1sRE/dS8Mw&#10;EH8X9j+EE/YiW2IH26jLxpANhoLivp6P5myLzaUkWVv/eyMIPt7v+1abwTaiIx9qxxoepwoEceFM&#10;zaWG82k/WYIIEdlg45g0fFOAzXp0t8LcuJ4/qDvGUqQQDjlqqGJscylDUZHFMHUtceI+nbcY0+lL&#10;aTz2Kdw2MlNqLi3WnBoqbOm5ouLreLMa+uwhnrr6+v6yW7j9pWv9m5u/aj2+H7ZPICIN8V/85z6Y&#10;NH+mZmqpFlkGvz8lAOT6BwAA//8DAFBLAQItABQABgAIAAAAIQDb4fbL7gAAAIUBAAATAAAAAAAA&#10;AAAAAAAAAAAAAABbQ29udGVudF9UeXBlc10ueG1sUEsBAi0AFAAGAAgAAAAhAFr0LFu/AAAAFQEA&#10;AAsAAAAAAAAAAAAAAAAAHwEAAF9yZWxzLy5yZWxzUEsBAi0AFAAGAAgAAAAhAFydVgDHAAAA4wAA&#10;AA8AAAAAAAAAAAAAAAAABwIAAGRycy9kb3ducmV2LnhtbFBLBQYAAAAAAwADALcAAAD7AgAAAAA=&#10;" fillcolor="#003d69" stroked="f" strokeweight="1pt"/>
                    <v:shapetype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Triangle 15" o:spid="_x0000_s1106" type="#_x0000_t5" style="position:absolute;left:98897;top:11260;width:9581;height:6048;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3dNNyQAAAOMAAAAPAAAAZHJzL2Rvd25yZXYueG1sRE9fa8Iw&#10;EH8X9h3CDXyRmdqhbp1RtoHSB0Gm22BvR3Nrq82lJJnWb28Ggo/3+3+zRWcacSTna8sKRsMEBHFh&#10;dc2lgs/d8uEJhA/IGhvLpOBMHhbzu94MM21P/EHHbShFDGGfoYIqhDaT0hcVGfRD2xJH7tc6gyGe&#10;rpTa4SmGm0amSTKRBmuODRW29F5Rcdj+GQVfLl2ucJf/BP2WD4rnjVm7/bdS/fvu9QVEoC7cxFd3&#10;ruP8aTodP6aj8QT+f4oAyPkFAAD//wMAUEsBAi0AFAAGAAgAAAAhANvh9svuAAAAhQEAABMAAAAA&#10;AAAAAAAAAAAAAAAAAFtDb250ZW50X1R5cGVzXS54bWxQSwECLQAUAAYACAAAACEAWvQsW78AAAAV&#10;AQAACwAAAAAAAAAAAAAAAAAfAQAAX3JlbHMvLnJlbHNQSwECLQAUAAYACAAAACEAad3TTckAAADj&#10;AAAADwAAAAAAAAAAAAAAAAAHAgAAZHJzL2Rvd25yZXYueG1sUEsFBgAAAAADAAMAtwAAAP0CAAAA&#10;AA==&#10;" fillcolor="#003d69" stroked="f" strokeweight="1pt"/>
                  </v:group>
                  <v:roundrect id="_x0000_s1107" style="position:absolute;left:4503;top:12222;width:15228;height:5048;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K714ywAAAOIAAAAPAAAAZHJzL2Rvd25yZXYueG1sRI9RS8Mw&#10;FIXfhf2HcAe+uXTqRleXDRkICnOwugm+XZu7ptjc1CSu9d8bQfDxcM75Dme5HmwrzuRD41jBdJKB&#10;IK6cbrhWcHh5uMpBhIissXVMCr4pwHo1ulhioV3PezqXsRYJwqFABSbGrpAyVIYshonriJN3ct5i&#10;TNLXUnvsE9y28jrL5tJiw2nBYEcbQ9VH+WUVvL1Wx8/t5v25rJ/Mqfduu7vloNTleLi/AxFpiP/h&#10;v/ajVrDI8tnsJp8u4PdSugNy9QMAAP//AwBQSwECLQAUAAYACAAAACEA2+H2y+4AAACFAQAAEwAA&#10;AAAAAAAAAAAAAAAAAAAAW0NvbnRlbnRfVHlwZXNdLnhtbFBLAQItABQABgAIAAAAIQBa9CxbvwAA&#10;ABUBAAALAAAAAAAAAAAAAAAAAB8BAABfcmVscy8ucmVsc1BLAQItABQABgAIAAAAIQCNK714ywAA&#10;AOIAAAAPAAAAAAAAAAAAAAAAAAcCAABkcnMvZG93bnJldi54bWxQSwUGAAAAAAMAAwC3AAAA/wIA&#10;AAAA&#10;" fillcolor="#40c1ac" stroked="f" strokeweight="1.75pt">
                    <v:stroke joinstyle="miter"/>
                    <v:textbox>
                      <w:txbxContent>
                        <w:p w14:paraId="397D9F63" w14:textId="77777777" w:rsidR="00BE69E0" w:rsidRDefault="00BE69E0" w:rsidP="00BE69E0">
                          <w:pPr>
                            <w:spacing w:after="0"/>
                            <w:jc w:val="center"/>
                            <w:rPr>
                              <w:rFonts w:cs="Arial"/>
                              <w:b/>
                              <w:bCs/>
                              <w:color w:val="FFFFFF"/>
                              <w:sz w:val="24"/>
                              <w:szCs w:val="24"/>
                            </w:rPr>
                          </w:pPr>
                          <w:r>
                            <w:rPr>
                              <w:rFonts w:cs="Arial"/>
                              <w:b/>
                              <w:bCs/>
                              <w:color w:val="FFFFFF"/>
                              <w:sz w:val="24"/>
                              <w:szCs w:val="24"/>
                            </w:rPr>
                            <w:t>QI focus area</w:t>
                          </w:r>
                        </w:p>
                      </w:txbxContent>
                    </v:textbox>
                  </v:roundrect>
                  <v:roundrect id="Text Box 695125281" o:spid="_x0000_s1108" style="position:absolute;left:21154;top:12222;width:19539;height:5048;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vQwrzAAAAOMAAAAPAAAAZHJzL2Rvd25yZXYueG1sRI9Ba8JA&#10;FITvBf/D8oTe6q5JUZu6ikorYi9qC14f2dckmH0bs1uN/94tFHocZuYbZjrvbC0u1PrKsYbhQIEg&#10;zp2puNDw9fn+NAHhA7LB2jFpuJGH+az3MMXMuCvv6XIIhYgQ9hlqKENoMil9XpJFP3ANcfS+XWsx&#10;RNkW0rR4jXBby0SpkbRYcVwosaFVSfnp8GM1HN9c4pbj9X592x2T5a7aLj4mZ60f+93iFUSgLvyH&#10;/9oboyFRL8+jNFXpGH4/xT8gZ3cAAAD//wMAUEsBAi0AFAAGAAgAAAAhANvh9svuAAAAhQEAABMA&#10;AAAAAAAAAAAAAAAAAAAAAFtDb250ZW50X1R5cGVzXS54bWxQSwECLQAUAAYACAAAACEAWvQsW78A&#10;AAAVAQAACwAAAAAAAAAAAAAAAAAfAQAAX3JlbHMvLnJlbHNQSwECLQAUAAYACAAAACEAg70MK8wA&#10;AADjAAAADwAAAAAAAAAAAAAAAAAHAgAAZHJzL2Rvd25yZXYueG1sUEsFBgAAAAADAAMAtwAAAAAD&#10;AAAAAA==&#10;" fillcolor="#40c1ac" stroked="f" strokeweight="1.75pt">
                    <v:stroke joinstyle="miter"/>
                    <v:textbox>
                      <w:txbxContent>
                        <w:p w14:paraId="23585EF3" w14:textId="77777777" w:rsidR="00BE69E0" w:rsidRDefault="00BE69E0" w:rsidP="00BE69E0">
                          <w:pPr>
                            <w:jc w:val="center"/>
                            <w:rPr>
                              <w:rFonts w:cs="Arial"/>
                              <w:b/>
                              <w:bCs/>
                              <w:color w:val="FFFFFF"/>
                              <w:sz w:val="24"/>
                              <w:szCs w:val="24"/>
                              <w:lang w:val="en-US"/>
                            </w:rPr>
                          </w:pPr>
                          <w:r>
                            <w:rPr>
                              <w:rFonts w:cs="Arial"/>
                              <w:b/>
                              <w:bCs/>
                              <w:color w:val="FFFFFF"/>
                              <w:sz w:val="24"/>
                              <w:szCs w:val="24"/>
                              <w:lang w:val="en-US"/>
                            </w:rPr>
                            <w:t>Why improve</w:t>
                          </w:r>
                          <w:r>
                            <w:rPr>
                              <w:rFonts w:cs="Arial"/>
                              <w:b/>
                              <w:bCs/>
                              <w:color w:val="FFFFFF"/>
                              <w:sz w:val="24"/>
                              <w:szCs w:val="24"/>
                              <w:lang w:val="en-US"/>
                            </w:rPr>
                            <w:br/>
                            <w:t>this focus areas?</w:t>
                          </w:r>
                        </w:p>
                      </w:txbxContent>
                    </v:textbox>
                  </v:roundrect>
                  <v:roundrect id="Text Box 326905989" o:spid="_x0000_s1109" style="position:absolute;left:42143;top:12222;width:32457;height:5048;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R4nKyAAAAOIAAAAPAAAAZHJzL2Rvd25yZXYueG1sRE/LagIx&#10;FN0L/kO4QneaOFUro1G0tFLsxhe4vUyuM0MnN9NJquPfNwvB5eG858vWVuJKjS8daxgOFAjizJmS&#10;cw2n42d/CsIHZIOVY9JwJw/LRbczx9S4G+/pegi5iCHsU9RQhFCnUvqsIIt+4GriyF1cYzFE2OTS&#10;NHiL4baSiVITabHk2FBgTe8FZT+HP6vh/OESt37b7Df33TlZ78rt6nv6q/VLr13NQARqw1P8cH8Z&#10;Da9qpEbjyTBujpfiHZCLfwAAAP//AwBQSwECLQAUAAYACAAAACEA2+H2y+4AAACFAQAAEwAAAAAA&#10;AAAAAAAAAAAAAAAAW0NvbnRlbnRfVHlwZXNdLnhtbFBLAQItABQABgAIAAAAIQBa9CxbvwAAABUB&#10;AAALAAAAAAAAAAAAAAAAAB8BAABfcmVscy8ucmVsc1BLAQItABQABgAIAAAAIQB6R4nKyAAAAOIA&#10;AAAPAAAAAAAAAAAAAAAAAAcCAABkcnMvZG93bnJldi54bWxQSwUGAAAAAAMAAwC3AAAA/AIAAAAA&#10;" fillcolor="#40c1ac" stroked="f" strokeweight="1.75pt">
                    <v:stroke joinstyle="miter"/>
                    <v:textbox>
                      <w:txbxContent>
                        <w:p w14:paraId="103F5CC8" w14:textId="77777777" w:rsidR="00BE69E0" w:rsidRDefault="00BE69E0" w:rsidP="00BE69E0">
                          <w:pPr>
                            <w:jc w:val="center"/>
                            <w:rPr>
                              <w:rFonts w:cs="Arial"/>
                              <w:b/>
                              <w:bCs/>
                              <w:color w:val="FFFFFF"/>
                              <w:sz w:val="24"/>
                              <w:szCs w:val="24"/>
                              <w:lang w:val="en-US"/>
                            </w:rPr>
                          </w:pPr>
                          <w:r>
                            <w:rPr>
                              <w:rFonts w:cs="Arial"/>
                              <w:b/>
                              <w:bCs/>
                              <w:color w:val="FFFFFF"/>
                              <w:sz w:val="24"/>
                              <w:szCs w:val="24"/>
                              <w:lang w:val="en-US"/>
                            </w:rPr>
                            <w:t>QI ideas</w:t>
                          </w:r>
                          <w:r>
                            <w:rPr>
                              <w:rFonts w:cs="Arial"/>
                              <w:b/>
                              <w:bCs/>
                              <w:color w:val="FFFFFF"/>
                              <w:sz w:val="24"/>
                              <w:szCs w:val="24"/>
                              <w:lang w:val="en-US"/>
                            </w:rPr>
                            <w:br/>
                            <w:t>“What” of the action plan</w:t>
                          </w:r>
                        </w:p>
                      </w:txbxContent>
                    </v:textbox>
                  </v:roundrect>
                  <v:roundrect id="Text Box 2031064518" o:spid="_x0000_s1110" style="position:absolute;left:76563;top:12086;width:22187;height:5245;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e/gqyQAAAOMAAAAPAAAAZHJzL2Rvd25yZXYueG1sRE/da8Iw&#10;EH8f7H8IN9jbTK1uSGeUIQgO3MDuA/Z2a86mrLnUJLP1vzeDgY/3+775crCtOJIPjWMF41EGgrhy&#10;uuFawfvb+m4GIkRkja1jUnCiAMvF9dUcC+163tGxjLVIIRwKVGBi7AopQ2XIYhi5jjhxe+ctxnT6&#10;WmqPfQq3rcyz7EFabDg1GOxoZaj6KX+tgq/P6uOwXX2/lPWz2ffebV+nHJS6vRmeHkFEGuJF/O/e&#10;6DQ/n+b3k3yWjeHvpwSAXJwBAAD//wMAUEsBAi0AFAAGAAgAAAAhANvh9svuAAAAhQEAABMAAAAA&#10;AAAAAAAAAAAAAAAAAFtDb250ZW50X1R5cGVzXS54bWxQSwECLQAUAAYACAAAACEAWvQsW78AAAAV&#10;AQAACwAAAAAAAAAAAAAAAAAfAQAAX3JlbHMvLnJlbHNQSwECLQAUAAYACAAAACEALXv4KskAAADj&#10;AAAADwAAAAAAAAAAAAAAAAAHAgAAZHJzL2Rvd25yZXYueG1sUEsFBgAAAAADAAMAtwAAAP0CAAAA&#10;AA==&#10;" fillcolor="#40c1ac" stroked="f" strokeweight="1.75pt">
                    <v:stroke joinstyle="miter"/>
                    <v:textbox>
                      <w:txbxContent>
                        <w:p w14:paraId="69D72997" w14:textId="77777777" w:rsidR="00BE69E0" w:rsidRDefault="00BE69E0" w:rsidP="00BE69E0">
                          <w:pPr>
                            <w:spacing w:after="0"/>
                            <w:jc w:val="center"/>
                            <w:rPr>
                              <w:b/>
                              <w:bCs/>
                              <w:color w:val="FFFFFF"/>
                              <w:sz w:val="24"/>
                              <w:szCs w:val="24"/>
                              <w:lang w:val="en-US"/>
                            </w:rPr>
                          </w:pPr>
                          <w:r>
                            <w:rPr>
                              <w:rFonts w:cs="Arial"/>
                              <w:b/>
                              <w:bCs/>
                              <w:color w:val="FFFFFF"/>
                              <w:sz w:val="24"/>
                              <w:szCs w:val="24"/>
                              <w:lang w:val="en-US"/>
                            </w:rPr>
                            <w:t>Resources</w:t>
                          </w:r>
                        </w:p>
                      </w:txbxContent>
                    </v:textbox>
                  </v:roundrect>
                  <v:shape id="Text Box 276101725" o:spid="_x0000_s1111" type="#_x0000_t202" style="position:absolute;left:4532;top:18119;width:14414;height:421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M0N9zAAAAOMAAAAPAAAAZHJzL2Rvd25yZXYueG1sRI9Ba8JA&#10;FITvBf/D8oTe6iapCRJdRQLSIu1B68XbM/tMgtm3aXaraX99tyD0OMzMN8xiNZhWXKl3jWUF8SQC&#10;QVxa3XCl4PCxeZqBcB5ZY2uZFHyTg9Vy9LDAXNsb7+i695UIEHY5Kqi973IpXVmTQTexHXHwzrY3&#10;6IPsK6l7vAW4aWUSRZk02HBYqLGjoqbysv8yCrbF5h13p8TMftri5e287j4Px1Spx/GwnoPwNPj/&#10;8L39qhUkcZJOo+w5TuHvU/gDcvkLAAD//wMAUEsBAi0AFAAGAAgAAAAhANvh9svuAAAAhQEAABMA&#10;AAAAAAAAAAAAAAAAAAAAAFtDb250ZW50X1R5cGVzXS54bWxQSwECLQAUAAYACAAAACEAWvQsW78A&#10;AAAVAQAACwAAAAAAAAAAAAAAAAAfAQAAX3JlbHMvLnJlbHNQSwECLQAUAAYACAAAACEAQTNDfcwA&#10;AADjAAAADwAAAAAAAAAAAAAAAAAHAgAAZHJzL2Rvd25yZXYueG1sUEsFBgAAAAADAAMAtwAAAAAD&#10;AAAAAA==&#10;" filled="f" stroked="f" strokeweight=".5pt">
                    <v:textbox>
                      <w:txbxContent>
                        <w:p w14:paraId="7E6363E3" w14:textId="77777777" w:rsidR="00BE69E0" w:rsidRDefault="00BE69E0" w:rsidP="00BE69E0">
                          <w:pPr>
                            <w:rPr>
                              <w:rFonts w:cs="Arial"/>
                              <w:sz w:val="32"/>
                              <w:szCs w:val="32"/>
                            </w:rPr>
                          </w:pPr>
                          <w:r>
                            <w:rPr>
                              <w:rFonts w:cs="Arial"/>
                              <w:sz w:val="32"/>
                              <w:szCs w:val="32"/>
                            </w:rPr>
                            <w:t xml:space="preserve">MyMedicare Patient Registration </w:t>
                          </w:r>
                        </w:p>
                        <w:p w14:paraId="45FBFA18" w14:textId="77777777" w:rsidR="00BE69E0" w:rsidRDefault="00BE69E0" w:rsidP="00BE69E0">
                          <w:pPr>
                            <w:rPr>
                              <w:rFonts w:cs="Arial"/>
                              <w:b/>
                              <w:bCs/>
                              <w:i/>
                              <w:iCs/>
                              <w:sz w:val="18"/>
                              <w:szCs w:val="18"/>
                            </w:rPr>
                          </w:pPr>
                          <w:r>
                            <w:rPr>
                              <w:rFonts w:cs="Arial"/>
                              <w:b/>
                              <w:bCs/>
                              <w:i/>
                              <w:iCs/>
                              <w:sz w:val="18"/>
                              <w:szCs w:val="18"/>
                            </w:rPr>
                            <w:t xml:space="preserve">To increase patient registration for MyMedicare for our General Practice   </w:t>
                          </w:r>
                        </w:p>
                        <w:p w14:paraId="6EB643A8" w14:textId="77777777" w:rsidR="00BE69E0" w:rsidRDefault="00BE69E0" w:rsidP="00BE69E0">
                          <w:pPr>
                            <w:rPr>
                              <w:rFonts w:cs="Arial"/>
                              <w:b/>
                              <w:bCs/>
                              <w:sz w:val="28"/>
                              <w:szCs w:val="28"/>
                            </w:rPr>
                          </w:pPr>
                        </w:p>
                      </w:txbxContent>
                    </v:textbox>
                  </v:shape>
                  <v:shape id="Text Box 839656124" o:spid="_x0000_s1112" type="#_x0000_t202" style="position:absolute;left:21933;top:18119;width:18454;height:422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pfN3ywAAAOMAAAAPAAAAZHJzL2Rvd25yZXYueG1sRI9RS8Mw&#10;FIXfhf2HcAe+uWTDiXTLhojiBpZpHez10ty11eamJHGt+/VmIPh4OOd8h7NcD7YVJ/KhcaxhOlEg&#10;iEtnGq407D+eb+5BhIhssHVMGn4owHo1ulpiZlzP73QqYiUShEOGGuoYu0zKUNZkMUxcR5y8o/MW&#10;Y5K+ksZjn+C2lTOl7qTFhtNCjR091lR+Fd9Ww6EvXvxuu/186zb5eXcu8ld6yrW+Hg8PCxCRhvgf&#10;/mtvjIZEnN8qNZtP4fIp/QG5+gUAAP//AwBQSwECLQAUAAYACAAAACEA2+H2y+4AAACFAQAAEwAA&#10;AAAAAAAAAAAAAAAAAAAAW0NvbnRlbnRfVHlwZXNdLnhtbFBLAQItABQABgAIAAAAIQBa9CxbvwAA&#10;ABUBAAALAAAAAAAAAAAAAAAAAB8BAABfcmVscy8ucmVsc1BLAQItABQABgAIAAAAIQA7pfN3ywAA&#10;AOMAAAAPAAAAAAAAAAAAAAAAAAcCAABkcnMvZG93bnJldi54bWxQSwUGAAAAAAMAAwC3AAAA/wIA&#10;AAAA&#10;" fillcolor="window" stroked="f" strokeweight=".5pt">
                    <v:textbox>
                      <w:txbxContent>
                        <w:p w14:paraId="614E752C" w14:textId="77777777" w:rsidR="00BE69E0" w:rsidRDefault="00BE69E0" w:rsidP="00BE69E0">
                          <w:pPr>
                            <w:rPr>
                              <w:rFonts w:cs="Arial"/>
                              <w:sz w:val="18"/>
                              <w:szCs w:val="18"/>
                            </w:rPr>
                          </w:pPr>
                          <w:r>
                            <w:rPr>
                              <w:rFonts w:cs="Arial"/>
                              <w:b/>
                              <w:bCs/>
                              <w:sz w:val="18"/>
                              <w:szCs w:val="18"/>
                            </w:rPr>
                            <w:t>What are the benefits of undertaking activities in this area?</w:t>
                          </w:r>
                        </w:p>
                        <w:p w14:paraId="19F1FD9E" w14:textId="77777777" w:rsidR="00BE69E0" w:rsidRDefault="00BE69E0" w:rsidP="00C049BF">
                          <w:pPr>
                            <w:pStyle w:val="ListParagraph"/>
                            <w:widowControl/>
                            <w:numPr>
                              <w:ilvl w:val="0"/>
                              <w:numId w:val="35"/>
                            </w:numPr>
                            <w:spacing w:after="160" w:line="256" w:lineRule="auto"/>
                            <w:rPr>
                              <w:rFonts w:cs="Arial"/>
                              <w:sz w:val="18"/>
                              <w:szCs w:val="18"/>
                            </w:rPr>
                          </w:pPr>
                          <w:r>
                            <w:rPr>
                              <w:rFonts w:cs="Arial"/>
                              <w:sz w:val="18"/>
                              <w:szCs w:val="18"/>
                            </w:rPr>
                            <w:t>Opportunity to formalise, establish or enhance our relationship for ongoing coordinated care with patients</w:t>
                          </w:r>
                          <w:r>
                            <w:rPr>
                              <w:rFonts w:cs="Arial"/>
                              <w:sz w:val="18"/>
                              <w:szCs w:val="18"/>
                            </w:rPr>
                            <w:br/>
                          </w:r>
                        </w:p>
                        <w:p w14:paraId="739B47B3" w14:textId="77777777" w:rsidR="00BE69E0" w:rsidRDefault="00BE69E0" w:rsidP="00C049BF">
                          <w:pPr>
                            <w:pStyle w:val="ListParagraph"/>
                            <w:widowControl/>
                            <w:numPr>
                              <w:ilvl w:val="0"/>
                              <w:numId w:val="35"/>
                            </w:numPr>
                            <w:spacing w:after="160" w:line="256" w:lineRule="auto"/>
                            <w:rPr>
                              <w:rFonts w:cs="Arial"/>
                              <w:sz w:val="18"/>
                              <w:szCs w:val="18"/>
                            </w:rPr>
                          </w:pPr>
                          <w:r>
                            <w:rPr>
                              <w:rFonts w:cs="Arial"/>
                              <w:sz w:val="18"/>
                              <w:szCs w:val="18"/>
                            </w:rPr>
                            <w:t xml:space="preserve">To prepare </w:t>
                          </w:r>
                          <w:r>
                            <w:rPr>
                              <w:rFonts w:cs="Arial"/>
                              <w:sz w:val="18"/>
                              <w:szCs w:val="18"/>
                              <w:lang w:val="en-US"/>
                            </w:rPr>
                            <w:t xml:space="preserve">for </w:t>
                          </w:r>
                          <w:hyperlink r:id="rId140" w:tgtFrame="_blank" w:history="1">
                            <w:r>
                              <w:rPr>
                                <w:rStyle w:val="Hyperlink"/>
                                <w:rFonts w:cs="Arial"/>
                                <w:sz w:val="18"/>
                                <w:szCs w:val="18"/>
                              </w:rPr>
                              <w:t>Chronic Conditions Management (CCM) MBS item changes</w:t>
                            </w:r>
                          </w:hyperlink>
                          <w:r>
                            <w:rPr>
                              <w:sz w:val="18"/>
                              <w:szCs w:val="18"/>
                            </w:rPr>
                            <w:br/>
                          </w:r>
                        </w:p>
                        <w:p w14:paraId="271A8BCD" w14:textId="77777777" w:rsidR="00BE69E0" w:rsidRDefault="00BE69E0" w:rsidP="00C049BF">
                          <w:pPr>
                            <w:pStyle w:val="ListParagraph"/>
                            <w:widowControl/>
                            <w:numPr>
                              <w:ilvl w:val="0"/>
                              <w:numId w:val="35"/>
                            </w:numPr>
                            <w:spacing w:after="160" w:line="256" w:lineRule="auto"/>
                            <w:rPr>
                              <w:rFonts w:cs="Arial"/>
                              <w:sz w:val="18"/>
                              <w:szCs w:val="18"/>
                            </w:rPr>
                          </w:pPr>
                          <w:r>
                            <w:rPr>
                              <w:rFonts w:cs="Arial"/>
                              <w:sz w:val="18"/>
                              <w:szCs w:val="18"/>
                            </w:rPr>
                            <w:t>To prepare for changes to Better Access Mental Health Treatment Plans</w:t>
                          </w:r>
                        </w:p>
                        <w:p w14:paraId="4071EEFF" w14:textId="77777777" w:rsidR="00BE69E0" w:rsidRDefault="00BE69E0" w:rsidP="00BE69E0">
                          <w:pPr>
                            <w:spacing w:after="0"/>
                            <w:textAlignment w:val="baseline"/>
                            <w:rPr>
                              <w:rFonts w:cs="Segoe UI"/>
                              <w:sz w:val="16"/>
                              <w:szCs w:val="16"/>
                            </w:rPr>
                          </w:pPr>
                          <w:r>
                            <w:rPr>
                              <w:rFonts w:cs="Segoe UI"/>
                              <w:sz w:val="16"/>
                              <w:szCs w:val="16"/>
                            </w:rPr>
                            <w:t xml:space="preserve">     </w:t>
                          </w:r>
                        </w:p>
                        <w:p w14:paraId="6DEA76F7" w14:textId="77777777" w:rsidR="00BE69E0" w:rsidRDefault="00BE69E0" w:rsidP="00BE69E0">
                          <w:pPr>
                            <w:spacing w:after="0"/>
                            <w:rPr>
                              <w:rFonts w:ascii="Arial" w:hAnsi="Arial" w:cs="Arial"/>
                              <w:b/>
                              <w:bCs/>
                              <w:sz w:val="21"/>
                              <w:szCs w:val="21"/>
                            </w:rPr>
                          </w:pPr>
                        </w:p>
                      </w:txbxContent>
                    </v:textbox>
                  </v:shape>
                  <v:shape id="Text Box 1118657476" o:spid="_x0000_s1113" type="#_x0000_t202" style="position:absolute;left:41853;top:18219;width:31994;height:467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aobUygAAAOMAAAAPAAAAZHJzL2Rvd25yZXYueG1sRE9La8JA&#10;EL4X+h+WKfRWN6Y2xOgqEpAWaQ8+Lt7G7JgEs7NpdqvRX98tFDzO957pvDeNOFPnassKhoMIBHFh&#10;dc2lgt12+ZKCcB5ZY2OZFFzJwXz2+DDFTNsLr+m88aUIIewyVFB532ZSuqIig25gW+LAHW1n0Iez&#10;K6Xu8BLCTSPjKEqkwZpDQ4Ut5RUVp82PUbDKl1+4PsQmvTX5++dx0X7v9m9KPT/1iwkIT72/i//d&#10;HzrMHw3jcZKk41f4+ykAIGe/AAAA//8DAFBLAQItABQABgAIAAAAIQDb4fbL7gAAAIUBAAATAAAA&#10;AAAAAAAAAAAAAAAAAABbQ29udGVudF9UeXBlc10ueG1sUEsBAi0AFAAGAAgAAAAhAFr0LFu/AAAA&#10;FQEAAAsAAAAAAAAAAAAAAAAAHwEAAF9yZWxzLy5yZWxzUEsBAi0AFAAGAAgAAAAhAOZqhtTKAAAA&#10;4wAAAA8AAAAAAAAAAAAAAAAABwIAAGRycy9kb3ducmV2LnhtbFBLBQYAAAAAAwADALcAAAD+AgAA&#10;AAA=&#10;" filled="f" stroked="f" strokeweight=".5pt">
                    <v:textbox>
                      <w:txbxContent>
                        <w:p w14:paraId="56E2C2C3" w14:textId="77777777" w:rsidR="00BE69E0" w:rsidRDefault="00BE69E0" w:rsidP="00BE69E0">
                          <w:pPr>
                            <w:rPr>
                              <w:rFonts w:cs="Arial"/>
                              <w:b/>
                              <w:bCs/>
                              <w:sz w:val="18"/>
                              <w:szCs w:val="18"/>
                              <w:lang w:eastAsia="en-AU"/>
                            </w:rPr>
                          </w:pPr>
                          <w:r>
                            <w:rPr>
                              <w:rFonts w:cs="Arial"/>
                              <w:b/>
                              <w:bCs/>
                              <w:sz w:val="18"/>
                              <w:szCs w:val="18"/>
                              <w:lang w:eastAsia="en-AU"/>
                            </w:rPr>
                            <w:t>What ideas can we explore?</w:t>
                          </w:r>
                        </w:p>
                        <w:p w14:paraId="5456955F" w14:textId="77777777" w:rsidR="00BE69E0" w:rsidRDefault="00BE69E0" w:rsidP="00BE69E0">
                          <w:pPr>
                            <w:spacing w:after="0"/>
                            <w:rPr>
                              <w:rFonts w:cs="Arial"/>
                              <w:b/>
                              <w:bCs/>
                              <w:sz w:val="18"/>
                              <w:szCs w:val="18"/>
                            </w:rPr>
                          </w:pPr>
                          <w:r>
                            <w:rPr>
                              <w:rFonts w:cs="Arial"/>
                              <w:b/>
                              <w:bCs/>
                              <w:sz w:val="18"/>
                              <w:szCs w:val="18"/>
                            </w:rPr>
                            <w:t>Ideas for targeting patients:</w:t>
                          </w:r>
                        </w:p>
                        <w:p w14:paraId="18AD31E2" w14:textId="77777777" w:rsidR="00BE69E0" w:rsidRDefault="00BE69E0" w:rsidP="00C049BF">
                          <w:pPr>
                            <w:pStyle w:val="ListParagraph"/>
                            <w:widowControl/>
                            <w:numPr>
                              <w:ilvl w:val="0"/>
                              <w:numId w:val="36"/>
                            </w:numPr>
                            <w:spacing w:after="40"/>
                            <w:contextualSpacing w:val="0"/>
                            <w:rPr>
                              <w:rFonts w:cs="Arial"/>
                              <w:sz w:val="18"/>
                              <w:szCs w:val="18"/>
                            </w:rPr>
                          </w:pPr>
                          <w:r>
                            <w:rPr>
                              <w:rFonts w:cs="Arial"/>
                              <w:sz w:val="18"/>
                              <w:szCs w:val="18"/>
                            </w:rPr>
                            <w:t>Engage patients to encourage registration as they present to the practice or attend appointments</w:t>
                          </w:r>
                        </w:p>
                        <w:p w14:paraId="475F72CF" w14:textId="77777777" w:rsidR="00BE69E0" w:rsidRDefault="00BE69E0" w:rsidP="00C049BF">
                          <w:pPr>
                            <w:pStyle w:val="ListParagraph"/>
                            <w:widowControl/>
                            <w:numPr>
                              <w:ilvl w:val="0"/>
                              <w:numId w:val="36"/>
                            </w:numPr>
                            <w:spacing w:after="40"/>
                            <w:contextualSpacing w:val="0"/>
                            <w:rPr>
                              <w:rFonts w:cs="Arial"/>
                              <w:sz w:val="18"/>
                              <w:szCs w:val="18"/>
                            </w:rPr>
                          </w:pPr>
                          <w:r>
                            <w:rPr>
                              <w:rFonts w:cs="Arial"/>
                              <w:sz w:val="18"/>
                              <w:szCs w:val="18"/>
                            </w:rPr>
                            <w:t xml:space="preserve">Engage patients that qualify for MyMedicare (e.g. have attended the practice twice in 24 months) </w:t>
                          </w:r>
                        </w:p>
                        <w:p w14:paraId="33C44285" w14:textId="55E603C8" w:rsidR="00BE69E0" w:rsidRDefault="00BE69E0" w:rsidP="00C049BF">
                          <w:pPr>
                            <w:pStyle w:val="ListParagraph"/>
                            <w:widowControl/>
                            <w:numPr>
                              <w:ilvl w:val="0"/>
                              <w:numId w:val="36"/>
                            </w:numPr>
                            <w:spacing w:after="40"/>
                            <w:contextualSpacing w:val="0"/>
                            <w:rPr>
                              <w:rFonts w:cs="Arial"/>
                              <w:sz w:val="18"/>
                              <w:szCs w:val="18"/>
                            </w:rPr>
                          </w:pPr>
                          <w:r>
                            <w:rPr>
                              <w:rFonts w:cs="Arial"/>
                              <w:sz w:val="18"/>
                              <w:szCs w:val="18"/>
                            </w:rPr>
                            <w:t xml:space="preserve">Engage patients that attend the practice for ongoing care management (e.g. Chronic </w:t>
                          </w:r>
                          <w:r w:rsidR="0084234E">
                            <w:rPr>
                              <w:rFonts w:cs="Arial"/>
                              <w:sz w:val="18"/>
                              <w:szCs w:val="18"/>
                            </w:rPr>
                            <w:t>Condition Management</w:t>
                          </w:r>
                          <w:r>
                            <w:rPr>
                              <w:rFonts w:cs="Arial"/>
                              <w:sz w:val="18"/>
                              <w:szCs w:val="18"/>
                            </w:rPr>
                            <w:t xml:space="preserve"> Plans, Mental Health Treatment Plans, Health Assessments and Health Checks</w:t>
                          </w:r>
                        </w:p>
                        <w:p w14:paraId="5CDCEDF6" w14:textId="77777777" w:rsidR="00860584" w:rsidRPr="005C1CA3" w:rsidRDefault="00860584" w:rsidP="00860584">
                          <w:pPr>
                            <w:pStyle w:val="ListParagraph"/>
                            <w:widowControl/>
                            <w:spacing w:after="40"/>
                            <w:ind w:left="360"/>
                            <w:contextualSpacing w:val="0"/>
                            <w:rPr>
                              <w:rFonts w:cs="Arial"/>
                              <w:sz w:val="18"/>
                              <w:szCs w:val="18"/>
                            </w:rPr>
                          </w:pPr>
                        </w:p>
                        <w:p w14:paraId="0B38C18F" w14:textId="77777777" w:rsidR="00BE69E0" w:rsidRDefault="00BE69E0" w:rsidP="00860584">
                          <w:pPr>
                            <w:spacing w:after="40"/>
                            <w:rPr>
                              <w:rFonts w:cs="Arial"/>
                              <w:b/>
                              <w:bCs/>
                              <w:sz w:val="18"/>
                              <w:szCs w:val="18"/>
                            </w:rPr>
                          </w:pPr>
                          <w:r>
                            <w:rPr>
                              <w:rFonts w:cs="Arial"/>
                              <w:b/>
                              <w:bCs/>
                              <w:sz w:val="18"/>
                              <w:szCs w:val="18"/>
                            </w:rPr>
                            <w:t>Communication approaches/ideas</w:t>
                          </w:r>
                        </w:p>
                        <w:p w14:paraId="1B664B3E"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 xml:space="preserve">Patient waiting room and reception  </w:t>
                          </w:r>
                          <w:hyperlink r:id="rId141" w:anchor="brochures-and-posters" w:history="1">
                            <w:r>
                              <w:rPr>
                                <w:rStyle w:val="Hyperlink"/>
                                <w:rFonts w:cs="Arial"/>
                                <w:sz w:val="18"/>
                                <w:szCs w:val="18"/>
                              </w:rPr>
                              <w:t>posters or flyers</w:t>
                            </w:r>
                          </w:hyperlink>
                          <w:r>
                            <w:rPr>
                              <w:rFonts w:cs="Arial"/>
                              <w:sz w:val="18"/>
                              <w:szCs w:val="18"/>
                            </w:rPr>
                            <w:t xml:space="preserve"> (use existing or design your own)</w:t>
                          </w:r>
                        </w:p>
                        <w:p w14:paraId="3E613728"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 xml:space="preserve">Promotion through our </w:t>
                          </w:r>
                          <w:hyperlink r:id="rId142" w:anchor="gp-and-community-stakeholder-kit" w:history="1">
                            <w:r>
                              <w:rPr>
                                <w:rStyle w:val="Hyperlink"/>
                                <w:rFonts w:cs="Arial"/>
                                <w:sz w:val="18"/>
                                <w:szCs w:val="18"/>
                              </w:rPr>
                              <w:t xml:space="preserve">website or social media  </w:t>
                            </w:r>
                          </w:hyperlink>
                        </w:p>
                        <w:p w14:paraId="328DC4C3"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Search and tag patient records for action when they present or contact the practice</w:t>
                          </w:r>
                        </w:p>
                        <w:p w14:paraId="03C22E68" w14:textId="54798164"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 xml:space="preserve">Encourage patients to register through </w:t>
                          </w:r>
                          <w:hyperlink r:id="rId143" w:history="1">
                            <w:r>
                              <w:rPr>
                                <w:rStyle w:val="Hyperlink"/>
                                <w:rFonts w:cs="Arial"/>
                                <w:sz w:val="18"/>
                                <w:szCs w:val="18"/>
                              </w:rPr>
                              <w:t xml:space="preserve">Medicare Online Account or </w:t>
                            </w:r>
                            <w:proofErr w:type="spellStart"/>
                            <w:r w:rsidR="00F1168B">
                              <w:rPr>
                                <w:rStyle w:val="Hyperlink"/>
                                <w:rFonts w:cs="Arial"/>
                                <w:sz w:val="18"/>
                                <w:szCs w:val="18"/>
                              </w:rPr>
                              <w:t>myGov</w:t>
                            </w:r>
                            <w:proofErr w:type="spellEnd"/>
                            <w:r>
                              <w:rPr>
                                <w:rStyle w:val="Hyperlink"/>
                                <w:rFonts w:cs="Arial"/>
                                <w:sz w:val="18"/>
                                <w:szCs w:val="18"/>
                              </w:rPr>
                              <w:t xml:space="preserve"> Mobile app</w:t>
                            </w:r>
                          </w:hyperlink>
                        </w:p>
                        <w:p w14:paraId="4B7AFCC9"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Nurse or doctor conversations at appointments. Monitor reminder cards, display information in clinic rooms.</w:t>
                          </w:r>
                        </w:p>
                        <w:p w14:paraId="48407CEA"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SMS or email campaign</w:t>
                          </w:r>
                        </w:p>
                        <w:p w14:paraId="6D050B4D" w14:textId="60C38778" w:rsidR="00BE69E0" w:rsidRDefault="00BE69E0" w:rsidP="00C049BF">
                          <w:pPr>
                            <w:pStyle w:val="ListParagraph"/>
                            <w:widowControl/>
                            <w:numPr>
                              <w:ilvl w:val="0"/>
                              <w:numId w:val="37"/>
                            </w:numPr>
                            <w:spacing w:after="40"/>
                            <w:contextualSpacing w:val="0"/>
                            <w:rPr>
                              <w:rFonts w:cs="Arial"/>
                              <w:sz w:val="18"/>
                              <w:szCs w:val="18"/>
                            </w:rPr>
                          </w:pPr>
                          <w:hyperlink r:id="rId144" w:history="1">
                            <w:r>
                              <w:rPr>
                                <w:rStyle w:val="Hyperlink"/>
                                <w:rFonts w:cs="Arial"/>
                                <w:sz w:val="18"/>
                                <w:szCs w:val="18"/>
                              </w:rPr>
                              <w:t>MyMedicare patient forms</w:t>
                            </w:r>
                          </w:hyperlink>
                          <w:r>
                            <w:rPr>
                              <w:rFonts w:cs="Arial"/>
                              <w:sz w:val="18"/>
                              <w:szCs w:val="18"/>
                            </w:rPr>
                            <w:t xml:space="preserve"> offered to patients (note- paper forms submitted through PRODA require additional staff time required to process)</w:t>
                          </w:r>
                          <w:r w:rsidR="00D74ADF">
                            <w:rPr>
                              <w:rFonts w:cs="Arial"/>
                              <w:sz w:val="18"/>
                              <w:szCs w:val="18"/>
                            </w:rPr>
                            <w:t xml:space="preserve"> or</w:t>
                          </w:r>
                          <w:r w:rsidR="00CE7D49">
                            <w:rPr>
                              <w:rFonts w:cs="Arial"/>
                              <w:sz w:val="18"/>
                              <w:szCs w:val="18"/>
                            </w:rPr>
                            <w:t xml:space="preserve"> send a MyMedicare</w:t>
                          </w:r>
                          <w:r w:rsidR="00D74ADF">
                            <w:rPr>
                              <w:rFonts w:cs="Arial"/>
                              <w:sz w:val="18"/>
                              <w:szCs w:val="18"/>
                            </w:rPr>
                            <w:t xml:space="preserve"> registration link</w:t>
                          </w:r>
                        </w:p>
                        <w:p w14:paraId="758F7132" w14:textId="77777777" w:rsidR="00BE69E0" w:rsidRDefault="00BE69E0" w:rsidP="00C049BF">
                          <w:pPr>
                            <w:pStyle w:val="ListParagraph"/>
                            <w:widowControl/>
                            <w:numPr>
                              <w:ilvl w:val="0"/>
                              <w:numId w:val="37"/>
                            </w:numPr>
                            <w:spacing w:after="40"/>
                            <w:contextualSpacing w:val="0"/>
                            <w:rPr>
                              <w:rFonts w:cs="Arial"/>
                              <w:sz w:val="18"/>
                              <w:szCs w:val="18"/>
                            </w:rPr>
                          </w:pPr>
                          <w:r>
                            <w:rPr>
                              <w:rFonts w:cs="Arial"/>
                              <w:sz w:val="18"/>
                              <w:szCs w:val="18"/>
                            </w:rPr>
                            <w:t>Practice staff room poster documenting your practices unique MyMedicare value or key messages</w:t>
                          </w:r>
                        </w:p>
                        <w:p w14:paraId="1AF67E7B" w14:textId="77777777" w:rsidR="00BE69E0" w:rsidRDefault="00BE69E0" w:rsidP="00BE69E0">
                          <w:pPr>
                            <w:spacing w:after="0"/>
                            <w:rPr>
                              <w:rFonts w:cs="Arial"/>
                              <w:b/>
                              <w:bCs/>
                              <w:sz w:val="17"/>
                              <w:szCs w:val="17"/>
                            </w:rPr>
                          </w:pPr>
                        </w:p>
                      </w:txbxContent>
                    </v:textbox>
                  </v:shape>
                  <v:shape id="Text Box 59247577" o:spid="_x0000_s1114" type="#_x0000_t202" style="position:absolute;left:76563;top:18220;width:23690;height:359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1Xi5zQAAAOMAAAAPAAAAZHJzL2Rvd25yZXYueG1sRI/NTsNA&#10;DITvSLzDykjc6IaiRCF0W1WRqiIEh/5cuJmsm0RkvWl2aQNPjw+VerQ9nplvthhdp040hNazgcdJ&#10;Aoq48rbl2sB+t3rIQYWIbLHzTAZ+KcBifnszw8L6M2/otI21EhMOBRpoYuwLrUPVkMMw8T2x3A5+&#10;cBhlHGptBzyLuev0NEky7bBlSWiwp7Kh6nv74wy8lasP3HxNXf7Xlev3w7I/7j9TY+7vxuULqEhj&#10;vIov369W6mdpnj49p5lQCJMsQM//AQAA//8DAFBLAQItABQABgAIAAAAIQDb4fbL7gAAAIUBAAAT&#10;AAAAAAAAAAAAAAAAAAAAAABbQ29udGVudF9UeXBlc10ueG1sUEsBAi0AFAAGAAgAAAAhAFr0LFu/&#10;AAAAFQEAAAsAAAAAAAAAAAAAAAAAHwEAAF9yZWxzLy5yZWxzUEsBAi0AFAAGAAgAAAAhAEPVeLnN&#10;AAAA4wAAAA8AAAAAAAAAAAAAAAAABwIAAGRycy9kb3ducmV2LnhtbFBLBQYAAAAAAwADALcAAAAB&#10;AwAAAAA=&#10;" filled="f" stroked="f" strokeweight=".5pt">
                    <v:textbox>
                      <w:txbxContent>
                        <w:p w14:paraId="7D5EFD23" w14:textId="55409B93" w:rsidR="00BE69E0" w:rsidRDefault="000D16C5" w:rsidP="00BE69E0">
                          <w:pPr>
                            <w:rPr>
                              <w:rFonts w:cs="Arial"/>
                              <w:b/>
                              <w:bCs/>
                              <w:sz w:val="18"/>
                              <w:szCs w:val="18"/>
                            </w:rPr>
                          </w:pPr>
                          <w:r>
                            <w:rPr>
                              <w:rFonts w:cs="Arial"/>
                              <w:b/>
                              <w:bCs/>
                              <w:sz w:val="18"/>
                              <w:szCs w:val="18"/>
                            </w:rPr>
                            <w:t>Practice</w:t>
                          </w:r>
                          <w:r w:rsidR="00BE69E0">
                            <w:rPr>
                              <w:rFonts w:cs="Arial"/>
                              <w:b/>
                              <w:bCs/>
                              <w:sz w:val="18"/>
                              <w:szCs w:val="18"/>
                            </w:rPr>
                            <w:t xml:space="preserve"> resources</w:t>
                          </w:r>
                        </w:p>
                        <w:p w14:paraId="40221A5B" w14:textId="77777777" w:rsidR="00BE69E0" w:rsidRDefault="00BE69E0" w:rsidP="00C049BF">
                          <w:pPr>
                            <w:pStyle w:val="ListParagraph"/>
                            <w:widowControl/>
                            <w:numPr>
                              <w:ilvl w:val="0"/>
                              <w:numId w:val="38"/>
                            </w:numPr>
                            <w:spacing w:after="160"/>
                            <w:ind w:left="357" w:hanging="357"/>
                            <w:contextualSpacing w:val="0"/>
                            <w:rPr>
                              <w:rFonts w:cstheme="minorBidi"/>
                              <w:sz w:val="18"/>
                              <w:szCs w:val="18"/>
                            </w:rPr>
                          </w:pPr>
                          <w:hyperlink r:id="rId145" w:history="1">
                            <w:r>
                              <w:rPr>
                                <w:rStyle w:val="Hyperlink"/>
                                <w:sz w:val="18"/>
                                <w:szCs w:val="18"/>
                              </w:rPr>
                              <w:t>MyMedicare GP Toolkit</w:t>
                            </w:r>
                          </w:hyperlink>
                          <w:r>
                            <w:rPr>
                              <w:sz w:val="18"/>
                              <w:szCs w:val="18"/>
                            </w:rPr>
                            <w:t xml:space="preserve"> (includes posters, social tiles, flyers, etc)</w:t>
                          </w:r>
                        </w:p>
                        <w:p w14:paraId="7759EB99"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46" w:history="1">
                            <w:r>
                              <w:rPr>
                                <w:rStyle w:val="Hyperlink"/>
                                <w:sz w:val="18"/>
                                <w:szCs w:val="18"/>
                              </w:rPr>
                              <w:t>MyMedicare Videos</w:t>
                            </w:r>
                          </w:hyperlink>
                        </w:p>
                        <w:p w14:paraId="4FB044EB"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47" w:history="1">
                            <w:r>
                              <w:rPr>
                                <w:rStyle w:val="Hyperlink"/>
                                <w:sz w:val="18"/>
                                <w:szCs w:val="18"/>
                              </w:rPr>
                              <w:t>Introducing MyMedicare – Fact sheet</w:t>
                            </w:r>
                          </w:hyperlink>
                        </w:p>
                        <w:p w14:paraId="3850BA6C"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48" w:history="1">
                            <w:r>
                              <w:rPr>
                                <w:rStyle w:val="Hyperlink"/>
                                <w:sz w:val="18"/>
                                <w:szCs w:val="18"/>
                              </w:rPr>
                              <w:t>Registering in MyMedicare – Fact sheet</w:t>
                            </w:r>
                          </w:hyperlink>
                        </w:p>
                        <w:p w14:paraId="0C0C8CEA"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49" w:history="1">
                            <w:r>
                              <w:rPr>
                                <w:rStyle w:val="Hyperlink"/>
                                <w:sz w:val="18"/>
                                <w:szCs w:val="18"/>
                              </w:rPr>
                              <w:t>MyMedicare practice registration – Frequently asked questions</w:t>
                            </w:r>
                          </w:hyperlink>
                        </w:p>
                        <w:p w14:paraId="5886B204"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50" w:history="1">
                            <w:r>
                              <w:rPr>
                                <w:rStyle w:val="Hyperlink"/>
                                <w:sz w:val="18"/>
                                <w:szCs w:val="18"/>
                              </w:rPr>
                              <w:t>Registering patients with MyMedicare – Systems overview for practices and providers</w:t>
                            </w:r>
                          </w:hyperlink>
                        </w:p>
                        <w:p w14:paraId="42682875"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51" w:history="1">
                            <w:r>
                              <w:rPr>
                                <w:rStyle w:val="Hyperlink"/>
                                <w:sz w:val="18"/>
                                <w:szCs w:val="18"/>
                              </w:rPr>
                              <w:t xml:space="preserve">MyMedicare Program Guidelines </w:t>
                            </w:r>
                          </w:hyperlink>
                        </w:p>
                        <w:p w14:paraId="30E4E4A6" w14:textId="77777777" w:rsidR="00BE69E0" w:rsidRDefault="00BE69E0" w:rsidP="00C049BF">
                          <w:pPr>
                            <w:pStyle w:val="ListParagraph"/>
                            <w:widowControl/>
                            <w:numPr>
                              <w:ilvl w:val="0"/>
                              <w:numId w:val="38"/>
                            </w:numPr>
                            <w:spacing w:after="160"/>
                            <w:ind w:left="357" w:hanging="357"/>
                            <w:contextualSpacing w:val="0"/>
                            <w:rPr>
                              <w:sz w:val="18"/>
                              <w:szCs w:val="18"/>
                            </w:rPr>
                          </w:pPr>
                          <w:hyperlink r:id="rId152" w:anchor=":~:text=To%20be%20eligible%20for%20MyMedicare%2C%20providers%20must%3A%201,or%20Department%20of%20Veterans%E2%80%99%20Affairs%20%28DVA%29%20equivalent%20services." w:history="1">
                            <w:r>
                              <w:rPr>
                                <w:rStyle w:val="Hyperlink"/>
                                <w:sz w:val="18"/>
                                <w:szCs w:val="18"/>
                              </w:rPr>
                              <w:t xml:space="preserve">About MyMedicare for health professionals </w:t>
                            </w:r>
                          </w:hyperlink>
                        </w:p>
                      </w:txbxContent>
                    </v:textbox>
                  </v:shape>
                </v:group>
                <w10:wrap anchorx="page"/>
              </v:group>
            </w:pict>
          </mc:Fallback>
        </mc:AlternateContent>
      </w:r>
      <w:r w:rsidR="00B23476" w:rsidRPr="003B5810">
        <w:rPr>
          <w:rStyle w:val="Heading-2Char"/>
          <w:rFonts w:ascii="Karla" w:eastAsia="Karla" w:hAnsi="Karla" w:cs="Calibri (Body)"/>
          <w:b/>
          <w:color w:val="379886" w:themeColor="accent2" w:themeShade="BF"/>
          <w:spacing w:val="-20"/>
          <w:w w:val="100"/>
          <w:sz w:val="24"/>
          <w:szCs w:val="36"/>
        </w:rPr>
        <w:t>4.</w:t>
      </w:r>
      <w:r w:rsidR="00BF33B2" w:rsidRPr="003B5810">
        <w:rPr>
          <w:rStyle w:val="Heading-2Char"/>
          <w:rFonts w:ascii="Karla" w:eastAsia="Karla" w:hAnsi="Karla" w:cs="Calibri (Body)"/>
          <w:b/>
          <w:color w:val="379886" w:themeColor="accent2" w:themeShade="BF"/>
          <w:spacing w:val="-20"/>
          <w:w w:val="100"/>
          <w:sz w:val="24"/>
          <w:szCs w:val="36"/>
        </w:rPr>
        <w:t>3</w:t>
      </w:r>
      <w:r w:rsidR="00B23476" w:rsidRPr="003B5810">
        <w:rPr>
          <w:rStyle w:val="Heading-2Char"/>
          <w:rFonts w:ascii="Karla" w:eastAsia="Karla" w:hAnsi="Karla" w:cs="Calibri (Body)"/>
          <w:b/>
          <w:color w:val="379886" w:themeColor="accent2" w:themeShade="BF"/>
          <w:spacing w:val="-20"/>
          <w:w w:val="100"/>
          <w:sz w:val="24"/>
          <w:szCs w:val="36"/>
        </w:rPr>
        <w:t>.1</w:t>
      </w:r>
      <w:r w:rsidRPr="003B5810">
        <w:rPr>
          <w:rStyle w:val="Heading-2Char"/>
          <w:rFonts w:ascii="Karla" w:eastAsia="Karla" w:hAnsi="Karla" w:cs="Calibri (Body)"/>
          <w:b/>
          <w:color w:val="379886" w:themeColor="accent2" w:themeShade="BF"/>
          <w:spacing w:val="-20"/>
          <w:w w:val="100"/>
          <w:sz w:val="24"/>
          <w:szCs w:val="36"/>
        </w:rPr>
        <w:t xml:space="preserve"> Activity - Communication Action Plan</w:t>
      </w:r>
      <w:bookmarkEnd w:id="72"/>
      <w:r w:rsidRPr="003B5810">
        <w:rPr>
          <w:rStyle w:val="Heading-2Char"/>
          <w:rFonts w:ascii="Karla" w:eastAsia="Karla" w:hAnsi="Karla" w:cs="Calibri (Body)"/>
          <w:b/>
          <w:color w:val="379886" w:themeColor="accent2" w:themeShade="BF"/>
          <w:spacing w:val="-20"/>
          <w:w w:val="100"/>
          <w:sz w:val="24"/>
          <w:szCs w:val="36"/>
        </w:rPr>
        <w:t xml:space="preserve"> </w:t>
      </w:r>
    </w:p>
    <w:p w14:paraId="434DA913" w14:textId="3120ACA4" w:rsidR="00BE69E0" w:rsidRDefault="00BE69E0" w:rsidP="00BE69E0">
      <w:pPr>
        <w:tabs>
          <w:tab w:val="left" w:pos="142"/>
          <w:tab w:val="left" w:pos="5865"/>
        </w:tabs>
        <w:jc w:val="both"/>
      </w:pPr>
    </w:p>
    <w:p w14:paraId="155C03F7" w14:textId="1D62BB2F" w:rsidR="00BE69E0" w:rsidRDefault="00E413C4" w:rsidP="00BE69E0">
      <w:pPr>
        <w:tabs>
          <w:tab w:val="left" w:pos="142"/>
          <w:tab w:val="left" w:pos="5865"/>
        </w:tabs>
        <w:ind w:left="284"/>
        <w:jc w:val="both"/>
      </w:pPr>
      <w:r>
        <w:rPr>
          <w:noProof/>
          <w14:ligatures w14:val="standardContextual"/>
        </w:rPr>
        <mc:AlternateContent>
          <mc:Choice Requires="wps">
            <w:drawing>
              <wp:anchor distT="0" distB="0" distL="114300" distR="114300" simplePos="0" relativeHeight="251658333" behindDoc="0" locked="0" layoutInCell="1" allowOverlap="1" wp14:anchorId="0BFF3CCC" wp14:editId="054BA2B8">
                <wp:simplePos x="0" y="0"/>
                <wp:positionH relativeFrom="margin">
                  <wp:posOffset>422910</wp:posOffset>
                </wp:positionH>
                <wp:positionV relativeFrom="paragraph">
                  <wp:posOffset>196215</wp:posOffset>
                </wp:positionV>
                <wp:extent cx="285750" cy="285750"/>
                <wp:effectExtent l="0" t="0" r="0" b="0"/>
                <wp:wrapNone/>
                <wp:docPr id="1605918551" name="Freeform 12"/>
                <wp:cNvGraphicFramePr/>
                <a:graphic xmlns:a="http://schemas.openxmlformats.org/drawingml/2006/main">
                  <a:graphicData uri="http://schemas.microsoft.com/office/word/2010/wordprocessingShape">
                    <wps:wsp>
                      <wps:cNvSpPr/>
                      <wps:spPr>
                        <a:xfrm>
                          <a:off x="0" y="0"/>
                          <a:ext cx="285750" cy="285750"/>
                        </a:xfrm>
                        <a:custGeom>
                          <a:avLst/>
                          <a:gdLst/>
                          <a:ahLst/>
                          <a:cxnLst/>
                          <a:rect l="l" t="t" r="r" b="b"/>
                          <a:pathLst>
                            <a:path w="1145994" h="1140714">
                              <a:moveTo>
                                <a:pt x="0" y="0"/>
                              </a:moveTo>
                              <a:lnTo>
                                <a:pt x="1145994" y="0"/>
                              </a:lnTo>
                              <a:lnTo>
                                <a:pt x="1145994" y="1140714"/>
                              </a:lnTo>
                              <a:lnTo>
                                <a:pt x="0" y="1140714"/>
                              </a:lnTo>
                              <a:lnTo>
                                <a:pt x="0" y="0"/>
                              </a:lnTo>
                              <a:close/>
                            </a:path>
                          </a:pathLst>
                        </a:custGeom>
                        <a:blipFill>
                          <a:blip r:embed="rId153">
                            <a:extLst>
                              <a:ext uri="{96DAC541-7B7A-43D3-8B79-37D633B846F1}">
                                <asvg:svgBlip xmlns:asvg="http://schemas.microsoft.com/office/drawing/2016/SVG/main" r:embed="rId154"/>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7F1675CE">
              <v:shape id="Freeform 12" style="position:absolute;margin-left:33.3pt;margin-top:15.45pt;width:22.5pt;height:22.5pt;z-index:2516583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coordsize="1145994,1140714" o:spid="_x0000_s1026" stroked="f" path="m,l1145994,r,1140714l,1140714,,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ls2Iy/QEAAIYEAAAOAAAAZHJzL2Uyb0RvYy54bWysVMtu&#10;2zAQvBfoPxC815IMu0kEy7kYKQoUbdGkH0BRK4sAXyBpS/77LilLFtJDiyAXckQuh7szS+0eByXJ&#10;GZwXRle0WOWUgOamEfpY0d8vT5/uKfGB6YZJo6GiF/D0cf/xw663JaxNZ2QDjiCJ9mVvK9qFYMss&#10;87wDxfzKWNC42RqnWMBPd8wax3pkVzJb5/nnrDeusc5w8B5XD+Mm3Sf+tgUefrSth0BkRTG3kEaX&#10;xjqO2X7HyqNjthP8mgZ7QxaKCY2XzlQHFhg5OfEXlRLcGW/asOJGZaZtBYdUA1ZT5K+qee6YhVQL&#10;iuPtLJN/P1r+/fxsfzqUobe+9AhjFUPrVJwxPzIksS6zWDAEwnFxfb+926KkHLeuGFmy22F+8uEL&#10;mETEzt98GLVuJsS6CfFBT9ChY9ErmbwKlKBXjhL0qh69sizEczG7CEmPXVdstg8PG0q6hPO7YpO8&#10;UOYMLyZFhldlYJq3XamXUTPbVDLGThHTbBPfMhJxuneUYIqb5jEexULO/49M3bm4nUvjYbwglp7E&#10;nuXAuKXgtRT2SUgZq4/42juo5r9f2NiVB8NPCnQYn5kDyQK+cd8J69GVElQNDXrztSlGY3xwEDhm&#10;xcoWL/6FRo65zhuY4i2t7NZvEdWmuaQ2TOvY7Km668OMr2n5jXj5+9j/AQAA//8DAFBLAwQKAAAA&#10;AAAAACEAMlmCckEYAgBBGAIAFAAAAGRycy9tZWRpYS9pbWFnZTEucG5niVBORw0KGgoAAAANSUhE&#10;UgAACcQAAAm4CAYAAABSkziHAAAAAXNSR0IArs4c6QAAAARnQU1BAACxjwv8YQUAAAAJcEhZcwAA&#10;CqAAAAqgAfSZYTsAAP+lSURBVHhe7N2BbdvKmrDhI6cBl+ASXIJLSAkuwSWkg4HSQEoYyA2kBJWg&#10;ElTCLj5SuUlGjCzJEjlDPg/wAj/233v2HkmmKPLjzH//AQAAAAAAAAAAAAAAAAAAAAAAAAAAAAAA&#10;AAAAAAAAAAAAAAAAAAAAAAAAALAMKT/+l/LLQ8qvDym/rb6/p9V68/Nhvdk+rDe7h/Vm/7De/F/8&#10;v+N/vlpv8mr9/mOV8rf4z8R/tvxHAgAAAAAAAAAAwDhSfoxhthhu+2Pg7VN1/6yU37oBOwAAAAAA&#10;AAAAALiblF+6Vd36ld9uMgT3r7qV5FL+9l/KT+V/DQAAAAAAAAAAALhODMKt33+UQ2tjFf+3DcYB&#10;AAAAAAAAAABwvZSfVt/f071Xgzu3+O9iMA4AAAAAAAAAAIDzpfxY0yBcmcE4AAAAAAAAAAAAPvSQ&#10;8lutg3BHpfxW/vcHAAAAAAAAAABg6WJVuPX7j6Ohs8rrVosDAAAAAAAAAACATjcMt8nlsFlDbePf&#10;ofzXAgAAAAAAAAAAYElSfn5Yb3YDQ2attY9/l/JfDwAAAAAAAAAAgAV4SPktBskGhsua7UvKX8t/&#10;TwAAAAAAAAAAAGbsMAx3NFA2i1J+K/99AQAAAAAAAAAAmKOUX+a2MtxRhuIAAAAAAAAAAABmLuWn&#10;2Q/D/cpQHAAAAAAAAAAAwEyl/Piw3myPBsfmnKE4AAAAAAAAAACA+VmtN/loYGwJGYoDAAAAAAAA&#10;AACYj1XK344GxZaUoTgAAAAAAAAAAID2fUn569GA2BIzFAcAAAAAAAAAANC21Xrz82g4bKkZigMA&#10;AAAAAAAAAGiT1eEGMhQHAAAAAAAAAADQmJQfH9ab7dFAmAzFAQAAAAAAAAAAtOQh5dejQTD9zlAc&#10;AAAAAAAAAABAA/rV4XZHQ2D6O0NxAAAAAAAAAAAAdVul/O1o+EvDGYoDAAAAAAAAAACol9XhLsxQ&#10;HAAAAAAAAAAAQIVSfj4a+NLHGYoDAAAAAAAAAACoSwx2HQ176bwMxQEAAAAAAAAAANRjtd7ko0Ev&#10;nZ+hOAAAAAAAAAAAgAqk/Piw3uyPhrx0WYbiAAAAAAAAAAAApvUl5a9Hw126LkNxAAAAAAAAAAAA&#10;07Fd6o0zFAcAAAAAAAAAADCNh/VmdzTUpc9lKA4AAAAAAAAAAGB8BuLulKE4AAAAAAAAAACAcR0N&#10;cul2GYoDAAAAAAAAAAAYScpPR0Ncum2G4gAAAAAAAAAAAEaQ8vPRAJdun6E4AAAAAAAAAACA+3pI&#10;+fVoeEv3yVAcAAAAAAAAAADA/cSQ1tHglu6XoTgAAAAAAAAAAID7MBA3QYbiAAAAAAAAAAAAbs+W&#10;qRNlKA4AAAAAAAAAAOC2vqT89WhYS+NkKA4AAAAAAAAAAOCGUn4+GtTSeBmKAwAAAAAAAAAAuJGU&#10;H4+GtDRuhuIAAAAAAAAAAABuwEBcHRmKAwAAAAAAAAAA+LyH9WZ/NKCl8TMUBwAAAAAAAAAA8DkP&#10;6832aDhL02QoDgAAAAAAAAAA4Hqr7+/paDBL02UoDgAAAAAAAAAA4DpfUv56NJSlaTMUBwAAAAAA&#10;AAAAcIWUH48GsjR9huIAAAAAAAAAAAAut1pv8tFAlqbPUBwAAAAAAAAAAMBlHlJ+PRrGUh0ZigMA&#10;AAAAAAAAALiAbVPrzlAcAAAAAAAAAADA+R7Wm93RIJbqyVAcAAAAAAAAAADAeWyb2kCG4gAAAAAA&#10;AAAAAM5jlbgGMhQHAAAAAAAAAADwMavENZKhOAAAAAAAAAAAgI9ZJa6RDMUBAAAAAAAAAACc9iXl&#10;r0fDV6ozQ3EAAAAAAAAAAACnPaw326PhK9WZoTgAAAAAAAAAAIATUn4+GrxSvRmKAwAAAAAAAAAA&#10;+LcYsjoavFK9GYoDAAAAAAAAAAD4t9V6k48Gr1RvhuIAAAAAAAAAAAD+7WG92R4NXqneDMUBAAAA&#10;AAAAAAD8Q8qPD+vN/mjwSvVmKA4AAAAAAAAAAOAfUn45GrpS3RmKAwAAAAAAAAAAGPYl5a9HQ1eq&#10;O0NxAAAAAAAAAAAAw2LA6mjoSnVnKA4AAAAAAAAAAGCYobgGMxQHAAAAAAAAAAAwzFBcgxmKAwAA&#10;AAAAAAAAGGYorsEMxQEAAAAAAAAAAAwzFNdghuIAAAAAAAAAAACGGYprMENxAAAAAAAAAAAAwwzF&#10;NZihOAAAAAAAAAAAgGGG4hrMUBwAAAAAAAAAAMAwQ3ENZigOAAAAAAAAAABgmKG4BjMUBwAAAAAA&#10;AAAAMMxQXIMZigMAAAAAAAAAABhmKK7BDMUBAAAAAAAAAAAMMxTXYIbiAAAAAAAAAAAAhhmKazBD&#10;cQAAAAAAAAAAAMMMxTWYoTgAAAAAAAAAAIBhhuIazFAcAAAAAAAAAADAMENxDWYoDgAAAAAAAAAA&#10;YJihuAYzFAcAAAAAAAAAADDMUFyDGYoDAAAAAAAAAAAYZiiuwQzFAQAAAAAAAAAADDMU12CG4gAA&#10;AAAAAAAAAIYZimswQ3EAAAAAAAAAAADDDMU1mKE4AAAAAAAAAACAYYbiGsxQHAAAAAAAAAAAwDBD&#10;cQ1mKA4AAAAAAAAAAGCYobgGMxQHAAAAAAAAAAAwzFBcgxmKAwAAAAAAAAAAGGYorsEMxQEAAAAA&#10;AAAAAAwzFNdghuIAAAAAAAAAAACGGYprMENxAAAAAAAAAAAAwwzFNZihOAAAAAAAAAAAgGGG4hrM&#10;UBwAAAAAAAAAAMAwQ3ENZigOAAAAAAAAAABgmKG4BjMUBwAAAAAAAAAAMMxQXIMZigMAAAAAAAAA&#10;ABhmKK7BDMUBAAAAAAAAAAAMMxTXYIbiAAAAAAAAAAAAhhmKazBDcQAAAAAAAAAAAMMMxTWYoTgA&#10;AAAAAAAAAKA6KT/+l/LToef/Un75kvLX6CHl125Y7dAq5W9d39/T/1q///jdJh/6+auH9Wb7R7s/&#10;2v/R8cCV6s9QHAAAAAAAAAAAcLV+eC2KwbXnocG1/w2s/T2k9udg2p/DaMdDTtIlGYoDAAAAAAAA&#10;AIAF+/dQWz/Q9r9htr9WWPs1xHY8kCRNnaE4AAAAAAAAAACYgT+G2/4cbPu9nehfq7MZatN8MxQH&#10;AAAAAAAAAAAV6gfcnn4Nuf3ajvTPldsOA262HZX+zFAcAAAAAAAAAACM5I+V3D4Ycjse9JF0Xobi&#10;AAAAAAAAAADgk/4edntbpfztsGWpQTdp7AzFAQAAAAAAAADAPxQruxl2kxrIUBwAAAAAAAAAAItU&#10;ru5m2E2aR4biAAAAAAAAAACYHQNv0nIzFAcAAAAAAAAAQHMMvUn6V4biAAAAAAAAAACoTj/09vKQ&#10;8usq5W+r9fsPA2+SzspQHAAAAAAAAAAAoxtY6c3Qm6SbZCgOAAAAAAAAAIC7OAy+/V7tzfamkkbI&#10;UBwAAAAAAAAAAFdL+clqb5KqylAcAAAAAAAAAAD/9Mc2p4fV3rLBN0lVZygOAAAAAAAAAIDD8NuL&#10;Fd8kNZ+hOAAAAAAAAACAhThe9e2nwTdJs8tQHAAAAAAAAADAzKT8GINv3apv6/cfVn2TtKgMxQEA&#10;AAAAAAAANOiw6ttDyq+x3alV3yTpUMqv5SETAAAAAAAAAIBa9MNvL1Z9k6TzipUyy0MpAAAAAAAA&#10;AABjM/wmSbdoH6tolodYAAAAAAAAAADu5fe2p2+x7anhN0m6abvuOAsAAAAAAAAAwI39Hn57Nfwm&#10;SeO0Wm9+lodjAAAAAAAAAAAucRh++5Ly11XK3wy/SdJ0xfbT5WEaAAAAAAAAAIB/6QfgXgy/SVKd&#10;xYByeegGAAAAAAAAACD0W5++xapDhwG4o+ELSVJV7ctDOY07rMYaA+kx8BjFtuRR/M8OPZX/MQAA&#10;AAAAAABYtj9Wf1utNz+t/iZJjRaDUrTrMIx+GETfXfh9vFutNzm+y7vVAuO7HQAAAAAAAAAWIeWn&#10;uFlu+1NJml1WiWvJr4H07+/pTqux7rqVXlN+61aaAwAAAAAAAIDmHW6299ufdqu/3eOGuySplmL4&#10;ibrFENw0K7Luf60i1223CgAAAAAAAADVS/nR6m+StOisEler34Nw5Xs2WQbkAAAAAAAAAKiLAThJ&#10;UlE34EQ9KhyE+1fdgNz392RADgAAAAAAAIBxGICTJH2cVeJqkPJzDJgNvD8ttVut3388pPzabcMO&#10;AAAAAAAAAJ9iAE6SdEVW+JpYyi8z/c7eG5ADAAAAAAAA4Hxxczm2VjMAJ0n6RLZNnUjKj7HlaPl+&#10;zLhd/PvG8L4BOQAAAAAAAAAMwEmS7pVtU8cWw3Dtb5H6qVbrzc8YkLNCIQAAAAAAAMBSGICTJI3U&#10;fyk/lV9D3Em/RequfA+WXgwIdqsVGpADAAAAAAAAmAkDcJKkqUr5rfxa4g5Sfvb9fl4G5AAAAAAA&#10;AABalPJTDCEctk1zg1ySNEnxPVR+RXFjhuE+1R8Dcs/lSwsAAAAAAADAVI5XgTu64StJ0hSVX1nc&#10;UAzA2yb1pnUPE6T82p1bAQAAAAAAADAi26BKkhrIYNGdpPy4Wm9+lq+3ble8vqvv78n2qgAAAAAA&#10;AAD3kPLjl5S/rtbvPwzASZJayVaUd9APw8W26Eevt+7XYfW4N0OeAAAAAAAAANewDaokaQZZXev2&#10;YtWy8nXWuFk9DgAAAAAAAOAcKT/HyiOHLdCsAidJar9YUYvbSfnl6DXW5P2xepwVEQEAAAAAAIAF&#10;swqcJGnuGYi7qcPQ/PHrrJrax+pxsdV9+f4BAAAAAAAAzE/Kj3GDdLV+/2EVOEnS3Iuh7/KrkOvE&#10;cGH5+qr+YvW47u8g5afyPQUAAAAAAABoU8rPf6wCZwhOkrSYYgC8/FrkCik/OoeYRdtYPS5WCC7f&#10;YgAAAAAAAIB62QpVkqSubviHTzucUxy9vmq7bsXglF/L9xsAAAAAAABgerZClSTpKFum3kDKT84t&#10;5l9srRrb4nYPVgAAAAAAAABMwlaokiSdzupXn3YYtj9+bTXbVuvNz26YNOXn8vMAAAAAAAAAcDu2&#10;QpUk6aJi9dTy65QLpPxo6H7x7buth1N+KT8eAAAAAAAAAJf7NQRnK1RJki7OClefEwOF5WuqZXfY&#10;WvXV1qoAAAAAAADA+VJ+jBvQhuAkSfpc/6X8VH7Ncr5u+GngdZWi+Hwctlb1dwYAAAAAAAAU/jcE&#10;t/lpCE6SpNtUft1yAdul6oLiHNZwHAAAAAAAACxd3GhO+fVhvdm64SxJ0s3bll+9nM92qbo2w3EA&#10;AAAAAACwJP0Q3JshOEmS7ls3kMPVbJeqW9QNx31/T/+l/Fx+xgAAAAAAAIBWpfwcN+UNwUmSNF7/&#10;pfxSfiVzPucsukNbw3EAAAAAAADQqr+H4MqbgZIk6b7ty69mLpDy88BrKt2y3WE4zuAqAAAAAAAA&#10;VCvlF0NwkiRNXzdow9UeUn4tX1Ppju0NxwEAAAAAAEAtUn4yBCdJUl19Sflr+ZXN+R5SfitfU2mk&#10;DMcBAAAAAADA6FJ+PNwoNgQnSVJ97eO7uvz65nyr9SYPvK7S2P0ajnsuP6MAAAAAAADAZ/VDcLF9&#10;WAzB7Qdu2EmSpApard9/lF/jXGa13vwsX1dp4raH4bin8vMKAAAAAAAAnCvlx9hy7bBKiiE4SZLq&#10;L1aHs5rUJ1kFVzUXA5urlL9ZCRIAAAAAAADOETfWUn6J1WUMwUmS1FbdClJ82sN6sytfW6nGugdX&#10;Un4tP8MAAAAAAACwbL+G4L6/J0NwkiQ1W6wOZzvFG3A+pBYzHAcAAAAAAAC/h+CsgiJJUuN1Wyhy&#10;Ewbi1Hqx2nOc65efbQAAAAAAAJifGIJL+dvDerMtb5xJkqRmi9XhHsuvfa5jIE5zqttK2XAcAAAA&#10;AAAAs5Ly40PKb4bgJEmaZ1aHuy2r52qm7Q7DcbZWBgAAAAAAoEGxSkysBrfeZKucSJI03+K73upw&#10;t+UhAs291XrzMx6YKT/7AAAAAAAAUJ8Ygvv+nqxsIknSItoahru9bljo+LWWZlkM1X5J+Wv5dwAA&#10;AAAAAADTSfkxtkqzmokkSYtq/1/Kz+VpAZ93eLigfL2lube3pSoAAAAAAADTsSWqJEmLzopO9xNb&#10;SZavt7SkbKkKAAAAAADAeH5viWoITpKkhRYrw5anCNxQyk/lay4ttXgAJ36DlH8mAAAAAAAAcD1b&#10;okqSpEPdlobc3cN6sytfe2nh2VIVAAAAAACAT7AlqiRJKlqt33905wjcXbzW5esvqe+wpepr+XcD&#10;AAAAAAAAx2yJKkmSBjIMN64vKX8t3wNJx9lSFQAAAAAAgGMpP8YKC7ZElSTdqBiqPlX5v6/KMww3&#10;gTg/G3gvJP2znS1VAQAAAAAAls5qcJLUWr8GynaHYpB5G1vHxQo5v3v/Ecf3/5Xyt4eU3w69RrH6&#10;VLeiTt9z0dM/iu20j7tEyi++d9rKMNx0Dn/nR++JpNPFd6EtVQEAAAAAAJbCanCSNEW/hth+DbD9&#10;Pbj2e2Dtz0G1P4fT5jGMZBiuuQzDTevw4MLR+yLp7PZWjQMAAAAAAJgrq8FJ0mf731Db/wbaDiuw&#10;/RpmK1Zc+72iGobhGswwXAVsmyrdLKvGAQAAAAAAzIHV4CTpVMWAW79aWzHcNq8V2qZiGK65DMPV&#10;I96L8v2R9KmsGgcAAAAAANAcq8FJWm5x3IsBt5+/VnCLAbdiG1IDbmMyDNdchuEqY5U46W5ZNQ4A&#10;AAAAAKBmVoOTNO/+Xs1teCU3Azy1MQzXXIbh6mSVOOnuWTUOAAAAAACgGlaDk9R+v1Z1+2vbUoNu&#10;jTMM11yG4SpmlThptKwaBwAAAAAAMIV+Nbg3q8FJaqTfA2+G3ZbBMFxzGYarn1XipNGzahwAAAAA&#10;AMDdWQ1OUp0ZeOM3w3DNZRiuEVaJkyYrznG+pPy1/LMEAAAAAADgGnGDuh8usBqcpKky8MZ5DMM1&#10;l2G4tsRATvkeShq1re1UAQAAAAAArpXy4yrlbw/rzW7gRowk3boYYtoNDL3ZJozzGIZrLsNwbbJ1&#10;qlRHtlMFAAAAAAA4l21RJd23/Wq9+RkDFTF0a6U3bsIwXHMZhmublYOleoqHCawaBwAAAAAAULIt&#10;qqTbVm5x+mrojbsxDNdchuFmIOVHf3dSdW27hw0AAAAAAAAWzbaokj5Xv9qbLU6ZimG45jIMNyP9&#10;39/Reyxp+mynCgAAAAAALI9tUSVd1mHFt/cffwy+GWhhWobhmssw3PzEd0L5PkuqJ9upAgAAAAAA&#10;82ZbVEkf93ur09hyqx98s9Up9TEM11yG4eYrhm3K91tSde1spwoAAAAAAMyHbVElDbfrBt++v6cv&#10;KX81+EYzDMM1l2G4BbB9qtRMtlMFAAAAAADaZVtUSX371Xrzszse9NudGnyjXYbhmssw3IKk/Ozv&#10;U2qnOD+0nSoAAAAAAFA/26JKS+9/w29WfWN2DMM1l2G4BUr50Xmo1Fxbg3EAAAAAAEB9fm+L6gak&#10;tJz+N/wWg0Ld8BvMlWG45jIMt2BxXrp+/1F+JiTVn+1UAQAAAACA6cUNR9uiSkuoH35L+ZvhNxbH&#10;MFxzGYaj02+huis/H5Lqz2AcAAAAAAAwvpRfDMJJsy2G37LhNzAM12KG4Sg9pPxmME5qszgntZ0q&#10;AAAAAABwX/1ggG1RpflUrvxmJQ74xTBccxmG45T4ris/M5KaaWswDgAAAAAAuJ2UH7+k/NUgnDSL&#10;toeVNt66ld8MjsAww3DNZRiOs6T8dFgxznmt1GjddqoAAAAAAABXSfnxsJKGLaakNitXfzMoAucw&#10;DNdchuG4iuE4qem6wTirGwMAAAAAAGdJ+SluLhgGkJprG0MhVn+DTzAM11yG4biJw3BcDJKXnzFJ&#10;dRerH3cPfwAAAAAAABxJ+cUgnNRMVn+DWzMM11yG4biXLyl/je9YA3JSO3V/rym/ln/PAAAAAADA&#10;0sRN5H4AwFZRUt1Z/Q3uyTBccxmGY1RxjOhXkMuOFVL1bQ3GAQAAAADAEqX8GDcJDMJJ1bbtVmyM&#10;m3kxAAfcj2G45jIMx+T6LVZfD6srO5+W6mzfPUwCAAAAAADMXMqPsf3Tw3qzG7hhIGm6/hyAM+QB&#10;YzEM11yG4aiVbValeovz7PJvFgAAAAAAaN3vQTg3/aXpi7/DbgAuhnEMdsBEDMM1l2E4WmJATqqv&#10;w/n3U/n3CgAAAAAAtCQG4fqtnNzwl6bLABzUxjBccxmGo3UG5KR6MhgHAAAAAAAtMggnTdk+bnYb&#10;gINKGYZrLsNwzJEBOWn6DMYBAAAAAEALUn42CCdN0jZuahuAg8oZhmsuw3Asxa8BuTinKP8OJN23&#10;1XqTDcYBAAAAAEBtUn4xCCeNWqwClx9SfjWoAY0wDNdchuFYsm5Arj+/NyAnjVSc38ffXvn3CAAA&#10;AAAAjCkG4WIoZ+BivqSb1m+D2q8C91z+KQKVMwzXXIbh4A8pP8YQfvxdOJZJo7TtHnwBAAAAAABG&#10;1A/C/Ry4cC/pNv09AGcoA9plGK65DMPBB1J+ekj5zYMx0t0zGAcAAAAAAHfX39S3bZJ0n7axNVm3&#10;TZJBDJgHw3DNZRgOLtdtr5ryN78TpLtlMA4AAAAAAG4qbgobhJPuUawCl22DCjNlGK65DMPBDfxv&#10;e1Wrx0l3yGAcAAAAAAB8ikE46dbZBhWWwjBccxmGg/v4tXpcnAOVf3eSrs5gHAAAAAAAXMQgnHTL&#10;ulXguhtWBi1gGQzDNZdhOBhPv3rc+w/HSekmGYwDAAAAAIAPGYSTbtHWKnCwUIbhmsswHEwojpkp&#10;v1k9Tvp0BuMAAAAAAOCIQTjpM/29FSqwTIbhmsswHNSl217V6nHSZzIYBwAAAAAABuGkq+u2Qo0b&#10;t4YpAMNw7WUYDurWDcel/M1vFemqDMYBAAAAALBABuGki/trFThDFMAvhuGayzAcNCblJ1urSldl&#10;MA4AAAAAgAUwCCddUrcVatyAtRUqMMgwXHMZhoP2xYDPYWvVo79xSYMZjAMAAAAAYIYMwknntl99&#10;f0/xN2NgAjjJMFxzGYaD+em2Vv3+nhyPpbMyGAcAAAAAwAwYhJPOaWsrVOAihuGayzAcLEDKL3FO&#10;5/eP9GEG4wAAAAAAaFDcDIqtHo8vfEvq+z0EB3AJw3DNZRgOFijlx9j23m8i6WQG4wAAAAAAaIBB&#10;OOmfxd+GITjgUwzDNZdhOCDE0M9qvcnlMUJSl8E4AAAAAAAqZBBOGmpvCA64GcNwzWUYDhjyJeWv&#10;cXwojxnS0ovfTv+l/FT+zQAAAAAAwLhSfl59f0/lhWxpwXVDcLFFliEI4GYMwzWXYTjgHIbjpOMO&#10;36EG4wAAAAAAGFnKj4dBODfnpd9DcK+GH4CbMwzXXIbhgGsYjpP+Lq45GIwDAAAAAOD+DMJJv4oh&#10;uGwIDrgrw3DNZRgOuAXDcdLvusE4AAAAAAC4uRiES/mbm/JaeN1KcHGD0rADcHeG4ZrLMBxwD91w&#10;nIeSJINxAAAAAADcSMqPcQPmYb3ZlRejpYVkO1RgfCk/G3xoK8NwwBgMx0mb/+t+mwEAAAAAwFX6&#10;lWm2Rxefpfn3awjuzXADMLqUnww6tJVhOGAKtlXVwtsZjAMAAAAA4HwG4bTQ/hiCeyr/LABGEVuU&#10;x7Fo4BilOjMMB9TAcJwW3NZgHAAAAAAA/5byy2q9yQMXmKXZFoMnq5S/xfaE5Z8EwNgMM7SVYTig&#10;RvGAh+FqLTCDcQAAAAAA/CHlp9X392R7Ni2onSE4oDYxwDBwvFKlGYYDqpfy4+G7xerfWkwxDGrF&#10;bwAAAACAJYtt2QzCaTnt4/NuCA6oUaxo4vu4nQzDAc1J+fkwHLcrj2nSHDv89jMYBwAAAACwGAbh&#10;tJz2h6GFZ4MLQLVSfvKd3E6G4YDmpfwSqyX77tES6gbjAAAAAACYsX7LnFiBxqoAmnP72CbnS8pf&#10;DSwALYgBq4FjmSrMMBwwN3HO7HtIC2gf10LKzz8AAAAAAK1L+eVhvdkOXBiWZlEMwcU2UAYVgKb0&#10;389HxzTVl2E4YO4Mx2kBbQ3GAQAAAADMQWyHs97kgQvB0hzax3ZP3ZaoAA3qhnmPj22qLMNwwNLE&#10;gyZWFtdci/Ov2LK+/NwDAAAAAFC7lB9X399TtzXIwAVgqeFsiQrMg9XhmsgwHLBo8YBV/7vy6Pgo&#10;tV58tg3GAQAAAAC0wCCcZpotUYG5sTpc/RmGA/jNlqqaa91gHAAAAAAAlepXmrGtjeaULVGBWYqh&#10;goFjnirKMBzAv9lSVTNs/5Dya/lZBwAAAABgKv0g3Hbggq7UYt2WqN0QnEEEYKZW600eOP6pkgzD&#10;AZzJlqqaX1uDcQAAAAAAU0r5yc0HzSVbogKLkfJjeQxUPRmGA7iOLVU1pw4PaT2Vn3MAAAAAAO4l&#10;5cfDINy+vGgrNZYtUYHFsV1qvRmGA7gNW6pqLsW1F4NxAAAAAAD3FCvKpPzqxoIar9sSNQZCDB0A&#10;S2S71DozDAdwB7GlqlXjNIO6B7kAAAAAALixlF8e1ptteVFWaiirwQHEqjkG26vLMBzA/Vk1TjNo&#10;Gw8plp9tAAAAAAAulfKzlWTUcFaDA/hTP+BeHis1YYbhAEZm1Tg1XvzGtY0qAAAAAMA1Un5cfX9P&#10;MVBUXnyVGshqcAAD4tg4cMzURBmGA5iWVePUcnHNpvxMAwAAAAAwJOXH2ILDIJwazGpwAB+w/Xk9&#10;GYYDqIhV49Rue9uoAgAAAACc0m+j5ka5WstqcABnsgpOHRmGA6iXVePUaFu/iQEAAAAA/mR7VLWX&#10;1eAArjBwPNXIGYYDaIRV49Rg3TaqKT+VH2cAAAAAgOWwParay2pwANdK+WnguKoRMwwH0Carxqm1&#10;ut/NAAAAAACLY3tUNZTV4ABuIOXn8viq8TIMBzADVo1TW23jIcjyYwwAAAAAMD+/t0ctL5RKtbU/&#10;DA9YDQ7gFvph+PJYqxEyDAcwP1aNUyut1ptsG1UAAAAAYJ5+D8LZHlW1t4ubSwYHAG7rsE16eczV&#10;nTMMBzBvsZJ1rGhdHv+l2oprQuXnFwAAAACgXbZHVQPFTaT4rBoaALiPw0o2R8df3S/DcAALkvKz&#10;7VTVQHvbqAIAAAAAbXNBXvW3X6X8zbaoAPdnIG7cDMMBLJftVNVAW9uoAgAAAABtsT2qKq/bUsi2&#10;qACjii3dyuOx7pNhOACC7VRVe7ZRBQAAAADa0G+P6kl01dj+sC2q1eAAptCfI5THZt04w3AAHLF6&#10;u+rONqoAAAAAQKW6C+ybPHBhU5o626IC1CDlp4FjtG6YYTgAPmI7VdXa4QE226gCAAAAABWwPaoq&#10;zbaoAJVJ+bE8Vut2GYYD4BL9dqpWjVN9dQ+0AQAAAABMxvaoqi/bogJUzAD9fTIMB8DVbKeqOtvG&#10;0Gb5cQUAAAAAuJ9YFc4Fc9XVPlYqNAgHULe4uTlwDNcnMgwHwK0ctlM9+q6Rpsp5DgAAAAAwioeU&#10;X63uoorad9upuEAO0AQD9bfNTWIA7uEwGGc1eNVTyq/l5xQAAAAA4PNSfraqi2optkWNmzSGAADa&#10;chisPzqu6/IMwwFwb7FlZffba+B7SJqgrVXhAQAAAIDbiO1Rv78nq8KphuJmzH8pvxgAAGhUyo/l&#10;sV2XZxgOgFGl/GyVV9VSXKMqP6IAAAAAAOdL+cU2Kaqg/WEQzpPgADPg3OJzGYYDYDIpPx0emDv6&#10;fpJGbm8bVQAAAADgMrEqnKe/NX37VcrfDMIBzIsb6ddnGA6AWjyk/GbIXRUU26g+lZ9PAAAAAIC/&#10;xBO2tkfVxMWT3m9u+APMVMpPA8d+fZBhOABqdLiGYDBOk2YbVQAAAABgWMrP8WRteVFRGqvYFtUg&#10;HMAyuHF+WYbhAKheyi9WmtfExWpxVpgHAAAAAA7bo/Zbl1kVTpMUg3AuWgMsi21Tz88wHABNSfnZ&#10;YJymzGpxAAAAALB0Kb9YoUUTtTcIB7BgKT8OfDeoyDAcAM1K+clgnCZsH9v5lh9LAAAAAGDOYlU4&#10;F6Y1TfvDzX2DcAALt0r528D3hA4ZhgNgFuL6g+98TZTzKQAAAABYiHhC1vaomqB93ASJVQLKzyQA&#10;C9WvEmel2oHcvAVgjh5Sfiu/86RRslocAAAAAMxUys+r9SYfXRSU7tuvQTg39QE4chjUL787Fp1h&#10;OADm7jAYZyheY7f1kB4AAAAAzEVsT/L9PVkVTiO3j5scbugD8BE3xH9nGA6AJTEYp0mKaxUAAAAA&#10;QMNSfo4nYI8u/kn3yyAcABexSlyfYTgAlupwLmAwTmMWq8U9l59FAAAAAKBmVoXT+G0NwgFwraVv&#10;624YDgD+++9Lyl8NxmnM4tpZ+TkEAAAAAGqU8otV4TRWq/Xmp0E4AD4t5celnr8YhgOAQsovSx+W&#10;16jFanEv5ccQAAAAAKiBVeE0YjEIF0/vlx9DALhayk9LO48xDAcAJ6T8HN+V5fendI+sFgcAAAAA&#10;tbEqnEYqBuE8OQ3A3fTnNEffP3PMMBwAnMlgnMZr/5Dya/kRBAAAAADGZFU4jdRhEO65/AgCwK3F&#10;Tcjye2huGYYDgCsYjNNIOVcDAAAAgKn0K6jsyot20i0zCAfAFOZ8s9sNVgD4JINxGierxQEAAADA&#10;aH6vCldeqJNulkE4AKY2x/Od+HcyDAcAN2IwTiPkYQYAAAAAuDerwunOHQbhXsqPHgBM4SHlt/K7&#10;qtGsMAIA92IwTvfPuRwAAAAA3JxV4XTnDMIBUK2Un7ubkAPfX420/5Ly1/JfCwC4MYNxunPdanEA&#10;AAAAwA1YFU53LAbh3KQHoHopPz6sN9vye6yBtv+l/FT+6wAAd2QwTvfNanEAAAAAcLVYFc4FXN0p&#10;g3AAtKilc6NY3TfO58p/BwBgJAbjdMesFgcAAAAAl7IqnO6UQTgAmlf5eZJtyAGgMgbjdL/2rrEA&#10;AAAAwEdiVbjv72ngApv0qeLm/EPKb1aqAWAu4uZjTYNxhs4BoHLdYNwml9/h0mfrVgYGAAAAAAZU&#10;vtqJmm1rEA6AOYvvuYnPoXa+awGgHbUN1Ws2WS0OAAAAAP7n96pw+4GLadK1GYQDYFHie69bEfX4&#10;O/Ee7a2+CgBte0j51WCcbp3V4gAAAAAg5educGngApp0ZXs35wFYulid4w4PHOxX6/cf3cofvmcB&#10;YDYqWG1W88tqcQAAAAAskFXhdPsMwgHAkJRfVil/i2G2wwpy8TDCqZvecX62Xa03ufvPpPwtHmLw&#10;HQsA83YYjCvPC6Srs1ocAAAAAMuR8nPcYC0vkklXtj/cqHeTHgAulfJTDMwdBt7i/+37FAAWzmCc&#10;btyuO9cEAAAAgLk6XFS1Kpxu0T4GK7ub9wAAAMDtxMr+6/cfA7/FpauyWhwAAAAA89NdSLUqnG5T&#10;bPfm6WIAAAC4s5SfDMbphm092AgAAADAPKT8YlU43SKDcAAAADCBlJ8NxulmpfxWfsQAAAAAoA22&#10;19CNikG4Lyl/LT9iAAAAwIi6wTg7AOjzHR56fCw/YgAAAABQr35VuF15sUu6sG331LALpAAAAFCN&#10;eGjNdR/doP1Dyq/l5wsAAAAA6hKrwn1/TwMXuKRLiguiBuEAAACgYjHMZDBOny2uJZafLQAAAACo&#10;g1Xh9PkMwgEAAEBj4rf8wG986ZK2sSVv+dkCAAAAgGn8XhVuP3AxSzqnffc0cMpP5ccLAAAAaMNq&#10;/f5j4De/dHarlL+VnysAAAAAGFfKz6v1JpcXr6RzW603Pz0BDAAAADPRXSsyGKdPFavFeWgSAAAA&#10;gAn0W6RaFU5XdRiEeyk/VgAAAMAMpPz8sN7syusB0tml/FZ+rAAAAADgPn5vkXp8oUr6uH13QTPl&#10;x/KjBQAAAMzLQ8qvBuN0bYcHKl1DAgAAAOCO+qd7t+XFKemMDMIBAADAQsU1gYFrBdI57b+k/LX8&#10;TAEAAADApx0uXNoiVRe3Wm/yfyk/lZ8pAAAAYFlW6/cf5XUD6Zxix4ry8wQAAAAA14ktUtebXF6E&#10;kj7qsK3Fc/mRAgAAABYs5WeDcbqyrWtNAAAAAHxOyi8P681u4OKTdKrtQ8qv5ccJAAAA4H9Sfnbd&#10;SVeV8lv5cQIAAACA02JVuO/v6ehik3S6fXdBMuXH8iMFAAAAMCQeqjMYp0vrdiYAAAAAgLP0T+du&#10;y4tM0on2sdWJQTgAAADgWvGQ3cA1B+lU+9jhovwsAQAAAMD/HC487gcuLkmDdU/jpvxcfpYAAAAA&#10;LpbyUzx0V15/kE61Svlb+VECAAAAYOlii1QXG3VBMQj3JeWv5UcJAAAA4NP6HQxso6pL2sZAZflR&#10;AgAAAGCJUn5xgVEXtI+VBG2PCgAAANybbVR1YXsPcAIAAAAsWawK9/092SJVZ7aPVQQNwgEAAACj&#10;srOBLiyueZYfIwAAAADmLuXn1XqTy4tF0lCxPWp8ZsqPEQAAAMBo+m1Ut+V1C+kf2UIVAAAAYDH6&#10;LVKtCqdz6rdHBQAAAKjEQ8qvD+vNbuA6hnRcyq/lZwgAAACAufi9RerxhSHp7/bd1hK2RwUAAAAq&#10;tUr528A1Demo2HK3/PwAAAAA0LqUn2yRqnOyPSoAAADQjJSfY9ipvL4hDRRbqLrmBQAAADALtkjV&#10;edkeFQAAAGhTf/3LNqr6ONe/AAAAABr2e4tUw3A6VT8IZ3tUAAAAoHFxjWPg2of0V90OCQAAAAA0&#10;JobhbJGqD7I9KgAAADA73XUx26jqw/auiwEAAAC0whYR+rjtl5S/lh8dAAAAgNlI+dk1Mn2YLVQB&#10;AAAAKmaLVH2c7VEBAACARbGNqj4qVhQsPzcAAAAATM0Wqfqgw/aoT+VHBwAAAGD2Un62jao+aGsL&#10;VQAAAIBa2CJVp7M9KgAAAEC/Wtyr62g6Wcqv5ecGAAAAgBEdtnywRaqGsj0qAAAAwIDV9/c0cC1F&#10;6orPR/mZAQAAAODebJGqEx22R7XFAwAAAMC/pPwcK+uX11WkQ7GF6lP5sQEAAADgHmyRqn9nVTgA&#10;AACACxx2YCivsUjR/kvKX8vPDAAAAAA3ZItU/avDqnCeWgUAAAC4wmr9/qO83iJFq5S/lZ8XAAAA&#10;AD7LFqn6d1tPqgIAAADcQL+Nqp0ZNFRsoWpXBgAAAICbcCFOw9keFQAAAOAObKOqf7T/L+WX8vMC&#10;AAAAwAUeUn61RarKDtujPpefFwAAAABupNuxwTaqGigeUgUAAADgQnHB7ft7OrrYoqVnVTgAAACA&#10;EXlgVUN1D6wCAAAAcKbu6dNNLi+yaNkdVoV7Kj8uAAAAANyZ1eI03M4uDgAAAAAfSfklLqQMXFzR&#10;ctt+Sflr+VEBAAAAYGSu3WkoW6gCAAAADIsLJ7Zf0B/ZHhUAAACgQlaLU9nq+3sqPycAAAAAyxVb&#10;Lnx/T+VFFC23w/aotlsAAAAAqFXKz1aLU9HWw60AAAAAMQy33uSBiydaZlaFAwAAAGiIB11VtPeg&#10;KwAAALBcKb94ilS/OqwK91R+TAAAAAConNXiVBYPvQIAAAAsSVwQ6VYDKy+UaIn1q8IBAAAA0DSr&#10;xenP4vNQfkYAAAAA5qfbIvX9R3lxRMvMqnAAAAAAM2O1OP3dNq4Jlx8TAAAAgHnoL4ZtBy6KaHlZ&#10;FQ4AAABgxlYpfxu4JqRlto9rw+VnBAAAAKBtKb/YIlWRVeEAAAAAFsIDsvozD8gCAAAAc3F4GtQw&#10;nGJVuNfy8wEAAADAvMUg1MC1Ii2w1ff3VH4+AAAAANqR8uNq/f6jvOih5RWfg/g8lB8RAAAAABbC&#10;anH63da1QgAAAKA9/QWu3cDFDi2r/ZeUv5YfDwAAAACWyWpxOrSPa8jl5wMAAACgTim/2CJVVoUD&#10;AAAAYFDKz6v15md5PUkLLOW38uMBAAAAUJXDE56G4Zbd1qpwAAAAAHzEanGKVt/fU/nZAAAAAJhe&#10;yo9x4aK8mKFFte8uXlkVDgAAAIBzxXXF9SYPXGvSstq6rggAAADUw0UrWRUOAAAAgE+wWpzigdvY&#10;Trf8bAAAAACMK+Xnh/VmN3DxQgvJqnAAAAAA3ET34O37j/L6k5bVfym/lB8NAAAAgHGk/BJP7ZUX&#10;LLSY9laFAwAAAODWHlJ+dd1x4aX8Vn4uAAAAAO7qsIWBi1ILLZ7UtSocAAAAAHdjtbjF1+1MAQAA&#10;AHB3LkQtvX08oVt+LAAAAADgHqwWt+xW683P8jMBAAAAcDvdMNwmlxcltIy6i08pP5UfCwAAAAC4&#10;Nw/pLrqt65IAAADA7aX8/LDe7AYuRmj+xapwb+VHAgAAAABG5RrlktvH+19+JAAAAACu8iXlr7Yl&#10;WGZWhQMAAACgKnaxWHRxrbr8SAAAAABcZJXyt/KigxZRvypcyo/lZwIAAAAAphbXrgauaWkJ2c0C&#10;AAAAuEr3pOX7j6OLDVpCW9sPAAAAAFC9fgvV7cD1Lc28WCWw/DgAAAAA/FvKT7FVZnmRQbPPqnAA&#10;rYpjd8ov3QoJ/yj+/22DDcAi9d+Tz7HFWvn96LsSYB5W39/TwLUuzb94sNe1TAAAAOADcTN9vdkN&#10;XFzQvNvGzaHy4wBAhVJ+jGP24YZPrISwHziuf9QunqaPf0Z38x8A5iTll1XK3w4Pel31Xdl9T67f&#10;f8Q/x5AcQCP61eIuPuar+XZ2uwAAAAD+qXsq3kWjxXUYhvAkJUDNUn48fE9fdVP/nLqt0lN+Lf9P&#10;A0D1Diul/jEsfvQ999liuM5wHEADUn6MoebyOK7Zt/ewFwAAAHAkLuwPXEjQvNtbFQ6gYv0Q3Os9&#10;h+D+1WFY2g1/AOoWQw/9ENy435Ox8lxssQpAtQ4PFB0dwzXzfD8DAAAAne6pyfcfRxcPNOviBo5V&#10;4QAqlfLTFDf3h4pzBINxAFSnpu/KfojcNm0ANeq3UL3LyqGqt25FVwAAAGDBbCGwxPaelASo0GGr&#10;tylWgzunOF8wGAfA5CZaEe6cDqvG2XocoEKH746jY7fmW/cwMAAAALBAKT89rDe78mKBZt3WygUA&#10;lYkb+/225W2sWmCoGoCp9IPj1Q3CDWXrcYAKNfQ9opsV10LtkAEAAACL0W8XYBhuQR1uyLgABFCL&#10;lF9qXeHmjOKmgpv8AIyjW9n8/cfA91H1dSuyWzUOoB52y1hiew8IAwAAwBJ4GnJp7b+k/LX8GAAw&#10;gZQf46Z4M6vBfZQb/ADcW//7dQ4Pc+1iRVgPKQHUIVa+HjhWa8bFOUX5OQAAAABm4nCxxzDcQlqt&#10;Nz+t4ANQgbZXgztZd3MfAO5grsMKsdqdm/IAFeh30JjHw0o6r5Tfyo8BAAAA0LLYDqC/EX98IUBz&#10;bN9d4LH6AMB04hjcr2oz+xss3Y19ALihuQ7DFW2ttgowPddMl1W83+VnAAAAAGhRDMOtN7n88a/Z&#10;trXaAMCE4ns35W8z2d7t7LpVSQHgBg7fo0ffNXOuuzlvdW+A6fQPM81uRW8N5/crAAAAtM4w3KI6&#10;bL1jVTiAKcS2qP137mJvoripAMBnLX2Vnu5cwqpxANNwHXVpxUPFhtEBAACgOSk/L211mgUXW6S6&#10;aQIwtt+rwc1+W9RzMxQHwLWWPgxXZtU4gGksZNtu9e3jGnr5GQAAAABqZZn/xdQNHrhJAjCuWA2u&#10;v2nvu3YgQ3EAXMrwwb+L1Yri3KN8zQC4Iw8aL6ovKX8tPwIAAABAZQ43Etygn3+xKtybLVIBRhLH&#10;237g3GpwZ9StagMAZzAMd3bb7jcgAKOxeulyitXfy/cfAAAAqMRh27ajH/SaXXtPLgKMJOUnq8Fd&#10;me28AfhAfFf4jr0826kCjCeuwZXHYc2zblVWAAAAoCIpP67W7z/KH/GaX4ctUq0KB3BPh9Xg4pjr&#10;Jv0nMxQHwL/029H5nv1E3bmK71qA++uuvXa/D4+OxZpdW9deAQAAoAb9BZk88ONd86rfIhWA+4nv&#10;1H61Vdui3rAYLixfagAWzjDczbNqHMD92eZ7Me3iXKV8/wEAAICxpPwUP9AHfrRrXu1skQpwR7Ea&#10;nG1R79nezQQA/sfv2LvWPTBn1TiA++mHun2Pzb/4HevhLgAAABidiy+LyBapAHeS8mPcLLYa3GgZ&#10;igOg//713TtWu1j5tnwLALiN1fr9x8CxVzPLQ8oAAAAwppRfrGIz+2yRCnAPVoObsth2xpA3wFLF&#10;1uSxetnx94Pu3GE7VavcANzY4SGro+OuZpaVVwEAAOD+4qk0N/Fn397ThwA3FENY/TC5FWmmb1u+&#10;PQAsgGG4Wtq6qQ9wY1Y/XUYeXAYAAID7iR/ehuHmnS1SAW4obr6n/M0W43XVfdcBsCi2lauvw6px&#10;T+V7BcB1DiuRHx1vNZ9sRQ4AAAB3cBiGO/ohrtnUb5FqGA7g82Jb1P7GuyHySjMUB7AcfsvWXbdy&#10;n1XjAG7Cd978i2sN5fsOAAAAXCNWt/GE4dyzRSrAZ/1eDc5WNY3UrUwDwKwZDGiqvVXjAG4g5Wer&#10;lM87D3gBAADAZ8XNfVvLzLrDFqluOABcK1aD6wfHrQbXYrE6KgCzFKuO+X5us1g1Ls6xyvcUgDN1&#10;13Q3P8vjq+aToTgAAAC4Vn/hJJc/tjWjbJEKcJ04dqb8YjW4mWSbNoD56VfHMQzXflvD6wDXO6xi&#10;Xh5bNZ+2ru0CAADAJTxFOPdskQpwjZSfDjcU3GCfWVahAZgRw3CzzHaqAFfqH+Y6Oq5qNhmKAwAA&#10;gLP0Nw92Az+uNYNskQpwocNqcIdBcTfXZ1ycA5VvPwCNSfnJ79l5152TWd0V4DL99V4rnM+3vd+z&#10;AAAAcIon6Wfd4Yl6TwwCnCNWS+1Xg3PTYDm5iQDQspQffW8vK6vGAVxmtX7/UR5LNZv8ngUAAIBB&#10;/fL5huHmmS1SAc4Vq8F9f0++Exdb3EQwPA7QmhhkX2/ywHFdC6h7760aB3CWh5TfyuOoZlP8nn0p&#10;33MAAABYrMOFEDf+59nWE/MAH4gVZVJ+taqMDu3KjwgAFTMMp9/tYoXf8iMCQKHfJcQW4zPNUBwA&#10;AAAYhpt1tkgF+EDKz1aD01Cr9eZn+XEBoE62f9NQh9/Dto4D+Jd+oPxnefzUTLJyKgAAAEsWT04f&#10;/VjWHNrHoGP5fgPQX/Q/bBMeq8EZhNM/MxQHUL/DYPvRMVz6o62hAIB/810641wfBgAAYHG6JwA9&#10;RT/T9l9S/lq+5QCLF999/SC4bWF0drEFX/lRAqAOh9XOj47d0r86rBr3VH6WABavf2js6Lip9rOV&#10;OAAAAMvRL4efyx/Har9uJRsX9wH+lvKLbVH1mdxAAKiPYTh9pu6aiFXjAP6W8vNhJfWj46baLh6M&#10;L99uAAAAmBfDcLPt8KT7Y/mWAyxSyo+HG+Uu5us2uWkOUI04Jht0143aWTUO4G+uHc+z7kFqAAAA&#10;mCXDcHNtH0Mf5dsNsEhWg9MdsyU5QAX61Wt8z+vmddukp/xSfuQAlshKrPPMUBwAAADz0w/D/Sx/&#10;BKv5dm7OA4sXq2Om/GI1OI2RG+UAEzIMp3HaWhkWwPfujNvaZQQAAIB5SPkpBqcGfvyq4bon+mzr&#10;AixZyk+rlL/5jtPI7ePGUPlxBODO/K7VBNlOFVi8lB89fDbLDMUBAADQuP5JPjcNZtbhoryLFsAy&#10;xbao/RbgnlTXVMVQnJvjAGOx4rkmrvv8WTUOWLC4FlkeG9V8Ow97AQAA0CbDcHNs7yI8sEhxI7xf&#10;Dc6T6aqluHlgOB3g3vphuBiEL4/D0iRZNQ5YqrgmWR4T1XxWQAcAAKAx/TCclXPmVSxl7wIFsCyx&#10;Glz/JLrvNNXYtvzIAnBbq/X7j4HjrzR53aCmB9aApfEA9hyLobiX8q0GAACA+qT8YnBgXsX2LFah&#10;ARYj5cfDk+dWg1P1dd/RANyF7dnUSNtYybj8/ALMmdVb55ehOAAAAOpmGG52dRfWDcMBS5Dyk9Xg&#10;1GJxM6j8OAPwOQ8pv5XHW6n2DtupWtkdWIS4ZlkeB9V4Vj4FAACgRofVdAwRzKe9ixDA7MXAbz/M&#10;HavB+Q5Ts3U3wAG4CcNwar1YQdbveWARPJw9v1J+K99mAAAAmMzhhoGLD/Np66lyYNZSfjw8TW5b&#10;VM0nN74BPs2DXppbh1XjnsrPOsBspPzot/28shU4AAAAVTAMN6/iSXJbpAKzlfKLbVE16wzFAVwv&#10;5WfnCJprscW68wRgzg6/9Y+Of2ozQ3EAAABMylYy8+rw5LhhOGBe4mnxfrUXT4xrEcXgZ/lnAMAH&#10;DMNpOe389gfmyrXqedU9uA0AAABjO2w1d/RDVU22jwtG5XsM0DSrwWm57W19DnCBlJ9iSGjgeCrN&#10;ulg1ziA9MDspv5THO7WboTgAAABGZQn6WbX/kvLX8j0GaFKsdNFf/LYanJaeoTiAc8RKss4bpK3t&#10;VIFZ6Vd+New+n7blWwwAAAC3lfLjav3+Y+BHqdpsG6shlG8zQHPi+6lfudQFb+l3O9uhAZzQ/b7d&#10;5IHjp7TYDtupuk4AtM/Q+9wyFAcAAMCdGIabVd1y826SA62LbVH7G9m2RZWGc9MAYIhhOOlkcc3A&#10;qnHAHPi+n1V+3wIAAHBjbhbMqsMT34bhgDb9Xg3Ok97SGXVD8AD8xcNe0vlZNQ5o3eEawtHxTU1m&#10;KA4AAIAbMQw3p/YPKb+VbzFAE2I1uO/vyWpw0uUZigP4LX4TlcdJSR8X14binLz8mwJowZeUv5bH&#10;NTWboTgAAAA+yTDcnNrHhZ/yLQaoWqxmmfKL1eCkz9et7gKwcIbhpJu0jdWWyr8vgOql/Owhu9lk&#10;KA4AAIArGYabU1vbmwBNSfnJanDSHUr5tfxzA1iKOAY6t5Bu22E71efy7w2gWik/eehuNhmKAwAA&#10;4EKG4WZTt0VarLAEULvDanBx3HKzWrpjhuKAJbIijHTXunN45xhAK/pr33Ht4eh4puYyFAcAAMCZ&#10;DMPNpsOT2obhgLrF907K3zyhLY1XDJ+Wf4oAs2UYThq1w7UIq9QD1TusTH90HFNzGYoDAADgA4bh&#10;5tLek9lA9WI1ONuiSpNlezNgEfpt0XblMVDS/euuL7k2AVTu8IDe0TFMbdXtkgIAAACDDMPNpf2X&#10;lL+Wby9AFVJ+jJtiVoOTqmhvKA6YtTjvcM4h1dAuBk6sYA9UK+WXgWOXGstQHAAAAMcMw82lrW1J&#10;gCpZDU6qtRiKc3MamB+/caUqi79LW7cDVbLF+iwyFAcAAMBvbhTMou7HvhvaQE3imNQ/ZW1lFqnu&#10;tuWfL0DT/MaVWmhrO1WgOlaXnUWG4gAAAHCjYCbFqkuG4YBqxHdLyt9ia6TyeCWpztwwAOZktX7/&#10;UR7nJNXb4ZqG1e6BasTvo/JYpbbyGxcAAGDJDMPNou7CMUANbIsqNZ0bBsAcHM5Fjo5xkuqvu0Zl&#10;1TigEs4p2s9vXAAAgCUyDDeH9i4UA5P7vRqcLUWkGRSrKpV/5gCteEj5rTyuSWozq8YBNXBu0X6G&#10;4gAAAJbEMNwc2n9J+Wv51gKMxmpw0nxL+a38kweonRvW0jyL61fx26P8mwcYTcov5bFJbWUoDgAA&#10;YAkMw82hnYvBwCRSfjxcCLYanDT3rEILNCQeFjKkL82+raF9YDIpP8c12YFjkxrJUBwAAMCcGYab&#10;Q1tbhgCjS/npsC2qi7/SgrIaLdCE/ga1YThpQdlOFZhEyo8eEGw7Q3EAAABzZBiu+bof7LE6E8AY&#10;DqvBxbHHTWZpuVmVFqiaYThp0XW/VaxqC4zMNfa2MxQHAAAwJ4bhmu/w9LNhOOD+4jujXw3OU8+S&#10;on0MnJSHCoDJ9au0WL1WUpdV44AxxTGnPA6pnQzFAQAAzIFhuNbbP6T8Vr6tADcXq8H1F3StsiKp&#10;LIbi3GAG6tH/zo1VbMvjlaSF110Ds2ocMIIvKX8tj0FqJ0NxAAAALTMM13oxDOciLnA/sbJKyq9W&#10;g5N0Rjur1QJV8DtX0nntYuVr5y/AXdm+vekMxQEAALTITYLW28dThuXbCnATKT9bDU7SFW3LwwnA&#10;2Fbr9x8DxydJ+meH7VRfyuMJwE2k/ORBw3YzFAcAANASw3Ctt7UtGXBzsTJCyi+Hi7QG4SRdlZsF&#10;wJQOA/1HxyZJOrOtlfiBu7Cde9P5nQsAANACw3BN1/34tp0HcEvxvZDyt9gyqDzmSNI1xblmeagB&#10;uLeHlN/K45EkXdth1TgPIwI3ZXi/3QzFAQAA1MwwXNMdLsYahgNuI+UX26JKulfdeQvASAzDSbpX&#10;3XU0q8YBN3R4KPHoeKP6MxQHAABQo24Y7v1H+SNObWQYDriJlB8PN4xjW9SjY40k3TQ3j4ERxLHG&#10;gL+kEdpbNQ64lcP5S3mcUQMZigMAAKiMYbh2i6cGy/cT4CJWg5M0UV9S/loekgBuJuVn5zeSxq7b&#10;Hj7ll/KQBHCRlF/K44vayFAcAABAJQzDNdveyirA1WJVyf7iqtXgJE2aG8bAXRiGkzR921iBuzw8&#10;AZzNUFyzGYoDAACYWKwuVv5YUxPtragCXCXlp8OxfzdwbJGkKdrH4Ep5uAK4WspPznUk1ZTtVIGr&#10;GfJvNkNxAAAAEzEM12yG4YDLxbao6012EVVSpRmKA24j5Ucr4EqqtRiOsNo/cDFDcc1mKA4AAGBk&#10;sWVD+eNMTbRzsxg4W8qPh+FnN4UltVCc5zyWhzKAs8W5T/8AQHl8kaTqsmoccBFD/81mKA4AAGAk&#10;huGabetCKXCWuBn8/T15elhSg23LQxrAWQzDSWq01fr9h+s9wFkMxTWboTgAAIA7MwzXbDEMZ8UU&#10;4DSDcNKp9t0F6JRf4oZjrEY28L+jCnKjALhGDJSUxxNV0/5Lyl8j75P076wYB5ylfwjgZ3kMUf35&#10;rQsAAHAnhuHa7HDz3jAc8G8G4aRT7WPr4KMtx/uhOH8zleZGAXAJv3WrrhuG+8d7ZjhdGshgHHAO&#10;Q3Ft1h3jAQAAuJ3DxWY3fRvrcBHUMBzwbym/uJkoHdfdHEj57eT3aMrP5X9O9eRGAXAOw3CVl/Jr&#10;+Z79qV81zg19abAP/n4ArLzaaHGtAgAAgM+LC2iG4drLTWDgJKvCSUPt44bA0Wpwp/RDpeU/R7Xk&#10;RjBwgt+6ddet0HqulJ8P57ZH/xxpybk2BHzE92ej+a0LAADwOW4QNJqnxIBTYhhuvclHxw5puW0/&#10;XA3uhFidZuCfqVpyowAY0q/y6bdupX1miMd2qtJR24se+AAWJ4bQB44dqryhbeUBAAA4R7/iiRsE&#10;bbV30xc4yc1f6Vf72GLtVjcHbblXd3FeW75nwII5H6q6zwzD/SXlF1vBSX/kehFwwuHB+ONjh6rO&#10;b10AAIBLuUHQYntPhQEnObZL0b7bgi3lp/JP5LPcdK+7Ww0/Ao1L+cnqYfUWqxhfu2LrKVaNkw4Z&#10;igNO6R+QPz52qOb2fusCAACcy8BEixmGA05zbNfCi9XgPrMt6rlsR1x1bhTA0qX82G2TfXx8UB3F&#10;to53/Z6O380G2LX4DMUBpxiKazG/dQEAAD7kafkW291jlRtgRgzDabntu23XRr4w3A3fHf93UR3F&#10;jYK7DlsAlUr50dBy1d19GO4vKT/FirED/z2kZWQoDjjFdaQW81sXAADgnzwt32Jx08AwHPBvLmJq&#10;gY21Gtw/OaeqvW35lgEzZxiu9uIG7mS/a+OcwTC7lpidBoCTXE9qsXhwfprrIAAAANXqbxC4ANxW&#10;huGA0wzlaFnt41xm7NXg/qn/+7PqbqV1nxVgMWyRWXUxDPdSvmeTSPnZZ0ULa9JhVKAB/W4yriu1&#10;lQfAAAAA/sfT8i027nYyQJMc27WQdrHlWZU38/qbB56orzRDcbAMtsWsun2tK1TFqnEG27WQduXn&#10;H+AvHrZsLr91AQAAgmG45jqsfmMYDjjpcBPv6BgizaX4Puxuotf+ndhvM3P03191tPr+nsq3DJgP&#10;50OVl/Jr+Z7VJs41rBqnuRef8fKzD/AXu8s0l6E4AABg8VzYbSvDcMBZ+gEcq1Jpju0Pq8HVsS3q&#10;uVJ+Gfh3US2l/Fa+ZUD7DMNVXmvH3lj11apxmnG1rtYI1MVQXFt5AAwAAFis+EFU/khSvXVP7BqG&#10;A87gAqXmVveZjhvnLX8PGoqruwZWKQLOF4MdHg6ot9Zvzvarxjnf1uzal591gCEesG+s1h5CAAAA&#10;+CxPy7dVd8Og5SEAYDSHG8BHxxGpwfaHYfC2VoM7wflX3cXQYvmeAQ2yUm7VtT4M95eUnz1oqDnV&#10;rcQMcAbff43lATAAAGAp3IxtK8NwwNlSfnxYb7blcURqrF3zq8Gd4Gn6upvTACYskmG4qpvzque2&#10;U9VM2sf2wOXnG2BIDNEOHEdUabbGBgAAZi+eBnKDoJ1m9fQ8cHeHY/zRsURqoH1sPdYNI830Rvmf&#10;DMVVXdwINhQHLeofDDCQVG/bJXzHx2qjvufVct3gKsCZDMW1lVXRAQCA2Tpso2cYrpFsVQFcxE1g&#10;tdm++75b4ABSDAAOvB6qI6ujQGtSfnRcrbplDMMVrBqnVnMeBFwk5ZfyOKJ6W+L1FwAAYO5sHdNW&#10;sVUcwAVsh62W6oYWZrwt6llscVx7u0V/PqEl/TBcHvg7Vh3F8XTRwzXxcKJV49RSVokDLmYorqWs&#10;ig4AAMyIYbiW2seWh+VbCPARN4LVQPvu5poLr78Ziqu9bfmWAfUxaFR1brj+KeVnW8upkfblxxfg&#10;Q/09iPJ4ojqzKjoAADADKT/ZoqOZDMMB1+mP9eUxRaoiq8F9oP/79eBCpcXnt3zLgHqsvr+n8u9W&#10;1bSPldHK94zeYXVnQ/GqNn+/wFU8mN9SVkUHAAAaZtWRlnKzALia7VJVYftukMiqMOfxJH3VxQqc&#10;5VsGTM/5T9X5fXuulF+scqgas20qcDUPfbWUVdEBAIAGpfzYrchy/CNH9eVmAfApjveqqH1sBWbr&#10;jSuk/DLweqqSYhWq8i0DpmMYrvKsfH6Vw+faCv+qJdumAtczFNdMVkUHAADa0g/D5fLHjarMMBzw&#10;OVaWUgXFBdTu+8x2G59jKK7uDHhAFeJv0Q3WejNA/HlxTmXVOFWRcx/gMwzFNZOhOAAAoBkunDaT&#10;YTjg0w43hcvjizRGv1aDsy3qDVn1qO6cu8HE+gcB3FitNMNwNxaDBP15gc+8Jqk71wf4DENxzeQ8&#10;DgAAqF5crCp/zKjKDMMBNxEXrAaOMdLd6rboTfnNanD34++67mIlv/I9A0ZgGK7q4sE85wb3068a&#10;t/lZvu7SPYvdJ8rPIsDFDMU1k0FoAACgWlYUaSbDcMDN2CJbI7XvttCwGtxorPhbdXt/CzCy/kbq&#10;buDvUXW0NQw3kpSfnSNoxPblRxDgKobi2sl22QAAQG0OW+b5UVl/bqACN+XmsO7czmpw07ESTNXF&#10;Od1T+Z4Bd5DyYwxcDfwdqo4Mw03k8FCk3wK6a853gJsxFNdOhuIAAIBq2DqmlQzDAbfVX0wsjzXS&#10;Z/u1GtyLG9zTMwRSdTt/I3BnKT9aDbfq4jhoWGZqKb9YNU73ylbxwE0Zimsmx38AAGB6huFayTAc&#10;cHspvwwcb6Rr269S/ub7qjJWRqq9bfmWATdiGK72/MatkFXjdPNitWiAWzIU10zO9QAAgOm4QdpK&#10;bhQAd3HYLrs85kgX1W3LaVvUuvXnfG4YVFq3oiJwc1a8qrr9l5S/lu8Z9Yj3x9brukXdAzMAt+Yh&#10;/1ZyXwMAAJiAp+VbyY9G4G4MxOkT7WPQwHdUQzxFX3WG4uC2DqtcHf2tqYoMw7Uk5efV9/c08D5K&#10;Z2UgDrgbQ3GtFPc3nsq3DwAA4D4Mw7WSYTjgrgzE6dKsBtc42yRXXQwclG8ZcDnDcJWX8mv5ntGG&#10;w9+WXQZ0Uc5vgLsyFNdKO9eRAACAUXi6t4niR6JhOOCu3DDWme271at8L82Dobi6MygCn3IY9ndT&#10;tNKsFDUTKb/Ykljn1q0qDXBPhuJaaVu+dQAAADdl+KGJYhjOMuLA3flO0AftuxvXvpNmJ7aqG3i/&#10;VUuG4uA6boZWnVWi5unwe2JXvt/SrwzEAaNwHthE3cOWAAAA92DwoYkMwwGjiWGngeOQFt5hW9RX&#10;21nMm7//uovVd8r3DDjBTdCqMww3fzFsb9U4DWUgDhiN88Emcl4IAADcXr89lh+EdWcYDhiVQWn9&#10;0a/V4GyLuiBuXFfd3t8jnCnlJytU1dtqvcmG7Bck5afD0L3rT+oyEAeMylBcG1kVHQAAuBk/BFvI&#10;MBwwurgANXA80oI6rAb35kb1csWgQvm5UDUZioOPpPz4sN5sB/5+VEdb5xjLFb81unPN48+FFpSV&#10;gIDRuRfSRFZFBwAAPs/T8i1kGA6YRGxtNHBM0vzbx81Jgzb84mZ11cV5omESGJLyo6HeqjMMRy/l&#10;Z6vSLrduFWqAsRmKayEPgAEAAJ/gafkWMgwHTMZA3OLaHbZFdXOavzlnrL1t+ZbB4hmGq724wel3&#10;LkdiZWIPbS6sWI0aYAqG4lpoV75tAAAAH3ODoIUMwwHTSvll4NikefVrNbgXg3Cc1A/FuUFdad3f&#10;MfA/VpuquhiGswUWJ8WDOf6OF1LKr+X7DzAaQ3HV57cuAABwMRcWq88wHDC9/sJgeXzSPNofVoOz&#10;/QTnS/nJzYJ6c6MAevH9Vv59qJr2MehUvmfwTzGQb9W4eWcgDpiaobjqi4UdyrcNAABg0OFi4tEP&#10;C1VTPDFvQAGYXj/8Uh6j1HAxMNNtS2Q1OK5lULbqVt/fU/mWwZL4rVt5Bl/4hH7VuM3Po8+Vms6Q&#10;LFAFQ3H15zwSAAD4iBsE1WcYDqhHv0VieZxSe+1jZVjfL9yM7ZTrzo0CFspv3cqLgXy4hZSfYwD8&#10;6DOmJrOFMlANQ3HV5zsDAAD4Nz/qas/2MUBdDMQ1ndXguKc4Zyk/c6ooQ3EszOGY5LdupVm9knux&#10;nWr7eWgHqIr7J7VnMQEAAGBAv+2dH3P1ZhgOqNLA8Up1t49BOBcIGYPVmOrO0/MshhuXVWcYjlGk&#10;/BIrIpefP9VfXK8s306ASTm3rL0YivPgJwAAcNCv8LMd+PGgOjIMB1TLRcBm2q9S/uaGEmNz87nu&#10;DMcye25YVt1hy3Y3LBmVVePayu8XoErOMWtvW75lAADAEqX8uFpv8sCPBtWRYTigam4m1Z1tUamB&#10;obiqs6UM89U/+OU8pd62zk+YUlxrcY5Sf44TQLX6obij45bqqNsdAQAAWLbYnqT8saBqMgwHVM8K&#10;o1W277YfM+RCRbrhzOPPqurIljLMT//gl+NOvRmGox4pP8VKygOfU1VQ+XYBVMVQXNV1OyUAAADL&#10;dNgm4uiHgqpo/5Dya/meAdTGzeZ6shocVetXajJAW2+78i2DZlkFvfZ2tkCkVofrZM5X6mlfvkcA&#10;1TEUV3UWHAAAgAWKYatu6GrgR4IqyDAc0AgDcZO377aBsBocLTAUV3W2lGEubIFYdbZppg0pPzuW&#10;VJGBfaANhuKqzvknAAAsSf8DzTBcrRmGAxpiBZbJ2nVbP1hhhdak/OQ8tN4MxdG62DK8/FyrmvZW&#10;6KBFh1XjdgOfad2/bfl+AFTLUFzNxUMZrp8BAMDs9StzuJBXa7HVHUBDrJwwbjGs0t1Mti0qLXOj&#10;oOriuF6+ZdCCw9DK0WdaVWQYjubFZ9hvn9EzEAe0xW/dmrPqKAAAzFrKj1byqbdupR+AxliJZZT2&#10;h9XgbPHAfKT8MvBZVyU5L6U1huEqzyrozEmsdmvVuFGyci3QJL91q833CgAAzJgnWestBkrK9wug&#10;BTE0UR7TdJviQl23cqjV4JgrNwrqzgALjYjPqq2Y681vXeasXzVu87P83Os2xUO95WsO0AS/davN&#10;iugAADBDnpivNzcIgJYZiLt5++7inNXgWAjnqHVni0Oq129LZRiu0vzWZTFSfvYQ6u0ztAC0zG/d&#10;ivPwFwAAzMfhifnjE39NnhsEQOtc4LtZO6vBsVRuINddrG5QvmdQBcNwVXcY8Hdew+LYTvV2uWYG&#10;tC6OY+WxTXXkdy4AAMyBmwTV5sIeMAeGrj/VPrZY6laDc8OYhTMUV3V7q1ZSnZSfDJxU3da5DYuX&#10;8ovzm8/luhkwB74Lqs3vXAAAaJqbBNXWXdRzgwCYgdhOrzzG6cP2sdWsC2/wtxgQHfh7UR3FzYKn&#10;8j2DSaT8GANXA59T1ZFhOCgcVo3zsOqFdb+ZAGZgtd7k8hinKorfuc5bAQCgOSk/uqlYZ/ED2A8t&#10;YDZSfimPc/qwXfkyAj1DLlW3cw7L5PrfuW4o1lscJwzPwgDHritK+a18HQFa5V5NnXU7NwAAAG1x&#10;oa3aPC0PzEu/NXd5rNPp9uXLCBxY+an2tuVbBqMxDFd7tp2CEwxCXFHKr+XrCNAsv3WrrVvAAAAA&#10;aENsx1me1KuKDMMB89Nvz10e73Q6A3FwSn+jwLZileYJeqayWr//KD+Pqqb9l5S/lu8Z8JshiMtz&#10;XAFmx1BcvVmVFAAA6hcn7kcn86ohW8cA89RfzCuPefqg8mUEClafrDpP0DM2v3OrzjAcnCGuCw38&#10;/ehEji3ALHkArNp87wAAQM36G4d+TNWXrWOA+TIQd1VWDIUzpPxS/u2onmJV6vItg3swDFd5tjSE&#10;sxiIu7w4FyxfR4BZ6HdbcB+nwtzHAQCAGvUDCS6u1VcMw7mAB8zawLFPH2QgDs5kKK7uDMJwZ/EZ&#10;c7Ow3lYpfyvfM2CYY9nlGUoAZs2q6LUW93Ps9AMAANVI+TG2LRo4ede02ToGWAQ3dy7PzR0432Eg&#10;5ujvSJVkKI57sQJ61VklEi5T/g3p4wwkALPnAbBa25ZvFQAAMJG4ED1w0q5pMwwHLIab1ZdnIA4u&#10;E6sQlX9HqicrInNzhuGqzjAcXKjf1eHob0mnMxAHLIKhuCpbrTc/y7cKAAAY2UPKb+XJuirIShnA&#10;gsSTk0fHQZ3M8AhcbrV+/1H+LamaYlsZg77cRspPD+vNbuBzpgqK1elt/Q4X6o9rR39POl35MgLM&#10;lXs8deYhEAAAmJKn5uss5bfyrQKYMwNxl2cVUbhODGKUf0+qJkNxfF6/ipLzinrbGoaDK/TX78q/&#10;J31Q+TICzJldgCrNwgcAADABT81XmaeGgCWKbQTK46E+yAU1uJpjTtXtDMtwtZQfDb1WnWE4uJaB&#10;uGvalS8jwNxZFb3O7PIAAABjcqOgygzDAUtlOOWKrCYK17OCVO1ty7cMPuQ3bu3FCpBP5dsGnCnl&#10;l4G/K53OQBywSM6Jq8y5MAAAjMXy2fUVT295Wh5YKk+wXpGBOPicfijOasmVFoPS5VsGpziXqLq4&#10;AWhVDPiELyl/Hfjb0ukM2AOL5cHTKvO9BAAA9xY30AdOxjVh3Q0/w3DAghnUvrxVyt/K1xG4UMpP&#10;MahR/n2pjgzFca74Tiw/P6qmfQzylO8ZcJmHlF8H/r50IucRwKJZFb3KYvW+8q0CAABupd9iwU2/&#10;utoahgOWzkDc5dlmG24k5efy70v15FjHRzzwVXkpv5bvGXA5x7rLMxAHLJ6huDpzfgwAAHdgBYwa&#10;MwwHYGWXq+q22gZuo39o5OjvTJXkhgH/YECk8mzvDjfjeHd5fi8B/G8ozj2hyooH88q3CgAAuFbK&#10;j/FkZHnirUnbxZBi+VYBLJEbPJdnmwW4rdjSr/w7U0UZiqNw+Jt1c6/SrO4It+UBosszEAdwYKGE&#10;GttbKAEAAG4kLgINnHRruuIHz0v5PgEsVQw6DBwrdSIDcXB7hnPrLo570q/c1Ks3w3Bwe/F3Vf6t&#10;6XSORQB/SPm5PE5q2mztDQAAN+DGXnXtYzWD8n0CWDIrM12eC2dwHx4kkaTr61ZkstoF3Jzzk8sz&#10;EAdQSPmlPFZq2qxmCgAAn9H/yPHkfE3Z7gngiIG4q9qWryNwG246S9JVbQ3DwX0cVsYs/+Z0othm&#10;tnwdARbPUFx1WTwBAACukfKTYbi68nQqwD+4IHdNu/JlBG4nVmEc+LuTJA1nGA7uyEDcFXkgFWCQ&#10;HYXqK7a0Ld8nAADgX1J+dBOvrgzDAZyQ8nN53NSH7cuXEbihlB9jwGPgb0+S9He7eCCvPIwCt+Ma&#10;3xUZiAP4p7hXcXTc1JTtPVwCAABnss1TXcX74QcNwAn9qqZHx0+dzEAc3JuhOEn6qLh5Z0ULuDPn&#10;I5dnCzqA09xDqqsYfi/fIwAAoGDJ6+qydQzAR/qhk/L4qQ8qX0bgDvqB3X359ydJ2uwNnMA4YiXG&#10;gb9Bnei/lF/K1xGAv9mSu666hRUAAIB/6Lecc8OunmLrGMNwAB8xEHdVvmNgJLZ1lqQyw3AwIgNx&#10;l2f1SoDz2Ja7rpxjAwDAkH6YwAWyerJ1DMAFBo6j+qBYuap8HYE7Sfml/BuUpMWW8mt5mATux8Ov&#10;l+e3EsD5bM1dVe4rAQBAyfLWVeVpeYALuclzeS6QwcgMxUnS/62+v6fy8AjcV/l3qI8zEAdwgX6x&#10;Bdfl6snOQwAA8Msq5W8DJ82aKk/LA1zMhbfLi+Gc8nUE7ush5bfyb1GSlpJhOJhAP6Rw9Peo0xkk&#10;ALhQys/lsVTTFVvZlm8RAAAsTqxEVp4sa8JSfivfIwA+ZnuGyzMQB9NYrd9/lH+PkjT34thnwAQm&#10;kPJT+feojytfRgDOYFX0qoqFMMq3CAAAlqO/KGZFnUrytDzA9QzEXZ7tuWE6huIkLaytYTiYiBV7&#10;rmlfvowAnMeq6HXl2h8AAMuU8mMsm1yeIGuaPC0P8Dm+067IFt0wKcctSQvJMBxMyWo917QrX0YA&#10;zucBsKrax8IY5XsEAACzFquRDZwca5rcIAD4pNV6kweOrzqVbbphcla3lDTzdm7AwcQMxF3TtnwZ&#10;AbiMB8CqyvcaAADLYdnqqjIMB3ADnj69vFXK38rXERhZyo+G4iTNtFiN4rk87AHjiq3SBv4+dTqD&#10;AwCf5bduVXU7FAEAwOyl/BwXpssTYk2S5aoBbsTKp5dnIA4q0d8ocH4uaU7tYwinPNwB43tI+XXg&#10;b1QnilWNytcRgCuk/FQeYzVdzs8BAJg3T+XUlBsEADdkIO7y4jUrX0dgIv1DK0d/p5LUYH7rQkXs&#10;EnF5q/Uml68jAFeydXdNWaABAID5igs6AyfBmqKUX8v3B4DrxWpnR8dancx2CVAZNwokzSG/daEq&#10;BuIuz+8kgNuyfXdV7cr3BwAAmucCWD1ZkQfg9nzPXZ6VD6BChuIkNZzt2KE+Hhy6PNftAG4vho3L&#10;462myfVAAADmpd+CaV+e+Gr8XFQDuI9YjaQ85up0q/XmZ/k6AtNzPJPUYn7rQp0MIFye4xnAfcR1&#10;qPKYq2mKVfvK9wcAANqT8mMsg1ye8GqStvF+lG8RAJ9n+4Wr2pavI1CHuBE78DcrSVXWDY/4rQtV&#10;MhB3eVa7BLiT/l7VtjzuapL2sZBG+RYBAEBTYvnjgZNdjd/ODQKA+zEQd1W78nUE6uEGtqQW6rZc&#10;8lsXquW64BWl/Fa+jgDcSD8UZzejOnJdEACAdsUFnIGTXI2fp20A7i3ll4Hjr063L19GoC5uYkuq&#10;PKugQ+WcS1xRyq/l6wjADaX8fHTs1SR1D7cAAEBrDivleNJm+vbxXpTvDwA35mLaNRmIgwas1puf&#10;A3+/kjR1huGgAc4jLs91PIAReLC1ngyCAwDQlJSfDMNVkm0WAMbRf/cdH4d1svJlBCrUbymzLf9+&#10;JWnCYhX0p/JwBdQntkMb+BvWiQzEAYxjlfK38hisabLDEQAAbUj50dOfdbT6/p7KtweAO+kHRo6O&#10;xTqdlV2gEf0xzg1tSTUUw3Av5WEKqJPzh8tzjAMYj629q2lXvjcAAFAdT9XUUQwlGjIAGFd5LNbH&#10;+a6ChlgFWtL07a2cBG1x7nB5VskBGJcV0euou6cFAAC1igvTLnRV0daAAcD4fAdenps90JiUn8u/&#10;Y0karZRfy8MSULejv2N9mC2hAUZmRfR6cr4PAECV+h8NBgGmL7aPMVwAMAHfg5fnOwsalPJL+bcs&#10;SXcv5bfycATU7+hvWR9mIA5gAv2K6EfHZI2fa4UAAFRntd7k8sRVo2f7GIAJeZr08mKwpnwdgfod&#10;VoY++puWpHu0+v6eyuMQ0ADDBVdVvowAjMTDX7UUiz7YAQkAgDrEk9oDJ60aO0/MA0wqtqw+Ojbr&#10;ZAa5oV1+A0gaI8Nw0DADcVdVvowAjCe27CyPyxq/1Xrzs3xvAABgfCk/2yJu+twkAJheXKwpj8/6&#10;oJRfy9cRaMdq/f7j6O9akm5UHGOsDgEN668ZHv1t62S78mUEYFx+51aSBSAAAJhUyo9Ww5k+NwkA&#10;6mAg7opc3ILmrdabfPS3LUmfb+t3LjTO1nPXZCAOoAKu8dVRDNeX7w0AAIzCza8qcpMAoBKeIL0i&#10;A3EwC24WSLpxfufCHBiIu6Zt+TICMAGLQdSSQXEAAMYXN7AHTk41bvv/Un4q3xsAphHbVw8cq3Wi&#10;VcrfytcRaJCbBZJu187vXJiHh5RfB/7GdaJ4yKB8HQGYSP87d18eqzVusTBH+dYAAMD9pPzsh8Dk&#10;7b+k/LV8awCYjoG4y4vXrHwdgUYZipP0+eKhL9siwUwYiLs8A3EAlbHaaRW5FwYAwDjc6KojW8wB&#10;VCdWOzs6Xutksc1s+ToCDUv5yYMzkq7MQ18wM3aXuDy/jwDqE+eo5fFao2e3JAAA7s/qN9NnNR2A&#10;OhmIuzzbHsAM9atJH/29S9KJDMPBDPl9dHkG4gDq5L7Y9FlFFQCAu7LVQRVtY5W+8r0BYHq+Jy/P&#10;QBzMlG1lJF2SFdBhlgwPXJ6HYAHqFdewyuO2xi2G7cv3BQAAPs/2RzVkWWiAitlC4fI83QkzZihO&#10;0hkZ/oD5itXOyr95nc4xEaBusWBBeezWuMW1hvJ9AQCA66X8GDesyxNPjZotZAAqZyDuqrbl6wjM&#10;R6z6NPB3L0ldBj9g3qykc3lWvgGoXMqPD+vNrjx+a9Ri4Qi7KAEAcBtxMWbgpFNjZgsZgPpZDema&#10;duXLCMyL1WEkDRXHBjeyYN4MxF1Ryq/l6whAZVJ+Pjp+a9TsOAEAwE1Y7Wb6PDUP0AgXxK5pX76M&#10;wPwYipNUtDUMB/Nnt4krMhAH0AT3zSrIdyYAAJ+S8lPcqD460dSYuVEA0Ir+e7M8jut0BuJgIdwU&#10;l3TIb1xYiPh7HzgG6EQxYFG+jgDUyYNf0xcPJ5fvCwAAnMXWBpO3c6MAoCEpPw4cy/VB5csIzJcb&#10;49Lii9+4T+WxAZin+JsfOA7oRP+l/FK+jgDUy2/cyduV7wkAAHzoIeW3gZNLjdfeRTCAxhiIuyrD&#10;37Ag/XHSDQNpmcVvXCs4wIIYiLs8x0mAxvS/ce2yNGGxsEf5tgAAwL+l/OwkfuJSfi3fFgDqd3Q8&#10;14dZKQYWxg0DaYntbQMIy+P7/vL8NgJoUMov5fFc4+a3BgAA57Fqw+Stvr+n8m0BoA1u+lyeVRBg&#10;gfoHcI6OB5JmmWE4WKiB44E+yEAcQJtigYPymK5Ri9WofYcCAHBaDGMNnExqpFbrzU9bxwG0y0Dc&#10;5RmIg4XyFL20jKx+DsvUP3B7fEzQyVwTBGhXbN1ZHtc1Xt29NQAA+Jd4ars8idSo7Vz4AmibVVYv&#10;L4ZiytcRWAhDcdKss/o5LFjKT+UxQR9XvowAtMV1wYlL+a18TwAA4NeTm1a1ma5Y0tlAAEDjXPi6&#10;PNuowbLZWkaaZ4bhYOFsj35N+/JlBKAx7rNNnp0oAAA4YjnnibONDMAsxPL8R8d4nc53ICxeDM4c&#10;HRskNdtq/f7D6uewcAbirmlXvowANMhK6FPn+xQAgN9iGeGBk0aNlCfnAebDgPkV2c4A6I6f7z+O&#10;jg+SWmxrGA4wDHBV2/JlBKBN7rlNW1yfLd8TAACWKOUnSzhPV6wk5GYBwHwY6Li8VcrfytcRWCZD&#10;xVLzGYYDOl9S/jpwjNDpDMQBzIjft9MW5yLlewIAwJKk/Ghrt0nbx0Bi+bYA0C7b/l2egTjgT36f&#10;SM228/sW+OUh5deB44RO1D00C8B8pPwYw87l8V6jFfffPKwDALBUlm2etL0nVADmx0Dc5dk6HPiL&#10;mwZSi8XNpufyzxlYLtccL8/2bgAz1O/QdHTM1zj5bgUAWKqUn22VOl1WwwGYpzi+l8d8nS62mS1f&#10;R2Dh+qG4XXm8kFRlHvYCjhiIuzy/iwBmKuWX8piv8fJbBQBgaay6MGkucAHMlxs/l+dpTWBQ/yS9&#10;B3ikujMMBwzyoNDlWTkbYL7sKDFpsZr1U/meAAAwU06+J20XA4nlewLAPDyk/Dpw7NeJVuvNz/J1&#10;BOj0q1ofHTckVVLKr+WfLUBw7fHyDMQBzFs8EFoe+zVOrj0CACxEPL1dngxqtOJJlJfyPQFgPnzP&#10;XtW2fB0B/sf2MlKdpfxW/rkC/BK7IxwdN3SyWFWvfB0BmJF+56ZdefzXSPn9AgAwc/0Jt22HpsoJ&#10;N8DsGYi7ql35OgL8ybFVqiurGAEfsQrOFbluCDB/VkGftHj9y7cEAICZcDFqutwwAFgIKxld0758&#10;GQFKcZN44PghaeT8tgXO4RrkFdmGGmAR4nh/9B2gsfJQLgDAHLmBNGnbWJ2vfE8AmCFPel6TgTjg&#10;LLZfk6Yt/gb9tgXOsVpvfpbHEJ0uVsQtX0cA5sng+HR5wAcAYG5SfrJV6mTtLcMMsCD9d275XaAP&#10;Kl9GgH8xFCdNlge9gLPFMWPgOKITGYgDWJCUH2O1svK7QOMUO3yUbwkAAC1K+dFTmdPlYhbAwvQX&#10;tI6+D3Q6N9iBS8QT3eVxRNL9imsKvquBS7jJf3luzgMsjIdqp8xuFQAAc2Cr1Omy9DLAAhmIuyo3&#10;2YFLrVL+Vh5LJN2+7net72ngQgbiLs8OEwDLEwsqlN8HGqfYtrZ8PwAAaEnKz7ZKnSZP0AMsV/md&#10;oI9z8we4hpsH0n3zkBdwrfJ4oo+LlYLK1xGA+YvBrPI7QeNkhycAgFbZKnXK9i5iASyXYfTLMxAH&#10;XC3ll/KYIunT7WO1+fLPDeBcA8cVfZBriQAL1e82sS2/FzRK7uUBALTIFkKTtfdUCcCy2R7o8mKg&#10;pXwdAc5mZWzplvlNC3xOyk8DxxZ9kJ0mABbMd+dkdbs9AQDQEDeEJisGEcu3A4Bl8VTn5RmIAz6t&#10;WyH7/Ud5fJF0ft3NIKu2Ap/lpv5VlS8jAMsSD6WU3w0aJw8EAQC0wlapkxU34Mq3A4Dl8T18RSm/&#10;lq8jwDXieOLhIOni+i1SrU4E3EL/oG55nNHp9uXLCMDyeMhrsmydCgDQAlulTtbOzQMAgoG4K4qb&#10;8AA3FMeVo2ONpLL9ar3Jbv4AN5Xyy8DxRqfblS8jAMtk54lpsnUqAEDtbJU6VfH0iK3eAOjEjeWB&#10;7wqdykAccCer7+/p6Jgj6dcgnO1RgdszEHdN2/JlBGChbD0+WbZOBQCola1SJytW5SvfDgCWy/YG&#10;l+e7FLi3w4pxnrTX0tt137lWhAPu6LB9eXn80YmsSgPAXwyXT5WtUwEAamSr1GnqLljZKhWAP1iN&#10;6PLiNStfR4C7SPk5fjt5mEgLatt9z1oNDhiJgbjLMxAHQMn1xWnynQwAUBtbpU6Vp0UAOGJI/fJi&#10;Vb3ydQQYQ2yJ8seA3K48PkmNtYvPcnfzLOVXQ3DAFA6rspbHJ52o28YaAApWOZ8mW6cCANTCVqmT&#10;5aQYgCEG4i7PDSCgKvHQS99LnPNLNRafz27grS8+r1YuB6rg99DleUAIgEEpP5bfGRoli2EAANTA&#10;RaZpsrUbAP9iRYTLMxAHAADzYIu3y3OdEYB/iYdhyu8N3T9bpwIATM1WqVO19fQ9AP/iQtXlucgE&#10;AADzEKudlef7Op2BOABOiQdJy+8O3b9uZW4AACZgq9SpiqWSn8u3AwB+MRB3VdvydQQAANpjIO7y&#10;YgeQ8nUEgD/FtbPy+0N3z9apAABTsFXqRKX8Wr4XAPCXlF+Ovj/0UbvyZQQAANpjFZsrcr0RgI+k&#10;/HT0/aG7Z1cLAICx2Sp1kmxfAMBZ+u/po+8RnWxfvowAAEB77GhxRQbiADiDXSmmydapAABjsVXq&#10;VG3jtS/fDgA44onNazIQBwAAM2BLt8tzox2Ac1mJdZJsnQoAMAZbpU5SnOy+lO8FAAxK+XHgu0Qf&#10;VL6MAABAex7Wm115rq/TGYgD4Gz9dUfftSNn61QAgHuzVeo0pfxWvhUA8E8G4q7KSqwAANA+N+kv&#10;z4O4AFwk5Zfyu0T3zwA7AMC92Cp1klbr9x/lWwEAHym/T/RxBuIAAKB9Hua9PNuwAXCp1ff3VH6f&#10;6O7ZOhUA4B5slTpJOzfnAbiGm0CXFyvhlq8jAADQlvI8Xx/n5joA13hYb7bld4rum61TAQBuzVap&#10;UxRPetiuAICr+N6+PANxAADQuJQfy/N8fZwHcgG4iu/dSbJ1KgDADdkqdfxiRb7yfQCAc3lC8/IM&#10;ogMAQONSfirP8/Vx5csIAOeK4azye0V3z9apAAC38JDy28DJlu7Yar3JnswE4DMMxF2epysBAKBx&#10;/S4XR+f6Ol35MgLAJeKeVvndovvW3UcEAOAT+qcqbbk2bvFkh2E4AD7F6q5XlPJr+ToCAAANMRB3&#10;TbvyZQSAS3k4d/w83AsA8Ame6hg/J7AA3ILv8CtK+a18HQEAgIak/HJ0nq+PMhAHwOfZtnyK9uXb&#10;AADAGWIwa+DkSnds9f09le8DAFxjtX7/UX7P6IMMxAEAQNNcz7yqbfk6AsA1fA+PX1wDLt8HAABO&#10;SfnRVqmjt7NVKgC3EkPWA981OtEq5W/l6wgAALTjIeXX8jxfp1utNz/L1xEArmXXivGLLePL9wEA&#10;gH9wE3309rGlQ/k+AMC1fJdfnpVaAQCgbbHqc3mer9MZiAPgpvoFN3bl943umu3PAQDOkvLLwMmU&#10;7pgb8ADcWqx2Vn7f6HS2GAAAgLYZiLs8v4MAuDn3Gccv5bfybQAA4E/9kxvboxMp3bOtrVIBuDU3&#10;gi4vtnQoX0cAAKAdHgy6PANxANyDrVPH77+Un8r3AQCAAxeNRi+2Sn0u3wcA+KyHlF8Hvnd0IgNx&#10;AADQttiFoTzP1+nsXAHAXdg6dfRsgw4A8C8pP8eAVnkCpTtmCWMA7uRLyl+Pvnd0MheNAACgbbHa&#10;WXmer9PFA9Ll6wgAN2Hr1NGLa8Ll2wAAsHhxE7g8cdL9sgoNAPdkIO6qtuXrCAAAtMP2bFfkgV0A&#10;7sjqraMXO1PZOhUA4Je48DFw0qT7FSekj+X7AAA34wnMa9qVLyMAANAOA3FXlPJr+ToCwC3FQ6hH&#10;3z+6WxbkAAD4JeUnW6WOmyWLAbi7fiv0o+8gnWxfvowAAEA77IBxea5TAnB3/X3Io+8g3S/f7wAA&#10;npwcvVgeunwPAODmXGi6qvJlBAAA2mEFmstzwxyAMcT3TfkdpLvmwV8AYNmcgI7ezlapAIwi5ceB&#10;7yF9kO9pAABoV1x7K8/xdbr/Un4pX0cAuAcruY6bBToAgOXqb5S7SDReexeYABiNgbirMhAHAADt&#10;cq3z8v5L+bl8HQHgLvrrlfvyu0j3y/c8ALBI8WRAeWKk+7VK+Vv5HgDAPZXfRfq42Gq2fB3/n73/&#10;CZXk+xs8r5tV4krkLtqeAR/kLsSFfy+tLkQXFxRsQfC7eGAQFEqZjQhjwehCZmS+0sIwM90dlfW0&#10;La4KHUG65emovN02SDMWIq5GuYtRRHpxGd0MjJALFzPwIMrJyPp+6/vJrJuZkScyzjnxesF7Md09&#10;z/P7RWZFxo34xDkAAEAd4vW9TudvIABuyc5VN+81fgYAAG3r+qcjF0WaqLQMtBVnALg1b1xenrcm&#10;AQCgXvH6XqczEAfAra3Wmz7+HmnCuv5j/AwAANo0LEn8cnBBpKlKW6V6uA7Azdku6PJsbw4AAJXq&#10;+od4fa/TeYkXgJsbnlO6b3nDDMADAIuQtu6MF0KaMG9eADATA/CXZyAOAAAqZSBuVPEwAsBN2Mnq&#10;pu12sgIAaNpwY8j2aTcqLfscPwIAuBUDcSPq+g/xOAIAABXo+seD63udahsPIwDcyurzc3fkt0kT&#10;9b7rf4mfAQBAM9KAVrwA0mSlrVJtOQDAbNKbf0d+n/RWVnYFAIA6WWlmTK/xMALALXmh96YZhAcA&#10;2pQm/49c/GiqPFAHYGYG4Ufk9xsAAOpkIG5ML/EwAsBN2fL8pqVV+eJHAABQt66/95bF7bJVKgAl&#10;WK2fv8TfKL3dqut/jccRAAAo37uu/xCv73UyA3EAzC7djzvyG6WJStvMx88AAKBaLiZvmq1SAShC&#10;euPvyO+U3shAHAAA1MlA3OWt1ptv8TgCwBws6nG7/P4DAO0YlhvexgseTZSt1gAohIH4y0ur6sXj&#10;CAAAlC/dk4vX93o7u1wAUAxbp962rv8QPwIAgOqkSf+DCx1NkptIAJTEQNzl+S0HAIA6GYi7PC8E&#10;AVAS9zJvmt2uAIC6ve/6X45c5GiaXDwCUBQPhC7PQBwAANTJQ/TLW31+7uJxBIA52Tr1dhmMBwDq&#10;1fX379ab13iBo4myVSoAhUlL3x/8XunN0sq68TgCAADlSw914/W93s5AHADFsXXqTbvr+sf4EQAA&#10;FM9bkbfLajIAlMhKsaN6iccRAAAon4G4y0v3j+NxBIC5eb55017j8QcAKFvXP6YtPI9c2Ch/tkoF&#10;oEgG4kblJhAAAFQovbB65Ppeb9X1H+JxBIAS2Dr1hrkeAABqkrb7Orig0TTZKhWAUg0D8oe/XXqr&#10;bTyMAABA+dwPHZEH4ACUytaptywt/PEQPwIAgOKkAa0jFzOaIFulAlA0N47GZCAOAAAqZCWZy0ur&#10;isfjCAClWH1+7uJvl6bJ804AoHxdf2+r1Jtlq1QAyjZcF8TfL50oHkYAAKB879ab13htr7czEAdA&#10;6Qy8366020g8/gAAxVh1/a/xAkYTZatUAEpnIG5UBt4BAKA+BuIu767rn+JxBICi2AHjlr3Gww8A&#10;UIauf7I63G2ydDAAtYi/YTqdgTgAAKiP+6KXl4YM4nEEgNLYOvWGdf2HePwBAGa3Wm++HVy4aIps&#10;lQpANTwUujzbAwAAQH3idb1OZyAOgFrYOvVmpWegrg8AgHKk7TuPXLRoimyVCkBFDMRdnoE4AACo&#10;TNffx+t6nc5LvwBUw9apN8suWQBAOYYbPh523yAXgQDU5t168xp/z/R2aRv6eBwBAICCeUg+qngY&#10;AaBktk69Xe6PAgBFcAF4s2yVCkB1bCdwee+7/pd4HAEAgIJ1/WO8rtfp4mEEgNK513mzXuOxBwC4&#10;ra5/OnKRoimyVSoAFVqtN98OftP0dl3/IR5HAACgYAbixuRBNwD1sSrs7XKPFACYk4fctykd53js&#10;AaAGrhVGZAgeAADq4qXhMRmIA6BKds66WWnnrId4/AEAJpe28zpycaL8pQu+x3j8AaAGq/XzlyO/&#10;bXorA3EAAFAV90lH9RKPIwDUIg12H/ltU+bSveV47AEAptX19y72btOq63+Nhx8AauGNycvz2w8A&#10;AHVJW3rF63q9nR0xAKia1WFvlkVDAICbSg9q4wWJJuklDR/G4w8AtTAQd3npmMXjCAAAlMtA3OUZ&#10;iAOgdnbGuE2uGQCA2+n6h7SNZ7wgUf7SGybx8ANATQzRX56tAAAAoC7vuv5jvK7X2/m7B4Dq2U3r&#10;ZqXt6ePhBwDIzhsPt8nqMAC0wEDc5a3Wmz4eRwAAoFz+7rk8A3EAtCANasXfOE3SNh57AIC8uv7p&#10;yEWI8vdqq1QAWmDroMszEAcAAHVJL7bG63q9nZeBAWhFupcXf+eUv/QCQjz2AADZpH3a4wWI8mfp&#10;XwBa4S3Jy0vXW/E4AgAA5bKjxuV5qA1AM4atUw9+65S97V3XP8TDDwBwtXdd//HIxYcyZ1UYAFpi&#10;IG5UL/E4AgAA5bIyzIi6/mM8jgBQK7tk3CbPUAGA/Ia3G7bxwkPZS2832CoVgHbYbn1Mr/EwAgAA&#10;5TIQN6Ku/xCPIwDULL3kevB7p+zddf1jPPYAAKOlJezjBYcmyJuRALSm6x8Pfu90qm08jAAAQLlW&#10;6823I9f1eisDcQC0pusfDn7vNEVeJgYAMhku4KwON3GW+QWgSW4EjclAHAAAVMSKMJf3vut/iccR&#10;AGq3+vzcxd88TZDBegAgh9X6+cvBhYZyl7ZKtcQvAO0Ztl2Pv3s6kS3UAQCgHmmlknhNr7e76/qn&#10;eBwBoAWuC26SF4oBgOukN/WOXGQoc2lL2njsAaAJBuJGZSAOAADq4cH35Xk5GIBmdf1T/N1T/tJq&#10;fPHQAwCcp+vvV+vNt3iBoey9eOgNQMuO/PbpRGmr2XgcAQCAMqVVSuI1vd7O3zwAtMzuW7fJ9QQA&#10;MMq7rv8YLyyUP9sDANA6D4cuz2oJAABQj3g9r9N5gA1A04ZdM6wgO3Gr9aaPhx4A4G3DhZqH1xNn&#10;OV8AlsA1xeUZmAcAgEoM91EPrun1dnbMAKB177v+l/j7p/yl4xyPPQDAT626/td4QaHsvbrxA8AS&#10;pO3Bj/wO6o0MxAEAQCW6/iFez+t08TACQIvSCmbxN1DZe43HHQDguOEmjpVcJs4bCwAshYG4EXX9&#10;h3gcAQCAAnX948H1vE61jYcRAJpkJdnb5F4qAHAObytMnz3tAViS1XrzLf4W6kRd/zEeRwAAoEAG&#10;4sZkJRcAFiPd5zvyW6i8GbYHAN5mP/ubtE03yuKxB4BWGbYfkYE4AACoQ9c/HVzP61Qv8TACQMvs&#10;oDF9q8/PXTzuAACDYdleF2QTt+r6X+OhB4CWrdbPX+Lvod7O9QIAANTBC8ajMhAHwLIYoL9Jd13/&#10;EA89AIAle2/Taxo8jMceAFqW3s478puoNzIQBwAAdXjX9R/i9bzebrXefIvHEQBaZxeN6UsvZsfj&#10;DgAs3bA63Gu8cFDe0hsg8dADQOsMxF2emzcAAFAHLxlfXhoIiMcRAJo3PIs9+F1U3u66/jEeegBg&#10;wdIqJPGCQXlzoweApXKdcXmuGwAAoA4G4i7PC0AALJWVZafPSrQAwO+6/uHderONFwzK2ta+9QAs&#10;lQdEl2cgDgAA6uAFoMtLq4jH4wgAS/FuvXmJv43K2/uu/yUedwBggWxjNn3pxlg87gCwFN58vDxv&#10;MgIAQB3Samfxel5vZyAOgEXr+sf426jsvcbDDgAsjdXhbtHLXdffx0MPAEuR3sg78vuot3uJxxEA&#10;ACiPgbjL8/IwAEvn+uEGdf2HeNwBgAVxwTV9d13/FI87ACyJgbhReYsRAAAqsFpv+iPX83qrrv8Y&#10;jyMALErX31uwZPK28bADAEvR9U9HLg6UMcv/A8Buy9SP8TdSJ3PDBgAAKmAg7vLSS9rxOALA0qQV&#10;zOJvpPJmVVoAWKjVevMtXhgoa1tbpQKwdIbhRmcgDgAAKuAe67i8SAwAd3fv1puX+BuprKVntQ/x&#10;uAMADbN12Q2y9D8AC2cY7rri8QQAAMrzbr15jdfyOi9DcQAsXtc/xN9H5c3KtACwJMO+9N44mLD0&#10;ZqjV4QBYMsNw1+daAgAAymcg7roMxQGwdGlgK/4+Km9WiQOAhfCAevruuv4pHncAWArXGnkyEAcA&#10;AOVLW3HFa3ldlqE4ABZtWMjEgP2ErdabPh52AKA1w0WVmzQT5gYOAEtmGC5fd13/GI8vAABQlngd&#10;r3G5pwrAkr3v+l/ib6Py5l4rADRu1fW/xgsAZW1rNRcAlsowXN7cpAEAgPLF63iNz1AcAEu2Wm++&#10;xd9GZe01HnMAoBVd/2B1uInr+o/xsAPAEhiGy58t2AEAoHDD/daDa3mNz1AcAIvlumLy0kp88bAD&#10;AA1INxPiD7/yld7ciMccAJbAMNw0uUEDAACF8+B6kgzFAbBUnuVO3jYecwCgdlaHmzyruACwRIbh&#10;JqzrP8TjDQAAFKTrHw+u45UlQ3EALFLX36etPePvojLmnisAtGW1fv5y8IOvbLlBA8ASGYabOFux&#10;AwBA2br+6eA6XtlyzxWAJUoDW/E3UVmzShwANMONmanbpjc24mEHgJYZhrtBBuIAAKBs7rtOnqE4&#10;AJbo3XrzEn8Tla9V1/8ajzkAUKHVevMt/tArXy6aAFgaw3C3yTUGAACUzQout8lQHACLY1v2qUuL&#10;nTzEww4AVOR91/9y5Ede+Xq1OhwAS2IY7nZ56AMAAGUzEHe7/H0EwNKs1ps+/h4qX6v185d4zAGA&#10;WnT9vSV1py0NHMbDDgCtMgx32zzwAQCAshmIu23+RgJgUYbnvAe/h8qXVeIAoFIeWk9bejMjHnMA&#10;aJXritvnYQ8AAJTNQNzt83cSAEuy6vpf42+h8mWVOACo0fDWwGv8YVe20t7yj/GwA0CLDMPNkwc9&#10;AABQNgNx8+RvJQCWxPPeabNKHABUxhsD0+amCwBLYRhuvlxvAABA2QzEzZe/lwBYivdd/0v8HVS+&#10;7AgGADWxOtzUpdXh7uNhB4DWGIabua7/ED8TAACgHB5Qz5uhOACWYrXefIu/g8qXVeIAoBJWh5u2&#10;dHzjMQeA1hiGm7/0cC1+LgAAQEG6/iFex+u2GYoDYBFcc0yaVeIAoAbD6nDb+EOubL1aHQ6A1hmG&#10;K6O7rn+Knw0AAFCQ4V7swbW8bpuhOACWYLV+/hJ/A5Wvu65/jMccACiI1eGmzYNpAFpnGK6cLNUP&#10;AADl83JyGRmKA6B5BvGn7iUecgCgFFaHmzTL5QLQOsNwRfUaPx8AAKA8q/Xm25Hrec2QoTgAWveu&#10;6z/E3z/l633X/xKPOQBQAKvDTdrWUrkAtMwwXFkZxAcAgDqkIax4Pa/5MhQHQOvSi7Tx90/Z8pIy&#10;ABSn6x+sDjddbqQA0DLDcOWVXnSInxMAAFCetJJIvJ7XvLmXC0DTuv4p/vYpX1aJA4DCWB1u0tLq&#10;cPfxmANACwzDlZkbLwAAUImuv4/X85o/Q3EAtCztLhF/+5Qtq8QBQDGsDjdtXf8xHnIAaIFhuGLb&#10;xs8KAAAol63LysxQHADNGp4NH/z2KVNd/yEecgBgBukP+4MfamVptd58szocAC0yDFduHtoAAEBd&#10;/H1Vbv6+AqBVq/Xzl/i7p2x5YRkAZmd1uEm76/qneMgBoHYe1pSd7VIBAKAytk0tOkNxADRpuP7w&#10;jHiqrBIHAPMy/T9dq/Wmj8cbAGpnGK74Xq1OCwAA9Xm33rwcub5XIRmKA6BFaWgr/uYpW1aJA4DZ&#10;dP3jkR9n5Wmbjm885ABQM8Nw5bfq+l/j5wYAAJTPA+nyMxQHQIvSC7bxN0+Z6vqP8XgDADdgdbjp&#10;cnMEgNYYhquiNJBvdTgAAKiUB9Ll574vAK153/W/xN87ZcsqcQBwc13/dORHWXnyMBqAphiGqyOr&#10;wwEAQN2sEldHhuIAaI2t26fLPVsAuLHVevMt/iArTy5sAGiJYbhqSgP5D/HzAwAAKtL191aJqyND&#10;cQA0pesf42+dsmWVOAC4GavDTdmr1eEAaIVhuHoykA8AAG2wbVk9GYoDoCWr9aaPv3XKk3u3AHAj&#10;VoebsK7/GI83ANTIMFxVGcgHAICG2LasngzFAdCMrn+Iv3PKllXiAGBq3jCcrjRo6GE0AC0wDFdX&#10;6foufoYAAEDFPJCuKkNxALRitX7+En/nlCmLqgDAtKwON11pK9p4vAGgNobh6sqDFwAAaJMXm+vK&#10;32YANKHr7+NvnLJllTgAmIqbKNO1Wm/6eLwBoDaG4eoqvbEZP0MAAKAdVmmpK0NxALRg1fW/xt84&#10;ZcoqcQAwDavDTZfV4QConWG46nqxVTsAALTPPd26MhQHQPWGVeJe42+csmSVOADIruufjvzoKkNW&#10;hwOgdobhqmt71/WP8XMEAAAaNDyUfjnyd4EKzVAcALV71/Uf4u+bMmWVOADIy5uEk+WBNABVMwxX&#10;Xdv3Xf9L/BwBAICGdf3Dkb8NVHCG4gConVXiJssqcQCQjdXhJsuNDQBqZhiuwrxBCAAAy+Qeb3W5&#10;dwxAzdJLufG3TZlyjxcA8khbeh780CpHaXW4+3i8AaAGhuHqa9X1v8bPEQAAWBBDcdVlKA6AmtmB&#10;bLKsEgcAV3OTZLI8lAagVobh6st1BwAAsON+b3UZigOgWrZtny6rxAHAdawON1mvVocDoEaG4erL&#10;MBwAAPAHhuKqy1AcALVarZ+/xN81ZckqcQAwWtc/HvlxVY66/kM83ABQOsNw9WUYDgAAOMpQXHUZ&#10;igOgSl1/H3/TlCmrxAHAOCb2p2m13nyLxxoASmcYrr4MwwEAAG8yFFddhuIAqJFnzpNllTgAuJjV&#10;4SYr3WiKhxsASmYYrr4MwwEAAGcxFFddhuIAqI5V4qbLKnEAcBmT+tO0Wm/6eKwBoGSG4erLMBwA&#10;AHARQ3HVZSgOgNqke5bx90xZskocAJyt6x/Sj+eRH1RdmdXhAKiJYbj6MgwHAACMYiiuugzFAVCV&#10;YZW41/h7pgx1/Yd4uAGAI6wON01WhwOgJobh6sswHAAAcBVDcdVlKA6AmrjnPFlWiQOAk6wON1l3&#10;Xf8YDzcAlMiNifoyDAcAAGRhKK66DMUBUA2rxE2XVeIA4G3pj+eDH1BdXVp1Lx5rACiRYbj6MgwH&#10;AABkZSiuugzFAVCLNLgVf8eUJavEAcBPWR1uqrZWhwOgBobh6sswHAAAMAlDcdVlKA6AWlglbqKs&#10;EgcAx6UHqgc/nLo6NyIAqIFhuPoyDAcAAEzKUFx1uRcNQA2sEjdZVokDgANWh5uqtDrcQzzcAFAS&#10;w3D1ZRgOAAC4CUNx1WUoDoAaWCVuoqwSBwB/ZHW4afKwGoDSGYarL9cXAADATRmKqy5DcQCU7n3X&#10;/xJ/v5Sl13isAWC5uv7e6nCTZHU4AIpmGK6+DMMBAACzMBRXXYbiACjdu/XmJf5+6frSsGE81gCw&#10;SFaHmyYPrAEomWG4+nJtAQAAzMpQXHUZigOgaK4tpuolHmoAWB6rw01VWh3uPh5uACiBYbj6MgwH&#10;AAAUwYPr6jIUB0DJVuvNt/jbpeu76/rHeKwBYFGsDjdNHloDUCrDcPXlugIAACiKobjqMhQHQLG6&#10;/jH+bun6VutNHw81ACzHsDrca/yB1NVZHQ6AIhmGqy/DcAAAQJEMxVWXoTgASpWGt+Lvlq7vrusf&#10;4rEGgEV41/Uf4g+jrs+DawBKZBiuvlxTAAAARTMUV12G4gAoUtc/xN8sXd9q/fwlHmoAWIR3681L&#10;/GHU1b1aHQ6A0hiGqy/DcAAAQBUMxVWXoTgASpSGt+Jvlq7PKnEALM77rv8l/iDq+jy8BqA0huHq&#10;y/UEAABQFUNx1WUoDoDidP19/L3S9VklDoDFWa033+IPoq7O6nAAFMUwXH0ZhgMAAKpkKK66DMUB&#10;UBqrxE3S1ipxACyG1eEmqus/xmMNAHMxDFdfhuEAAICqGYqrLkNxABTFKnGT5L4zAIuxWm/6+EOo&#10;q7M6HADFMAxXX25KAAAATTAUV12G4gAoiVXiJmkbjzMAtKfrH4/8COrauv5DPNQAMAfDcPVlGA4A&#10;AGiKobjqMhQHQDGsEjdNdjoDoHWm6ifpJR5nAJiDYbj6MgwHAAA0yVBcdRmKA6AUnmdPklXiAGhY&#10;1z+kH7sjP4C6JqvDAVAAw3D1ZRgOAABomqG46jIUB0ARrBI3TZ5pA9Cq9ND14IdP12Z1OABmZxiu&#10;vgzDAQAAi2AorroMxQFQAqvETZJV4gBo0DBJb3W43JmkB2BmhuHqyzAcAACwKIbiqstQHACzs0rc&#10;NHm2DUBrrA43SVaHA2BWhuHqyzAcADtdf7/vMfW+639JN6V3v+1d/zH9Xuz6/Nz91vr5y9Cm3/ft&#10;e+nv0x96/aH0Ytz3fvxN+vH//Pv/29/+Z/zwP/v7/67+9//9z19++8/0/T9nuucw/Gf/kP67pMGH&#10;u65/2AUAiaG46jIUB8DcrBI3Sa/xOANAvYYJ+nRzO/7g6ZpM0AMwI8Nw9WUYDqBRw2BbGv7aDbbt&#10;h9uGwbbfBtl+G1r7PqR28DuxgF5/H7LbD9X9MEi3H6IbBukAaJOhuOoyFAfArKwSN0m7l/MAoAW7&#10;t8yP/Njpql53Dz0AYAaG4erLMBxAhfYruH0fcBuG24aV2Qy33azd6nW/DdLth+h+G54DoD6G4qrL&#10;UBwAc7JKXP7SMY3HGQCqtL9Rf/BjpyuyOhwAMzEMV1+G4QAKdXzg7fuwm0G3ukrbvBqYA6iFobjq&#10;MhQHwGysEjdJVmcHoHq7G/tHfuR0VVaHA2AWhuHqyzAcwIwMvOn30ipzw1atBuYAymAorroMxQEw&#10;F6vE5c8qcQBUb3+z/+BHTlfU9R/jcQaAqRmGqy/DcAA3Mgy+PX0fejPwphENA3O/D8t5Ux7gFgzF&#10;VZehOABmYZW4KdpaAAaAalkdbpKsDgfAzRmGqy/DcAAT2K/4ZvBNt+rIqnLuBwDkZiiuugzFATAH&#10;q8RNkEVgAKhVunF78MOmq/JwG4BbMwxXX64XAK70w1an6Zz6wzanB+dcaYa2u0G5NJTZ9R9svQqQ&#10;gaG46jIUB8DNdf1D/D3S1W3jYQaA8qW35g9/1HRdVocD4KYMw9WXYTiAC3X9w25187Tq2/C2t1Xf&#10;VGu/bbuavtO2XQW4kKG46jIUB8CtWSVugtKLXgBQExcE+fOAG/aGFTuedg8t04odn5+7XWkroV37&#10;bYX2WwuldkM9Xf9h/2AobTWUetw9JDJoCkcZhqsv1woAJ3T9/fdV3wy+aSl9X03OkBzAGQzFVZeh&#10;ODhiuH+eSve+0z3w3erX+xeBPuzvlX/84331H+6pf/8/399b399Ldx0JiVXipug1HmYAKFfX33uw&#10;kL2toR0WaT/89sNWVVOfW9L//Nf0gDT97xtuBOxvBvxwE2B/4yAO2KUbDG4M0ATDcPVlGA4g2G97&#10;GlZ+Ozh/Sgts2HL1+8NNAP7IUFx1GYqjCYdDbE9xiO3w5fDd/et0zzz9rZPuaad725PeP/9+r9yK&#10;TiyZRWHytzvvAUAN9m/bH/yYaXwecrMo34fgPj93U/8Bf4PSjYgwYGf1OspmGK6+XCcAzPIihdRM&#10;31eR2/8t4m8QAENx1WUojps7HGA7cxW23wbYfhxiO/hO11L672Q4jsWxSlz20rkkHmYAKM+wOly6&#10;iD/4MdPorA7HMnT9/X6g1jnkeOeuXndswG5Yvc65hBMMw9WXYThgsfYPnPYvUdj+VMrb637lj4/e&#10;1AcWy1BcdRmK46QwwPZ9FbY/DLB9X4XthwG2W6/CVmv7FyzsoMIiWCUuf84fABRv98fDkR8xjc+D&#10;bpqXBuHaWA2utn6+et2R7WGPrF7nj5PGGIarL9cIwGLsV38btj+1+ps0R7ZZBRbJUFx1GYprzLhV&#10;2H4cYGtiFbbaMhjHIlglLnvpHB4PMwAUZf+HxsGPmEZndTja9fuKcG5I1N/31eteR6xeZ3vYAhiG&#10;qy/DcEDTftj+1OpvUpntrvs/P3e7a3uAlhmKqy5DcTO7fIDtZ9uI+hug8vxbpHW7LYOPfPc1uvRM&#10;3DAtAIVycyB7HnbTrOF8YWtU/axzt4fdrV73w4Cd1etGMAxXX64PgCZ1/aMV4KR6+2EFOVusAu1x&#10;37u6DOJc4HAVtt02oj8Osf22jejxVdgMsOnt0u4j0KJ0HyN+33VdXf8xHmYAKIJJ+OxZHY722B5V&#10;t+/nq9elFr56nWG4+jIMBzTjcBW4g3OepGrbpmttq8cBTTEUV13NDsUdDrBZhU3F1+y/RxbPwg/Z&#10;28ZjDADzG/ZK98dTxjzwpjlpGM7grOrv3NXrjg3YDavXFTJgZxiuvlwbANXbrwJnG1RpWf2wetxT&#10;PC0AVMVQXHUVM4Tz+xDbboDt+ypsfxhg+74K2w8DbFZhU2O9WE2Y1uzO44ffdV2TVSUBKM3+rf7D&#10;Hy2NzepwtMUWqdLP2q1e98cBu+Or1+3+EMy0ep1huPoyDAdUqevv04O+/QrBVoGTtCtd6+6vbUdd&#10;ywLMylBcdY0aisu7CtvBfyZp0Rl2oTGefWXvNR5jAJhP19/7sc+bh940ZbhR6OaPNH1nrV63H0qI&#10;//+q4FwXAFX54zaorgElvdnuujUNKlg9DqiJobjq2g9jW4VNKiVDcTTEKnH5s5okAMXwQ5+9tDrc&#10;QzzOUCXDcJJ0VYbhgOJ9XwUuPWR03SfpytJwQhpYsHocUDxDcZJ0XYbiaIiFY/KW/i6MxxgAZmHr&#10;m7z5kacZhuEk6aoMwwHFSquEDy9GWQVO0mQZjgOKZyhOkq7LUByNsHhM/iweA8Ds0koA8QdK12Wb&#10;EJpgGE6SrsowHFCc31aC220p5TpP0k0zHAcUy1CcJF2XoThakF4ctEpc1tJOBPEwA8BN7W5IHvmR&#10;0risDkcTuv7BQ1JJGp9hOKAYvw/Bpb/7XN9JKiLDcUBxDMVJ0lXddf1jPLVCbdI93fjd1lVt4zEG&#10;gNvp+scjP066IqvDUb2uv9+vGnLw/ZYknc4wHDA7Q3CSKuq34TiAuRmKk6RrMvhC/YZV4uJ3W9dk&#10;BUkA5mLSPW9piCgeY6iN84Ikjc8wHDCbtMpS1z+l7SgMwUmqtf1wnAcmwHwMxUnS6OygRAtWn5+7&#10;+N3WVb3GYwwA0xum3D0oyVhahSEeZqjKcNPPeUGSRmQYDrg5Q3CSGs5wHDAbQ3GSNDrPyaieVeKy&#10;Z0tlAG7OKlDZM+FO3YaL/Jcj321J0okMwwE3YwhO0gIzHAfcnKE4SRrb9q7rH+JpFWqyv+cSv9sa&#10;WTqe8RgDwKTSAFf8QdIVdf3HeIyhJoZkJWlchuGAm0hDcMO2HYbgJC06w3HAzRiKk6RRGX6helaJ&#10;y55BWQBuJi1ZHH+IdFXpjZf7eJyhGrZQlqRRGYYDJtX19/uXFqziK0lHSoPCHqwAkzIUJ0mjco1G&#10;7awSlzf30QG4mdV68y3+EGl8fsSpndXhJOny/P4Dk7AlqiRdnFXjgEkZipOki0vXZ/F0ClXp+of4&#10;vdZVbeMhBoD8uv7xyI+Qxmd1OOpmdThJujjDcEB2VoOTpCxZNQ6YhKE4Sbo412TUbvfizZHvtkbm&#10;JSYAppZuDB78AGl0HohTO6vDSdJl+e0HsvltNbjdCt5eUJCkjO3OrR64ADkZipOki7JKHNXz25+7&#10;l3iIASAfK0HlLq0O5w0X6uWcIEkXZRgOyKLrH/YvJbzG84wkKX9WjQOy8WBcki7KNRi1c+8mb84J&#10;AEzmXdd/jD88Gp+3W6idc4IknZ9hOOAq+9Xg9luieiFBkmbIqnFAFobiJOnsVuvnL/E0CjVJfz/E&#10;77XG55wAwGT2D18Ofnw0rnTzIx5jqMl+e66D77Yk6Y8ZhgNGS1uifn7uDMFJUlntV417jKdtgLMY&#10;ipOkc9vGUyjUxipxWbP7GgAT8Ed61qwOR/WcEyTprAzDARfr+vv3Xf+LF5IkqYpe0urp8VQOcJJ7&#10;a5J0XlbopXLp/vDB91rj8/cXALmlAa6DHxyNzupw1M45QZJOZxgOuEjX31sNTpLqbb9qnNUKgPMZ&#10;ipOkc3qNp0+oStffH/lea3xWjgQgo+GH2kOZTKVtJuMhhqo4J0jSyQzDAWezLaokNdVuVwAvQgLn&#10;MhQnSSfz0gG1W62fv8Tvta7IypEA5GIp17yl7Y/iMYaaOCdI0tsZhgPOkgbh1ptv8RwiSWqmtJ2q&#10;BzXAaYbiJOnN0jBRPHVCVawSlzWLzwCQTVqOOP7QaHSWdqZ6zgmS9PMMwwFv6vr79ILMbkjiyDlE&#10;ktRkr++6/mP8SQD4A0NxkvRWW6vEUTurxOXNOQGAq+0f1hz8yGhcHpJTO+cESfp5fueBn+r6+/0q&#10;u14skKQFl7bI9uAG+ClDcZL087xgQO26/vHge63RWTkSgKut1ps+/sBodOkNlvt4jKEmzgmSdDzD&#10;cMBRXf+Qhh/S3wLxvCFJWm4G44CfMhQnST9rG0+ZUBsvSmbNOQGAK3T9gwc3+fKgnOp5e0WSjuY3&#10;HjjQ9U8G4SRJp9q9dNb1H+LPCLBwhuIk6Xium6hc+g4ffK81PucEAMbab+lz+OOiUaVhoniMoSbO&#10;CZJ0mGE44DdpNejh4eVLPFdIknSiFw9zgD8wFCdJB63Wm2/xdAm1sUpc1l7j8QWA07r+3g9yvtIb&#10;v/EQQ1WcEyTpIMNwwE66Thre8DUIJ0m6tu1uO1WAxFCcJB1k23lqZ/GJvDknAHCx913/S/xB0fjS&#10;zYt4jKEmlnGWpD9mGA5Ig3D7m5i2RZUkZW83GOfhDmAoTpL+kJcHqN6wAMXBd1vjWq2fv8RDDABv&#10;SiuaxR8Uje4lHl+oTVqK/Mh3W5IWmWE4WDiDcJKkG+ahL2AoTpL+0DaeJqE2aYjryHdb43JOAOAC&#10;Xf945MdEY+v6j/EQQ1WcEyTptwzDwYIZhJMkzZjBOFg4Q3GS9Htd/yGeJqEqVonLm3MCAOeyd3nW&#10;tumiJh5jqIk3VSRpyDAcLNTvg3Cv8bwgSdKtMxgHC2YoTpK+Z2cmqufZW9acEwA4wzCR7kFPpjw4&#10;p3rDOcEqKJIWn990WKB0HdT1H/19JEkqMYNxsFCG4iRp113XP8RTJFTF7kxZc04A4KT3Xf9L/AHR&#10;6NLqcH58qZoVIyXJMBwsTtff7/8uMggnSSo+g3GwQIbiJOn/l1bXiqdHqI17T/lyTgDgpNV68y3+&#10;gGhcq/Wmj8cXapOWGY7fbUlaUobhYEF+H4Rz/SNJqi7XrbAwhuIkKS1KcR9Pj1CTd13/4ch3W+Pa&#10;xuMLAL+zNGvW0k2JeIihJlaMlLT0PFSEhUg30IcHigbhJEm1t00P1eJPHdAoQ3GSll7Xf4ynRqiN&#10;VeIy5m8hAH7G1oj5SivtxeMLtUmrHMbvtiQtJcNwsBAG4SRJbWYwDpbCUJykZWdFKKq3+vzcHflu&#10;a1wv8fgCwG5VhN3NssMfDo3JTUdq1/UPzgmSlpphOFgAg3CSpGX06h4VLIChOEkLzm5NVG94Rn/w&#10;3da40vPNeIgBWDhbI2btdbftElTMipGSlpphOGicQThJ0jJ7MRgHjTMUJ2mhrdbPX+IpEWqTvsfx&#10;u61xOScAcCBt8Rl/MDQuD9Kp3vA2ymv8bktS6/kNh4Z1/aPt4CVJ2rxYRQUaZihO0kKzIhTV6/rH&#10;+L3W6GylDMAP/MjmbOvCm9pZMVLSEjMMB43q+vvV5+fOVvCSJP3ebtUE96+gTYbiJC0w9/VogYUq&#10;MmZ1bAC+szVivizDSgusGClpablpBg1KK952/UeDcJIk/bw0NB5/QoEGGIqTtLysCEX10hDXke+2&#10;RpSec8bjC8BCmTjPl20nqJ4VIyUtLMNw0KDhAeBL/PcuSZKOtrWCAjTIUJykpeV6htqllzu92Jkt&#10;K2IDYGvEjK3Wmz4eX6iNFSMlLSnDcNCYrn9M1+Tx37okSTqrl/RbGn9egYoZipO0rF7iaRBqk1Zw&#10;PvLd1oishg1A2hrRA6NMpeHCeHyhKt4+kbSgDMNBQ7r+fn/D0HWMJElXtlo/f7GaAjTEUJykBeUa&#10;huoNz+kOvtsala2UARbN8EvOXtPxjIcYavKu6z8e+W5LUnMZhoNGpL9nuv6Dv2kkScqfFRWgIYbi&#10;JC2k3WA/VM5iNhmzlTLAchl+yZcH67QgLSkev9uS1Fp+s6ERw0M91y6SJE3b1kMkaIShOEnLyIpQ&#10;VC/tSHbku60Rrdabb/H4ArAQ6Ucg/jBoXJZhpnYusCUtIcNw0ICuf/SmrCRJN+8l/QbHn2WgMobi&#10;JC0hw/w0IO1MdvDd1qg8wwdYoq5/jD8IGld6IBcPL9TGg2VJrWcYDirX9fdp6zbbo0qSNF+7bcg8&#10;UIK6GYqT1H6v8dQHtbHLW8a6/mM8vgA0Lj0UPvhB0KjSylrx+EJVuv7Bw2VJLWcYDirW9ffp7W7X&#10;KpIklVMaUo8/2UBFDMVJajwr21K9dD/syHdbo7KVMsCiDD+iHijl6SUeXqiNAVlJLWcYDio2PKh7&#10;if+uJUlSEW1tSQYVMxQnqeF2q9pC5dL3OH63NS6rXAMsSFrRLP4QaFwestOCtIR4/G5LUgv5nYZK&#10;2R5VkqRq2m+jeh9/zoEKGIqT1HAGYKjesLvTwXdbl2dIFmBBVutNH38INKqtC2pqZ0BWUqsZhoNK&#10;DQ/lDOtLklRXVouDWhmKk9RqXf8xnvKgNu6RZcu2qQCLYJo8W2mwMB5eqI0BWUktZhgOKvT7qnAH&#10;/6YlSVI1vXh5FCpkKE5SmxmAoXrppZMj322NyQs8AO1LD4gPfgA0qnSjIB5fqErXP8bvtSTVnmE4&#10;qJBV4SRJaisrskB9DMVJajEDMDTAPbM8rdabb/HYAtAYP5rZeonHFmpjQFZSaxmGg8p0/aPVaiVJ&#10;ara0Wtxj/PkHCmYoTlJjGYChBXZUyJfVrAEa9r7rf4knfo3LA3eq1/X3acnw+N2WpFrz2wwVSdch&#10;Xf/RtYgkSe2XHuDFSwGgYIbiJDWWARiqNzzPO/hua0RWsgZol9UXsrVNFx/x+EJN0lLhR77bklRl&#10;huGgIsOW7S/x37EkSWq6l/SibrwsAAplKE5SQ63Wz1/iaQ5qk1Y7jN9tjWobjy0ALbAaVLZcPNMC&#10;F8+SWskwHFSi6+/3Wzz4m0SSpIVmtTioiKE4Se1kAIbqWeQiX1aNBGjQfkuig5O+Li/dDIjHF6ri&#10;hpakRjIMB5UYrj2sCieVWxpUfU3/TtPK8rs+P3e7IdZ0L2How/fSKk+7lZ7S38a/9/hDD/vuf+uY&#10;3//vv/+/T33/n7H7n/v9f1fqx/8M3/9zpWuB3X/W9fOX9NLP/sWf9N8l/neUVE7b9O84nhKAArmH&#10;KKmVXHtQu2HhG3/rZsjCNwANshpUntJxjMcWapMu9uJ3W5JqyzAcVMCqcNIcpX9vaQB1P9z2/OXH&#10;wbYfBtm+D64dH1Zrxe+DdrvhuvQgbDdElxqG6NIAYLpfko6ZhwvSDUv//qzOABUwFCepjV7j6Q1q&#10;s7/HFr/bujyrRgI0pesfj5zsNSZvkVA72ydLaiDDcFCB4cGZ4RIpf7uBt++ruKUhtx8G3NoebruV&#10;rn/4w/DcfvU55zRpotJ5DCiboThJDWQQn+oNz/cOvtsakef9AO1IN3APTvQa09YDBmrnfCCp9gzD&#10;QeHSqnBWo5WuycBb6QzMSVP04iE1FM5QnKTKs00iLfB3Z552q1UD0AY/jnnyAJ4WOB9Iqjm/xVA4&#10;q8JJ57ZNA1QG3hp1MDC3G5azSrd0TlZqgLIZipNUd2nRCwP4VC1dLx/5bmtEzgcADdjdhD1yktfl&#10;7R5QQMWcDyTVnGE4KFhaFS4N9hj4kGK/r/aWfse+D76xTF1/vx+U+/jDqnLxOyMtPqu3QOEMxUmq&#10;OVu1U7th21T333LkfABQv/2DqcOTvC7K0qm0IH2P43dbkmrIMBwUrOsf08BP/HcrLbDX79ucpqEn&#10;K75xtv2KcvvV5NLfbFbalIYVXJ7iPxegEIbiJNXbNp7SoDae/WfL+QCgasOUuBupGdo90ICadf1D&#10;/F5LUg0ZhoNypTcpvZWqBRa3OzX4xiSObLsav4tS86Vzbfy3ARTCUJykWrNFO7XzvC9btk0FqJjt&#10;EbOV3kr1gIOqpYcoR77bklR0huGgUGmLVCvPajmlAbjvW54afmNeafggbbk6rAjgBUgtpRcPqqBQ&#10;huIkVZgdoWiBvwfztFo/f4nHFoBKeEiVJ2+jUj2rRUqqr623NaFQw0Mv1xVqtbTi4ct+9bcPuwE4&#10;KFnX3/+w3apV5NR2aVVOoDyG4iRVmGF7apfuWcTvtUZl21SAKg0DMLYvylD6oz4eXqiJ1SKztk1v&#10;jOxWCUlbZQ0PndJQQMo5V8rT1lblUKC0KtywIlH8NyvV3LD9qdXfaMh+q9WP+5ck/Y2ipkrnbOdq&#10;KFDXP6aXCuK/WUmjStdvqXS/+WV/Dzrdi3ZtlzELYVC9YQ7g4LutEXkxH6A+JsOz9RKPLdTGSgH5&#10;OvsP5fSG2VB6sPq0fyj1Yd/H3QoOn5+7YbhuN2D3fbgu3Tw0XKfFtn/A5Q1NKI0HXGqn9ECp360y&#10;ZACOpej6h/R3yH6o2blcLeQFGiiUHWu00P4wwPb9b46h5y+7e8DDCtQf933Y/Y6lhRiGv0lS6T7y&#10;/am/Tzz3y5pVoaheOscc+W7rwmyjDFAhf3zmabdSANRseIB98N3WuGbZNmu4GfKH4bofBuyG4bo/&#10;DNj9YfU6A3aqpt3A6Ykbf8Dt7W7Y+x1RvaUV4NIAXNr+1G8M7O22WR0G5GyBrWo7+4U14KbSPar4&#10;71UqsJ+uwvZ9gG33Xf5hiG0/wPZ9iO2sAbbsrAiVN6tCUbv08lP8XmtM25ufzwG4gh/AXKUfQKvU&#10;UDVbm+WrmbdEzh2w+331ut2A3Q/DdR6aKXfb3Uo9QFnSFqleslF92QIVLtX1T/stVq0srhp7meXF&#10;NeBt6bfl8N+rdE35VmGrnBWhsmaHKKrneU2mDMgC1GO/isPhyVwX1czwC8s1vDFmRZdM2ZLliN+H&#10;61JxuO6D1et0qv0WqR5gQWmGB1jOz6qlbbrO2D/wqv4BF8zth9XjbK+qevKCDZSn6x8N7iy+OMC2&#10;X4Xt9wG2H1Zh+3GAbd5V2EpnQYysWRSD2tlKOU9mAgAq4q3ePBl+oXaGY7P26ubLDYxcvW7/u/d9&#10;9ToDHHU0rArn3xWUJa0KZ3VZld8fV4EDppNeshpWj7NiqIpv/7KNvy+gMLv7OlavqaWfbyP6k1XY&#10;wgBbM6uwlc6/qXyl73Y8vlAVWylny4AsQA26/jGewDWq13hooTbe6M/X7oEr9fl99brfBux+vnrd&#10;bsDO6nXT92oQDgo1/B3hprpK7SX9Zu8ftvkNgZnsVo9LK7n4W1Pltt39VgDF2b+46++NvOXbRtQ1&#10;dlWsCJW1dO3g+0/VrMiaKatOA5Rvf2Py8CSuizL8Qu32b18efLc1Lm+GcPbqdbaHPdruOBiEg2Lt&#10;H04t9hylIrMKHJTu99Xj7FKg4nJfD8q1G65e9sqjp1dh+30b0WOrsBlg4/uKUAZMc2UIhtp1/dPB&#10;91oXt1txGoCyuQjOk+EXarfwG0tZS8cyHl+42pEBu++r1/1hwO7nq9cV/3tvkAEqYItUFdYPA9T+&#10;HoPKGI5TaXmgBYWrZ7DaKmwUyd/yWdvG4wu1qeF5QQ25HwVQMCtC5cnwC9Xr+gervORrdxMLSvb7&#10;cF0qrl53ZHvYSVav+3ElH9vZQQ3SMJwBehWQAWpoTyUDDlpGL35foA7ft+XO9PsRB9j2q7D9PsD2&#10;wypsPw6wWYWNegyrxMXvvkZmy3VqZ0g2U1aMBCiXH7tMpWXIoWK2Ts7aSzy+0Lwjq9cd64cbxW4Q&#10;Q22GrRS8OarZMgQHy2E4TiXkRTeoVNc/hBX1f+unq7DBgqQhz/ibp3GlYxmPL1TFkGyuXuOhBaAE&#10;ww+dh1rXt/WHM1VzLsja7kEtADRktwrC9atCShdnCA4Wrp6t8dRo6UXi+LUEgKoNL7sd/OZpXLZK&#10;pHaeDebJuQCgQLZLzZO3QKidc0HWDMgC0I7dFqneHtdtMwQHHGU4TvOVtlD1dz4AzTAAkzFbJVK5&#10;3Sqq8Xuty3MuACjPar3pD07YurjdMutQMQ8U8mVAFoBmdP1jegAcf+ukiXoxBAecbT8c53dKNyy9&#10;/OY3CoAm7K+j4m+dxrWNxxeqYtvUXDkXABRl+IGz7dH1vcRDC1UZHnbH77VGZkAWgCYMW6j4W0FT&#10;t00vaRkwAK7S9Y9pW8sj5xgpf1Z+AKAFBmDy1vUf4iGGmtgdIk+2TQUoiCVQ87RbxQAqlr7D8Xut&#10;caWV9uLxBYCqpC1SDRVo4narE6eBAtvPAZnZUlW3yMrwALTAAEy+PBegesOLsQffbV1WuqcaDy0A&#10;M7FdapbSdgmmvamXlSLz5k0wAGqWhuH8jaDp2u4GCKwGB9xCWjVuePnL37uaqhf3BAGomp1jsua6&#10;gNq9W29e4/daF2fbVIAiGILJ0m57H6iYlSKzlgZkrXICQJ2GG+FufCl7VoMD5va+63+xapwmapu+&#10;X/E7BwC1cB8gX1aQpXZ2jMiT4ViAAqQHEvEErctz04vaeSiQL9snA1Cr/d8GXpZRzra7ayOrwQEl&#10;6fqH/W+eB7/KmvsBANTKC/NZszIUdRsW04nfa12Y4ViAAtgKKUtWg6JuXf905HutkXnrA4DqpC1S&#10;vf2pjFkNDqjFsGrc85d4HpPGln4D4/cMAIpnN6m8df2HeIihJl4eypLhWIBZucDNUnp4GA8t1MRg&#10;bL5snwxAddIwnGsB5clqcEC90j0yq8YpXy9+DwGojRflsvYajy/UxKqRebLDHMCM0kk4nph1eWl1&#10;rXhsoRoGY7Pm4haAqnT9owf/ujarwQGtGVaN23yL5zvpwtKOEu4ZAlAP2yRmzXA8VXM+yJJtUwFm&#10;ZCWILL3E4wo1Sat4HPlea1ze+gKgHsOW6YbiNbrdlnAe9AMt6/pH26nq6myZBkBFvBSQL4Mw1M7f&#10;QlmybSrALKwKlaXdlkBQMavC5Mv5AIBa7LeE87eAxrTdD8J50x1Yjq5/8DBI1+R+AQC1sE1i3tJ1&#10;ZDzGUAs7zWXKCzIAt+dHLE8eBFEz54Gspa1Q/HELQPGsDquRbXcP813vAAu3Hyr3YpkuLu3UEb9P&#10;AFAi1zoZ6/qP8fhCTZwPrs9qkQAzsF1qlmyXStWcB/LlxjYAxev6e6vbaESvuxv4XX8fv1IAS2Yw&#10;TmParbIKAIXzIl3WbJdI1Vafn7sj32tdlvMAwE3ZLjVLtjugal3/GL/TGt9d1z/FQwwAxdgNwxmE&#10;1/mlB/YG4QBOSyuv+43Vhb1YcRWAog3PEOPvl8Zmu0Rq5nyQJ+cBgNuxTWKe3LyiZt7yyprVIgEo&#10;1zAEbwUbndVu5Zquf4xfIwBO6PpHK7HqgrZ+bwEomeuafFkhltq5r3h9tk0FuCFvrl6f7RGp2vBG&#10;hwvYXKXVUwCgRIbhdF7b3Y05D+YBrtf1D15A07mll5bjVwgAimCHmaxZYIOa+fsmS7ZNBbgJ26Vm&#10;yQ0ramaVyKylt7ptJQZAcfa/96779Vbb1efnzo15gGmkl6eOnHulP+YlOwAK5QW7fO3+9oZa2TY1&#10;S2YLAG7AIEyWDMBQtbRE95HvtUbkD1kASrR/AG8YTj9ru1vx2iAcwE0YjNOp0qob8XsDAHN71/Uf&#10;4m+WRmd1KKpmQPb6bJsKcAO2S70+26VSNUudZ83WYgAUpevv07B2/L2S9n0fhHP9AjCD9ADkyLlZ&#10;2pVeXozfGQCYlVWh8tb1H+IhhloYkM2SwViASdkuNUuWNKVmbsDny3AsAEVJw3BeftHx0iDcN4Nw&#10;AAXY/V77u1w/7cWuFACUxHVL1l7j8YVqGJDN0l3XP8VDC0AmtkvNku1SqZeh2KwZjgWgGIbh9JMM&#10;wgEUqusfPGDWT0r3Hv12A1AGQzBZS9eA8RBDLdx7vD7bpgJMyA/V9aUtqOJxhVqsuv7X+J3W6F4N&#10;xwJQhGE79Ncjv1VacAbhACphME7HS0NxVo8AoAhpBdMjv1UakWEYambb1CzZNhVgElaGypKbUdTM&#10;H675SsOF8fgCwM11/ZNrfP2YQTiASnX9o8E4HdT1H+JXBQBuzRBM1uxCRb2sGJklK0UCTMB2qVl6&#10;iccVauEckLX0R6sLVgDmZRhOP2QQDqARBuMUMxQHQAGsTJ+xrv8Yjy/Uwt8q12c3OoAJ2C71+qwI&#10;Rc2cA/KVjmU8vgBwS/u3sw3DySAcQKsMxunHPDgHYGZpgOPg90ljs2Ui1bJiZJacAwCysl1qljxo&#10;olpd/+AckC9bJwMwp/RA1O+6dt8BD8cB2jesCGtFFnlRF4B52Soxa2lHn3iIoQrOBVmyCxVARrZK&#10;zJLtUqlWuml65DutcTkXADAbw3D6bRCu6+/j9wOAdu2vAeJvghaWoTgA5mT12nylYxmPL9TCueD6&#10;XNcDZGSrxOvzw0S1hrc1vE2eKecCAObiQbj226N6gxRgwWxXpvQdiN8LALiJYeXag98mjcvf99TK&#10;QjxZsm0qQBa2S82SC1Nq5cI0a1ursQAwB8Nwy24/CPcYvxcALFTXP1qVYdmll5/j1wIAbsHL9/ny&#10;8j01cy64PrMHABkYhsmSLRKpVnqAeuQ7rRFZxhyAOdj6fNHZHhWAn9rf8/MgaqHtBuYB4Mbedf2H&#10;+Juk0VkhimpZuTpD6Z4fANfxg3R93tKgWl3/GL/PGl9aEj4eYgCYkmv5xWYQDoCzWUl2uRmKA+Dm&#10;hl2pDn6TNLKu/xAPMVTBFso5MhQLcC1vil6fJUuplRVl8uUmMwA31fX3tkJbZvvtUf39AcDFXDss&#10;M/crALg11xxZs0MV1TKDcH3uAQJcw+pQOXIxSp2GN7W2R77TGlHaiiYeYgCYhGG4RbYfhLMaLQDX&#10;6fpH1xGLzP1LAG6n6x+O/BZpZAZiqJWdLTJk21SA8awOdX22S6VWtkzJ2taWZQDcxG4YbtMf+S1S&#10;u9keFYDs0ktdVmxYXC+uJwC4FdcZ+UovM8TjC1UwHJuj13hYAThTuhFy5MSqC/JmBrXy7z9fBmMB&#10;uAnDcItrd9Pbg2sAJuRl2cVlKA6Am3jX9R+O/A5pXNt4fKEWhmOvzywCwBi2S82R7Qao0v5N8Ph9&#10;1shcjAIwOcNwS+vFduwA3Mxwj9BLc8vp1VAcAJPr+nuDMBmzbSKVsm1qhvz7B7ic7RKvz6pQ1MoD&#10;9XylYxmPLwBkZRhuSdkeFYDZuFe4qLZpEDJ+BwAgJ4MwWbNKHHUahmPj91kX5DkkwAgeql2fVaGo&#10;Utc/7B62HvlO6/Ks3gLApIabRlZsWUCr9eabB9MAzG43iP/8Jf5OqckMxQEwLYMwWfO7Ta2sFnl1&#10;BmIBLjJchBqIuS7bpVKltLLhke+zxuU8AMB0DMMtJavCAVCcd13/wb3DRWQoDoBJGbTPVzqW8fhC&#10;DawWmaGu/xCPKwA/kVY0OjiR6qJsl0qtvImRL+cBACZjGG4R7VeFs+o0AGWyWtxSMhQHwGQ8j8yb&#10;ewhUadi56uD7rPMzEAtwAdulXp+LTmrkj8+spRvGzgMA5Ld7+Ox6vfGGVeEAoAZd/+jluuZzjwOA&#10;ybiOyJh7CVTKeeDqbJsKcBbbpebINolUycP1fKVjGY8vAFzNMFzz7a4hbI8KQIVsddR8r65RAJhC&#10;GuI68rujcRmKoUr+lrg+L7AAnMEKUddnm0SqNLzRffB91rjuuv4pHmIAuIphuNZ7SX+LxY8dAKoy&#10;3FuwrXu7vRiKAyC7YaGO+JujsXX9h3iIoXhd/3TwXdZlWSES4DQT2NdnApsapUHO+F3W6KwSCUBe&#10;huFabpv+BvNwGYCWWOml6dzzACC71fr5y5HfHI1otd58i8cXamDb1KuzQiTAKX5srs5NIepjq+S8&#10;eQMLgMzcGG42q8IB0C6rxbWc+58A5GUHm6xZuIMaWbTn+vzbB3iLC86rs10qNUoDXPG7rNFtrfAC&#10;QE6G4dosfa6uGQBYAivSt5nVZwDIzYId+drdc4DKpJdG43dZF2bbVICfc4Pq+kxeU6N0EzN+lzUu&#10;Q7EA5OTNyCbbWk0WgMUZXsL1kLuxDMUBkJMX97Nm60SqZDer61qtN308pgDsGYq5OtsFUJ+ufzry&#10;XdbI0k3+eIgBYIz0Rl/8nVHd7R4ae4EGgAWz8m17GYoDIJuuvzcMkzEv41Ehfy9cnWFYgKNsl3p1&#10;VoaiRi4u8+XNCwByMQzXXGlVuI+2SAUAq7+0mPshAORipfysvcbjC6WzbWqGDMMCHPLQ7fqs9kB1&#10;vHGVtXShHg8xAFzKdXlzvVhBFgCCrn9Iv5FHfjdVaWmAIX7MAHCx4ZnFwe+MxuW5JdXx3PLq0kIo&#10;8bACLF56ky+eMHVRtkulOmlVwyPfZY3r1aovAFzLMFxb7R4Muz4AgJ9yX6Kt7J4BQA5pO+74G6Nx&#10;GYyhRna2ujrbpgL8gWnrq3PDhxqlIa74Xda4nAMAuNZ+GM41eRttrRwLAGfq+kf3JxoqbRMPAFew&#10;vXrWtlaJoza2Tb0+/+4BfuCH5fruuv4pHlcomX/3WfNHJQBX2d/sNQzXQOlNdtcFAHA5K0E0VNd/&#10;iJ8vAFzCsHzGDKtTG1snX51FPAB+4IbT1dkulerYJjlf6VjG4wsAZ+v6J8NwTbR1kxkArmNFmIYy&#10;FAfAFVafn7uD3xaNzfaJVMfswtX5dw/wnTctritdmMdjCkXr+of4Pdb4rBAJwGjDFmGG4ervJX2W&#10;8eMFAEbo+vu04uqR31vVlqE4AMayQlTe/CZTGS/KXJ8dLACS4SHcwUlS55e2noyHFUqWlsqN32ON&#10;zgqRAIxjGK6Jdi/HdP19/HgBgOu4d9FGXiIEYCwrROXLLjdUx1Ds9dnJAmA3Yf3x4ASpS9p6AEZV&#10;hotIq0JmKt2gj4cYAE4afo9f4u+KqsoWqQAwtWFr+fgbrLpK906tpAvA5VwHZM1qUdTGUOx1GYQF&#10;2P2YbPp4gtT5+TGhNmlFw/g91ugMxAJwuWEbMNfgdfdqlWgAuJGuf/AiQfW5fwLAKF7uz9duhXuo&#10;iG1Tr24bjynAsgwrU9im6Yo8CKM2q/XmW/wea1z+gARgDMNwdZeupTzQBYDbS3+Dx99lVdVL/EwB&#10;4BQDMVkzHENdbJt6dWmlzXhYARbDSlHXZ4lhqtL1j/E7rPHZ8gOAS3mQW3e7YXjDcAAwm7Rdefx9&#10;Vj3tXiwAgEsYiMlb13+IhxhKZpXI67KwB7BoHshdl+1Sqc1q/fwlfo81Lv/+AbiUB7hVt3XTGAAK&#10;Mbzs58FYpXkoB8ClPNfImhVbqYpZhquzMiSwXG4eXdeq63+NxxSKZYvkrNkuGYBL7Lf48DtcZy9W&#10;hQaAwnT9fVpt7MjvtmrIiwYAXKLrHw5+SzQ69zioilUir86/eWCZbJ14dX5AqEka4IzfYY3u1XZp&#10;AJxtuO42DFdhuxVh/eYDQLGsGFFvXjQE4BIW+MhXWnEvHl8omX//V9b1H+MxBWieLZuuzrLCVCV9&#10;Z498jzUiq0MCcLbhLWY3beorbZHqZhEAVCANVh35LVcFpRdH4ucJAMfsV94/+C3RqLZe/qMmXoK5&#10;rt0LvwBLk05+8YSo8zMQQ03cHM6b1SEBOMuwpL+B9PraWrEEACozrMjrJYT6Sg/k3WMB4Cx+6zPm&#10;JUAq4hnn1W3jMQVo2/BwzrZNV3TX9U/xsEKpDMDmy5sUAJyl6+/9/tbXar355qEsANTL9VeVvcbP&#10;EQCOsUpU1gzIUI9hriF+h3VBVmYGFsUk9dXZLpV6DFu1GYDNlGFYAM7hJm19pc/MliEAUL+0q0P8&#10;nVfZ7V5KAIBTDMVkzbMOarJaP3+J32FdkFUhgSVxY+i6dg/LoBL+vWfNMCwAJ6UbDEd+Q1RuWzeF&#10;AKAxXf905DdfBWdFfgDOYSgmX+lYxuMLpXrX9R/id1jn5wUUYFHSUvTxRKjzSyvsxWMKRRremPLv&#10;PVNpuDAeYgD4kWG46tq6tgeARnX9oxXz68p9FwBOMvSetbTDUDzEUCQrRF6dnTGAZRhuBh2cBHV2&#10;Wz8Y1ML2yFnzbx+At3noWluG4QCgdcODs5cj1wEqta7/ED9GAPiRRQAyZsV8KuLf/pW5zgaWwKoV&#10;12X5fmqSlsCN32GNy/LhALzJMFxtvXgLGgAWouvv3R+pq7T6T/wYAeA7zzmzto3HF0q1+vzcHfkO&#10;68w85wQWIQ10xROgzs8qElTDapBZczMWgJ+y8khVpQfiVn0FgOVJD4DidYGKLa3S/xg/QwDYsXVi&#10;3qwaRS382782A7BA44YfCitXXJGVJKjFqut/jd9fjWv34BwAjhlWHPHCSSWlN0kNwwHAcrlXUlWv&#10;8fMDgO8MuufL8w9qYtvU6zLnADQtrW4WT3w6PxeFVMPwa968IQXAT1iqv57SA/D4+QEAy+P+aD25&#10;FwvAT9khJ2uGZKiFe7FX1vUf4zEFaIa3IK/LQzRqkS5o4vdXo0vbdFhJBoADaWD6yO+GymtruB0A&#10;+IOufzpyzaAS89AOgJ+wUlS+0op78fhCibzccl1pp5N4TAGa4eLwutLNsnhMoUTpDdr4/dW4DMIC&#10;cNTwJrLVWMtvm26UxY8PAGB/PedeaQW5JwvAMV5UzNo2Hl8o0rBDVvz+6vz8Wwca5Qfi2vxAUAdv&#10;OWfNUuEAHBiuq1/ib4aK68XvOADwJtd1tZRW73ddB8AfDb/jXlbMldX1qURa0fDg+6uz87IJ0CRL&#10;iF6X5YKpRVruNn5/NS5LBwNwjN/aKjIMBwCczfVdFb3Gzw0AVp+fuyO/GRqX31qqYHXI67IzFtAk&#10;09LXZaslquCNqKz5dw9A9K7rP8bfC5XVbqC96+/jZwcA8BYP1MvPi4sAHLA7Vta8XEgV/Lu/Nrvi&#10;Ae1Jk/1HTng6MxeB1CBN9cfvrkbnbSgA/mC/4rLB84JLD7INwwEAY7mvUkG2cwMgWK033w5+LzQq&#10;u2VRC3MP12XuAWhL1z/GE50u6iUeUiiRC8B8WTIYgD/o+gfDcGW3G4YDALiSLZjKL93rjp8bAMvl&#10;tztvBmWogdWdr6zrP8ZjClAtF4PXZTCGGuxXrTn4/mpUW3/0AfCbrr/3tnHZuV4HALLq+qd4vaGi&#10;SvdtrAoMwG8sFpAxgzJUwDPR61qtN308pgDVSie1eKLT+aWbYPGYQmn8O8+XC0EAfuSNw8JzoxYA&#10;mIKhuKJLL6zEjwyA5bLteda28fhCiezmcVX+nQPt8GbEVflBoHy2Rc6aIVgAvkvDVvF3QsW0TSth&#10;x88MACAbQ3FFt1o/f4kfGQAL1fX38XdCV+R+CxVI14IH312dnZ2ygDYYlLkqK0VRA28/Ze0lHl8A&#10;Fmq4jvamYZkZhgMAbsNQXNGl7bLiRwbAMhmOyZeVWKlBujcYv7u6ILtuAC2wqsV1ualC8YY3nzys&#10;z5WH6wAkw++rVZbLbOsaHQC4KS8cl9w2fT7xIwNggfxeZ83qURTPypBXZVEgoAnpZBZPcDo/F3yU&#10;zhsQWUs3Ue/jMQZgYbr+3jV0sRmGAwDmYfXgknuNHxcAy+TlxnytPj938fhCafybv6ptPJ4A1fFD&#10;cFW2TqR4aenqI99djShtPRuPLwDLk274xd8IFZFhOABgXobiis3WbgAkFhDImmEZiuc+7nVZGAio&#10;m+WBr8rbDxTPv/Gs2WIDADdOi80wHABQhq5/SC/RHrle0dx1/cf4cQGwMLZQzFvXf4iHGEqS7hce&#10;fG91fq6fgZqlk9jBiU1n56EbpVutn7/E763GlbbGi8cXgIWx4keppS3NDa0DAOUYHrYbiiuwu65/&#10;ih8XAMviuUnW7KRF2QzBXpVno0DV0kksnth0dpYCpmzDRZ6H9pkyAAuwcF1/bxvyInu1dD8AUCRD&#10;caWWXqZw/QiwZAZksuZ3ldK5p3tV5iGAehmWGZ+JaEq36vpf4/dWo0sP2+/jMQZgOVafn7sjvw+a&#10;txc3XQGAohmKK7L0UDR+VAAsi9/nfKUV9+LxhZJ4Xnpd7r8CdRq2fDo4qenMuv5DPKRQEn/Q5Std&#10;LMfjC8BypFVC42+DZs8wHABQBysNl1nXf4wfFQDLkZ7xHfw2aGxp9VULClAuq0Jel+tmoEbp5HVw&#10;QtPZeQBHyTy4z5qtNACWzBbkJWabVACgLlaKK7L0wnj8qABYjnR/If42aGQGZiic+7vjs2seUKV0&#10;8oonNJ3dSzyeUBL/vvPlQg9g2fymFpdhOACgTobiSuw1fkwALMfq83N35LdB49rG4wslSVv7Hvne&#10;6rz8+wYqY6WLq0oXyfGQQjG6/iF+ZzW+u65/iocYgGWwonJxpVVbreIBANTLUFxxuc8LsGC2Ucya&#10;ZymUzDbJ1+UFZaAqtlO8rnT84jGFUqy6/tf4ndXorAYJsFRd/+gFkqJKw3BurAIA9TMUV1yuMwGW&#10;y6pR+UrHMh5fKIYB2OuyLTJQEwMz15V+NOMxhSIMF3Sv8TurcaVzZTzEACxA19+v1ptv8XdBs7X1&#10;QgoA0JRhdX8vX5RTevnC/V6AJer6pyO/CxqZVaQomeen41utN308ngDF8oBvfOnYxeMJpbD6Y9bc&#10;DAVYKC+PFJVhOACgTYbiiso9X4DlMiSTL4sMULLV5+cufmd1dtt4PAHKZEnQq3IxR8kMu+YrXRjH&#10;4wvAAgxvBnswWUaG4QCAtnX945FrIM2Ua0+AZXrX9R/ib4JGZ2iGYllU5LqsAAlUwcn+utwYoVhu&#10;omYtDUTEQwxA44YXR17ib4JmyTAcALAM7ueUVNotwIM+gKWxkEjeuv5DPMRQBP/Wr6vrP8ZDClAc&#10;W0BdlS0UKZZ/2/larTd9PL4AtC+d/+NvgmbKzVMAYEmGVYoPr4k0R6/x4wGgfav185cjvwka10s8&#10;vlAKO22Nz7NToAoe9I3PiZ5iDW812N4tU1akAVie9IZb/D3QTBmGAwCWyFBcMa0+P3fx4wGgcV3/&#10;EH8PND4rrlIqi4tclS2RgfIZmhlf+pGMxxNK4CF+1qwECbA0w01P18gF5HobAFg0Q3HFlD6L+PEA&#10;0La0Smj8PdC40op78fhCCdKCGPH7qvO76/rHeEwBytH1j/HEpfNzI4RSpSWo4/dV4/IgHmBhuv7e&#10;UvllZCUOAABDcQVlBQyAhUkr1h/5PdC4/I5SLC9GX1HXf4zHE6AYVpG6KhdvFMnbDHmzlDfAslgm&#10;v4wMwwEA/M493DJarTd9/GwAaFjX31slLmNd/yEeYiiBl6PH5/oYKFo6ScUTl87LCZ5S+XedL//O&#10;ARZmWH3DG4EzZxgOAOCQobgySi+ixs8GgHalexTxt0Cje43HF0rgBemrsoAQUC5vNozPNooUqesf&#10;PMjPl5ucAAsyvPVry/GZW62fv6TPIn48AACklyCfv8TrJ928rd0EABZkuF8Ufws0sruuf4yHGGbn&#10;3/lVuTYGytT1j/GEpfNzcqdE3mLI2ks8vgC0yxu/RfRiGA4A4G22dJq/9BnEzwWAdhlIz9fuRUgo&#10;kMVGrqjrP8bjCTA7y+xfleU/Kc/wBoNVHzNlFUiA5UgrgsbfAd28Vy+cAACcwcrGZdT1H+JHA0Cb&#10;3DfKm/s/lMhLJ+NbrTd9PJ4As0snp3jC0nk5sVMif5RlLW1/YYUagCXwQLGE0u+uLTMAAM7lpcgS&#10;snUqwIL43c2Y1aQokB24rspCQkB5XLxdkTcAKZC3F/Jl2W6A5XCzY/a2aag/fi4AAJzQ9Q9Hrq10&#10;w7w0DbAcdt3KmuEZyjO8cBK/qzozi4wAZXHD5Kq8/Udxuv4xfk81vruuf4qHGIAGDb+f2/g7oBvm&#10;RRMAgPG6/ung+ko3zcsdAAthWCZv7gdRIPeJr8i/aaAktla8qpd4PGFuVrfJV1ppLx5fABrU9fdW&#10;V5231efnLn4sAABcxn3e2Utbp1oRA2AB0s4yR34HNCLPYSiRf+PjS8+p4/EEmI3hmfHZSpHiDG8m&#10;eWshV95iAFgEW13Mm2E4AIB8PLybN1unAiyEnXqyZjcuSmN+Ynyuh4GiWA1jfJbBpzRpgCt+TzU6&#10;b/UCLEHXPxgmn7UXv7cAAHmlh1BHrrt0o9L2tfEzAaA979ab1/gboHFZgITi2Br5mrbxcALMw8n8&#10;qryxQGkMuObLkr4Ay+C3c9YMwwEATMR17qx5CAiwABYoyJrfTorjJerxeUEEKEJa4SyeoHR2L/F4&#10;wqy6/unI91QjM/AK0D5bpc5aWon1MX4mAABkMrwI/XLkOkw3aPX5uYsfCQCNGX5rDczkqus/xEMM&#10;c0orFx58T3VeXf8xHk+Am7P/9fjc1KA0LszyZX97gAVw03LOtunFnPiRAACQWdc/uOadLy+AALQv&#10;PSuM53+N7jUeX5iTVSDH5zkrUIR0MoonKJ2Xh3gUxUP9rPn3DdA+g+Tz5XcWAOCGuv4xXo/pZnmw&#10;D9C64dlMPP9rZHbuoSj+fV+TbZCB+RmgGZ+LMkpitcesuVkJ0Lg0kHXk/K9bZLl8AIDb6/qng+sy&#10;3SbXvwDNW6033w7O/xpVeoE1Hl+YU3pmGL+nOi+zFMC8vB14TS/xcMKcXJDlKw0XxuMLQEOGN/te&#10;4vlf05e2EYkfBwAAt2FLt9naehgI0DbbKmbN7yZFscvIFXkxBJhTOgkdnJh0Vva9piRWucmaP7YA&#10;GudB4Gy9pGHE+HkAAHA7VrCZp3Tc42cBQFssWpAxQzQUxMDr+MxTALNKJ6F4YtKZdf2HeDxhLv4t&#10;58vFGUDjbBU1V2ng/DF+HAAA3NiwWrIH9jOUXmiNHwcA7fACZta28fjCbIbr5/gd1Xn5twzMx82P&#10;8VlBimJ0/UP8fmp8aVAiHmIAGmGr1Nny8A8AoCDuJc2VXQkAWmZoJm8WJqEg6Tru4Duqs3L9C8yj&#10;6x/jCUlnZ5qZYqy6/tcj31GN6yUeXwDa4TdzntIb0vGzAABgXumFhXjdpumzMwFA21br5y/x3K9x&#10;+c2kJKv15lv8jurMDLcCc3DTY3wuwiiGbS7y1vUf4yEGoBHDyyDe5Ltx6UZw/CgAACiDh/bzZPVk&#10;gIZ1/VM872t8VpaiFF60Hl86dvF4AkzOiXt8TtyUwmBr1tK2FffxGAPQBm/xzdKr31YAgLKl1fKP&#10;XMdp2uw+AtAwixjky/NYSuF57PjSffl4PAEml1Y5iycknZe3+CiFf8f5sp0bQLvcsJilNGj+GD8L&#10;AAAKM+w+YCXlG+cBP0C70vaA8byv0RkipwzDNXP8fuq8/DsGbs+NjtFZRYoyuGGZNQ/tARo1/F5a&#10;9eLWdf2H+FEAAFAo27vNUbrHbBs4gBYZnMma30tK4R7z+DyDBW6r6x/jiUjnZVlPSmG1m3yllfbi&#10;8QWgDWnlhXje17RZdRUAoD5Ws7l97kcBtGu1fv4Sz/sal1VVKUW65xm/nzqzrv8YjyfAZNJJ5+BE&#10;pLPygI9S2C41X7ZBBmhU1z9YTfW27V4esZoyAECV3Gu6fVbLAGjUcE/q4LyvUdlukSJYqGR8XgQB&#10;bsqbCeMzOEMRbJeaN28mADTJNe/NezUMBwBQN1tB3byX+BkA0ADbkWfNtqkUwXbI12SwFbid9LDq&#10;yIlIZ+SiixJ4C2GCDMUBtMWNx1u39eIIAEADrGhz+7r+Q/wYAKjXfhtyCxrkzPMbCmHGYnxepAZu&#10;w/TyNXljjyLY9niaVl3/azzWANQpbd0Zz/OaMDcmAQDa4eWSW2fFDIBG7J/dGIbLnO0WKYUdScaX&#10;/saIxxMgPzc0Rrf6/NzFwwlzSBf/8fupPPnDCqB+VlK9ba6RAQDak67x4nWfpstLmgD1S+fyeH5X&#10;tgyPU4T9CpDx+6lz8kI1cAtWlhqfbaAohSV5py2tKhSPOQCVGFZD9jt5u14tdw8A0CarLt+0bdqu&#10;Nn4GAFSg6++tGjV98bDDLOzENzoLkgA3YWWp8bkpQSnid1OT9OIBP0B9vI1709JDO0vdAwC0ygO/&#10;m+YhIUCFdsNwnrveoruuf4yHH+ZgW+TRWekRmJ4VM0b3Eo8lzKLrH498PzVNaSjOICxALbr+wQ2J&#10;22VbJwCA9qUdM+J1oKbLw36AihiGu2l28aIUVlEen4VIgGl5q2903tCjGF3/FL+fmrS0+o2bkQAV&#10;sD3F7dptL+4GBgDAInjYf9Ne4/EHoEDDS5kvR87jmqqu/xg/BpiDHUrGZ7cRYFLe6Luirv8QjyfM&#10;wb/jWbIlHEDpDIzfMsPiAABLMrxkbdeRW+U+NEDZhl18/C7eODsVUArPacfn3zEwqTQ9H088Oi/b&#10;JlIKF1rzZUlugHJZqv6GeSMXAGB5vIByy7bx8ANQiGEYbnvk3K2JM0hDMezINzo78gGTsrz96NyE&#10;oBgG4mbOEABAcbz0cbtWn5+7ePwBAFiGdC0Yrw81TR76AxRoGA43DDdTfhspiS2TR2fmApiOJXzH&#10;lVYciccS5mIgbv784QVQENs33bLXdLzjRwAAwHJ4+He77FgCUI79y5iG4WbMcxlK4kWR8bnGBaYx&#10;LON7cNLR6ayEQUkMxJXRav38JX42ANxeuhkWz9GapG16EzoefwAAFsYWUTfLllIAZbAzQRkZiKMk&#10;ntVeUdd/iMcT4GpOzONLxy4eT5iLf8vlZPVIgJl1/YO3c2+TF0QAAPjOvanblV5yj8cfgNuxClQ5&#10;GYijKF4SGZ1/y8AkrJ4xPkt3UpTh4f/B91Sz9RI/IgBuI63WeeS8rMztBsBtlQoAwA/S6mXxulGT&#10;9BqPPQA30PX37juVlcVLKI0XtcdlFWRgEm5SjM5NB8rirYMSezEoAHBjXf905Hys/KWtUq1KAQDA&#10;Hw33p16PXD8qd7aVArit3TCcZ6qlZfESSpNeIo7fU53VNh5LgKuZUh6XKWVK5IZjkRkYALghNxxu&#10;VNd/jMceAAB2vKRyqzw0BLiVYRjOPacCMxBHaezONz7/noG8uv4xnmh0XqvPz108nDA3f5AVm6E4&#10;gFvw4O0mpa1B4qEHAIAfpXun8TpSE2SVOIDpDc9SLUZQZnbzojhpG98j31Wdk5ewgZzSH8wHJxqd&#10;lT3pKZGbjWWXBjXiZwZAPgbDb9Kr7cABADjHu/Xm5cj1pPJmlTiAKQ3DcHbaKrR0LzB+ZDC7rr+P&#10;31WdlwWJgKzS6g7xRKPzsmQnJTLkWkHe3AWYhDfvbpOXQgAAOFvXP8TrSU2Qe00A0xh2IjAMV3CG&#10;ZyiVVSVH9xKPJcBoq/WmP3Ki0emcjCmTtw7qyJK/ANlZHW763GQEAOBSq67/NV5XKntWiQPILN3D&#10;NwxXfnbloVQWJRqd61ogH9PJ40o/YvFYQilsR1FH6YZw/OwAGMfqcDdpa6tUAADGcK/qBlklDiCb&#10;/TDc4blWpWVwhmJ5KWR8dukD8hj2vT84yeiMrO5EwVxk1VNazSh+fgBczupwN8gDNgAAxrJ16i0y&#10;FACQQVod/8g5VgVm8RJK5gXuKzKHAeTgRDy+dOzi8YRi2Da1qgzFAVzHNe30rdabPh53AAC4hAGD&#10;G+QlFoDxuv7eFod15VktRfOsdnR22AKysOTv+GwXRelsh1xdL84rAONYHW7y0lapj/G4AwDARYaH&#10;gu5XTZtV4gDG2A3Dbfoj51WVW7pf5ZkKRXPtOy4vZwNZuLgb3Us8llCa9Eboke+uyu7VwAHAZawO&#10;d4MsUQ8AQC5d/3Rwvam8uX4HuIxhuCqzghQ1sELy6LzkAVzPVPK40o9XPJZQIv/Gq8wqPAAXsDrc&#10;tO229fa2LQAAGRk6mDwPEAHO1fWPnqNUWXqO8hA/TiiN3frG5984cB37Vo+v6z/EwwklskpcvaU3&#10;puPnCcAfWR1u8gxpAwCQ33Bfenvk+lOZsmoOwBkMw1WbhUuoxnCeOfgO63SekwLXsTz96EwkU43h&#10;BqM/6GrN8C3Am9I29gfnTmXLQzQAAKbi5ZbJs0ocwFuGZ6SGs+vM6nDUwwJF4+v6j/FwApzNEp2j&#10;czOBqqSH2Ue+x6olF3wAR1kFdfJebJUKAMCUbJ06bV5wAThuf0/JMFylrdbPX+JnCiXzUve40t8K&#10;8VgCnM0Nh3Gt1ptv8VhC6Vxs1Z0bmADB8Gad37YJsyQ9AACTs2LG1FlBByDYLxZiGK7e0m+bFzip&#10;Stri98h3WaezSBEwnm0Ux2VfeqrU9Q/xu6y6MowL8Durw02b610AAG7Ftf20eckS4Hd206m/tOV6&#10;/FyhdOl7G7/LOi8DsMA43r4bnYstauUNhPozFAdgdbgb9OpGAwAAt+T6ftKsEgfQ9fdpm80j50hV&#10;lBc4qZa5jNHddf1jPJwAp3X9Yzyh6LzcQKBmbjA20YtBBWDJ9ltbxHOjMuXlDwAAbs7OBpOWhkDi&#10;IQdYjN0w3KaP50ZVlxc4qZqtmkfW9R/jsQQ4yVL0o7NXNXVzg7GV0h9/hnOB5Rnepns9cl5UhtIN&#10;4njIAQDgFuxsMGlWiQOWyTBcK229wEnt0g5QR77bOpGVIYFRLA08LtsV0oSuf4rfbVVZuplpqWBg&#10;UawON2npd8WbtgAAzMbLL9NllThgcYbFAfyutFDXf4gfL9TGyx/jMpsBjOKNiHGZQqYZhuJaKQ0v&#10;PMWPF6BVtv6erlXX/xqPNwAA3FJa/SVepypbXoABlqPrHw3DNZLtEmmE69zR2b0PuJwLwZF5C4GW&#10;GIprJsuFA0vgpsGkpa24PRwDAGB2tpOaMEMFwBIMzz22B+dAVZdFSmjKsGrlwfdcp0vHLh5OgJ8b&#10;3ow4OJnodFZiojVpyDN+z1VpbmoCjfNgbMK89AEAQCk8LJwyK2wATdu/TGkYroEMw9Gcrr+P33Od&#10;l0VBgItYXWN8Vs6gRYbi2sl2d0CzrGo6Wav1po+HGwAA5rRaP3+J163KlJdhgEalF8YNw7WRYTha&#10;9W69eYnfd53Os0/gIvuLwoOTiU72Eo8lNMOgQTOlm8bx4wWoXRraiuc75ckKyAAAFMcKGlP2Gg83&#10;QO0892woO+HQsDTsefCd18m80A1cxAPFcRkyoXm2U26mtK1g/HgBqmXLpMnyxi0AAKWyo8F02XYK&#10;aEbX3xswaaatVUxpXVrp7Mh3X6fbxmMJ8FPpLbAjJxKdyHKcLMIwFGdZ8TZ6sc0z0AI3CiZr63cC&#10;AICSuY89TV6kBJqQhuFssd1KW8PaLEH6nh/5/uuM3McGzmO5+dG5GGMxhvOEfezbKA3FPcSPGKAa&#10;w2+SQe0J8rIHAACl89BwutwvAqq2G4azG1YjGYZjOcxpjO6u65/i4QQ4ZEvE0blJwKIYimuptALQ&#10;Y/yIAWpgdbjJevVWHQAANTDwME1pVaV4rAGq0PUPaaXLeF5TlXmhn8WxAvLIuv5jPJYAB9L+6wcn&#10;EJ3TazyWsAT+sGymNBTn7QmgLsNwthsEU9T1H+LhBgCAInX9w8H1rLJkCAGozrDoh3tFbWQYjkXy&#10;3HVcq8/PXTyWAAfSySKeQHS69CZiPJawFOmN0fhvQnVm6XGgJl7kmCbXtQAA1Ma9qWlKK3LHYw1Q&#10;rGEYbhvPZaqvNBBk5wKWyqzGuNzTBs5iiflxmTpm6VygNZRlhYFK2Lp7kqwYCgBAfYbVow1B5G8b&#10;DzVAkbr+ye9AG+2etxqGY8HSwhXx34XOynUrcJqlhMdlVSW4u0tvjcZ/G6ozbwADpXNjYJq85AEA&#10;QK2sID1RXpwECpfOU4bh2sgwHPz2osfBvw+dzvkDeJsT7OjsYw97w5tYB/9GVF+GIoCSpa0T4nlL&#10;V5dWh3PTAACAannZe5KstgEUaz8MF89bqjAv6cPvDPmOy84nwNu6/jGeOHRWbgrAjwzFNVMaOIkf&#10;L8DsXLNOkhuPAABUzz2paer6D/FQA8wtvdB9cL5SjW39zsAfvVtvXo78W9GprGwMvMWy8uMyMAJH&#10;DMMK3mBoo5f48QLMabV+/nLkXKXrerU6HAAALVitN/2R611dl3tDQDm6/t69oWbavu/6X+JHDEtn&#10;4HdcXvgG3pROEvHEodPZVhB+ousfvMXQTC8GJYAiDL8tBq5z501cAABaMfzNcHjNq6tKL7/GQw1w&#10;c7thOIPPjWQYDn7CdtDjSr8P8VgC/MZF5Mg8QISf6/p7Q3HNtHXzE5ibFzgmyWoPAAA0xX3u/HnA&#10;CMzOMFxLpZ0KHuJHDOx1/dORfzc63TYeSoDfpAuQIycOnSj9KMVjCfxR2lo4/ttRlRmKA+YzDFlb&#10;HS53Xu4AAKA1VombJMMLwGy6/tEzzGZKu9H4PYG3DPfB478dnZHdroDjnFhH58QK51mtn7/Efz+q&#10;M4PAwBysDpe/NLAejzMAALTAfaj8pWMajzPA5IZhOC9INtDuPpRnqnAWQ8DjsqgHcNxwQXlw0tDJ&#10;bDEFF1h9fu6O/DtSjVlRCLgxNwHy977rf4nHGQAAmuAF8ClKOwcYZABuZ9g20DBcA+2Gqv2GwNls&#10;ET2yrv8YjyXAXRpsODhh6GTpxygeS+BtVvhpKBeWwI2kwa2Dc5CuyupwAAC0zipxE+ReEHAj6Xxj&#10;GK6N0kIJhuHgMp6ljisdt3gsAb5fWB6cNPR2u4s44HLDm10H/6ZUXy4ugVvwRlz+bH8NAEDzrBI3&#10;Ra/xMAPkZhiunTw/gHG8ID4uixkBR3nIOC7bTMEVDMU1k1WGgEkND7HcBM2Y8zYAAEthlbj83XX9&#10;QzzOALlYFamZtml3svj5AmfyYsfYtvFQAtylN7uOnDB0In/8w5W6/tGQQxsZrgCm4kZo/qwOBwDA&#10;YniYmL00ZBgPM8DVuv7eEHMzbS0oAtc78m9LZ2SLZuBAPFHovJxQIYOufzCU20wvzotAbunccuR8&#10;o5FZNh4AgKUxYJE9K28Aee2G4exk1UiG4SATz07HlRZjiccSWLJhhaaDk4VO9hIPJTDS8LaugYc2&#10;enWxCeSSbqAdOc/oiqwOBwDA4lglLn+2wQNyMQzXUp4NQEbOjSPr+o/xWAILlv54PThR6GRW14DM&#10;hj98v8V/a6qyrT98gRz80Z83168AACyVVeKy52Vx4Hp2j2mptHvMQ/yIgfFWXf/rkX9rOlE6bvFY&#10;AguWpmTjiUKnW31+7uKxBK5n+KGdrEIEXGVYxWEbzy0an/MyAACLZZW47Bl8AK4y7F5lGK6N0jDc&#10;ffyIgevYPWVcXgoH/sDwybjSj1A8lkAeaeA0/ptTpdlCAxjJSxt5cyMAAIClc78pb2nVvXiMAc7S&#10;9U9egmyjtOuPYTiYyLCK5sG/O51sGw8lsGDewBiXFTZgWpYCbqiu/xg/X4BTbKOdN9euAAAsnlXi&#10;cudhI3Cx9AK1Ybg22u2kZRgOpuPadXTxUAILFk8QOi9LwsP09n8cH/z7U32lAcf4+QL81LBtxsG5&#10;ROOyOhwAAAy8gJk5OwMAF9jvBmAYroF2w3DA5CxsNK70fCEeS2CJPGwc20s8lMBEhuXT479BVZiB&#10;DOBcaeudeA7R+KwOBwAAe1bayJ375MBZDCQ3lB1h4GbsojKu913/SzyWwBIZNBmVoQ64sWF415tj&#10;DZQu3uPHC/AHwwMq5/xMuW4FAIA/SqvaxOtmjc9OKsCbuv7ei4/NtLUyKNyW69aRGdwFkv3yxIcn&#10;Cb2ZpYBhBsNQnKWB2+gl3QiJHzFAYrvsvFkdDgAAAqvEZc29cuCndsNwmz6eN1RlWysuwe2lf3dH&#10;/j3qRF4SB3a8lTEyb0DAPIYbli8H/yZVY6/eIAaOsQx8vqzKCQAAx7kvnrVtPL4AhuGaauuFS5jJ&#10;sFhI/DepExmIA3ZcjI7LhR/MaPhD2rBEG6U/pB/jRwwsmD/w8+YlDgCAwfrP/yTdz3v3afPfeLfu&#10;//ur9eZfTANRq0+bf7R78e7T1/97utewWn/9V3fbEnVf//l0LfX+89f/0t2nP/+Px/9xNKDrHw6u&#10;nzU+f3sAPxrOsV5sb6O024sX22EuVjYemxc2gLs72w+Oy8UfzM9AbzN5uwz4zarrfz1yntC40kqc&#10;tqcGAJZp/a/++9+vN3919Wnz11brr//au09f/90j10uX9H9erTfrd13/T92t/+GfxP911MkLl/my&#10;OjXwm+FlR88e2ygNw7m3BDNzTh2X8xeQTqAHJwed7DUeR2Aeu7e2D/+NqsLed/0v8fMFFmZ4220b&#10;zw8aVxoujIcYAKBpf+vv/vver7/+6bAV5td/O14fZevT139ntf7699+t+396t/Ic9UqrBsbPV6Pz&#10;EjmwP6+6t9NAu0FnwyRQBC9xjMsOVbB0tqQalbfdoCxWE2qorv8YP19gOdJg7MF5QWNLq2+6aQkA&#10;LMPf2PyH362f/7l366//xpHroon7+m+tPm3Wd3/2/J+L/7GogxU38uWlHFi2/X0dw3ANlBYicF8J&#10;ymFxkHHZnQqWzhtwo9pdCAJFSYNU8d+q6szNU1gub7rly7kUAFiE9Z//ybvPm3/23afNvx6vh27f&#10;139ztf76L939zT//K/E/JmV71/UfDj9PjWwbjy+wDPv784bhGsgzUCiPF8lHZhEOWDYDJCPr+g/x&#10;WAIFMOTbTGl7m/jxAo2zcnHO0upwtioCANr115//0rv183/33frr//HItdC8fdr8P1afN//ju/XX&#10;/2j8j025rBKXMffOYXE8a2wowyNQJs8/R+VZIyyc5TXHlaaw47EECmGgoplsTw3LYvvrfK3Wmz4e&#10;XwCAZnz6e/+Fd+uv/zheAxXY9t26/6fjf3zK5O+RfPl7BBak6+89Z2ymrYFmKFjX3x/5d6sTuS6F&#10;hUsngXhi0OmsuAGFG4biLM/eRi/pQj9+xEB7rMiQr/TGYDy+AAAteLfefHz36ev/K17/lNzq0+Zv&#10;3P2Nv/MfjP9dKIyHjDlLK1a7lwOtS8Nw6+cvR84Bqq+thUCgfJ57jmobjyOwIB48juo1HkegQMON&#10;zJcj/4ZVX4bioHVW98yWt94AgCb9rX/wT67Wm3/53frr/zde/9TQar35X999ev7Pxv9alMVgR8as&#10;MgRt2w3DWXCjkQzDQSXSrkpH/g3rRPE4AgtiknhUL/E4AoUyFNdS6e3ix/gRA22wPVG+3MQEAJrz&#10;N5//yurz5n8Vr3sq7P/wfr35r8X/ehTEKnHZ8qIONGwYhjOU0UbpRXQ7YkElbFE9Ls8WYam6/iGe&#10;EHS69KZgPJRA2fyB3kyG4qBRVi3Olhc3AICmvP+0+a+uPn1t6G/6r//43Xrz34n/PSmHVeKyZdtU&#10;aNGwwr97OG1kGA4q46Xycd11/VM8lsASdP1TPCHodGn6Oh5KoHxuaLaT1Y+gMbZLzZdtiQCAhqS/&#10;/d592vx/Dq55WqjrP8b/vhTC3yf58vcJtGU4P9p1qoHSAgKGlqE+u7+Pjvyb1on87QXLlP7xH5wQ&#10;dDKDGFAvywk3lJuq0AxvtmXr1c1MAKAV6W++xleg2b5bf/1vx//elCGtmnPkM9OF2TYVGjIssGEY&#10;roF2u2C5fwR1svvfqOz+Bwvl4eO4LKsJdXPua6f0WcbPF6hP4w86b5ZzIgDQigUMww192vzf3q83&#10;fzX+92d+++/g4WemizN0AfXbL65hGK6BdjtgOS9Dvbr+Pv671um8pAELlf7xxxOCTpemr+OxBCpj&#10;y+hmMgAClbMdUa62rlEBgBYsZhhu3+rT5h/dfdr8J+NxYH5L+h5OmhX+oWp2mmon99GhDQaUR7WN&#10;xxFYAH/Uj8oJE1phKK6ZVuvNt/jxAnWwameevOUGALRgacNw31t92vwv7v7681+Kx4N5pVV04mel&#10;y/O3CtTLebCZtoaToR3pediRf+c6UTyOwAIs8QZThl7icQQqNqxM5G2KNnJ+hgq5Hs3T+67/JR5b&#10;AICaLHUY7nurrv8X4zFhZrakypbt+aAyXX+/Wj9/if+WVWVb94ygLYaVx2V3FViarn+IJwKdLv0R&#10;EA8lULnhfPgS/72ryl7cZIWK2C41VwaCAYCqvV9//dN3669/ceQ6Z1Gl4xCPDfMyEJIpKxNBPXbD&#10;cJv+4N+xaswwHDTIjivjSruGxWMJtMxWgaNKU9fxUAINGN76NRTXRts0ZBM/YqA8/njPUzqO8dgC&#10;ANRi6SvD/dhq/fVfu/vbf/6X4zFiPmmQIH5OujzbpkIlDMO11KvVkKBNrk9H1vUf47EEGra/2XR4&#10;MtDbeZsNmrZab74d/LtXjRmKgwp48JmldL5zgxMAqJJhuCN1X/+ZeJyYl+9onvzdAoUbVvF3vmuj&#10;tIuKcy60yq4ro/JSOSxMmoKNJwKdzvLC0D7bYbSTJZChXN5ky5OVFgCAWhmG+0mfNv+nu0/P/6F4&#10;vJhP2jHk4HPS5VmVA8plGK6Z0gv/aaW/+BEDDRl2vDr496+3cx8dFsbAx7i8VQHL4GZnQ1nZE4pk&#10;u9Q8eVkDAKiRYbgTfX7+H8Rjxow8dMySh5BQqK5/SqvPx3+zqq/dedYwHCyC8/aoXuNxBBqWLoyO&#10;nAj0dtt4HIF2GdZoKG8hQ3E8AM2SP+IBgOoYhjunr/+Xu7/+9/4j8dgxn7TizuHnpEvzsjmUZb+T&#10;lKGKBkov+BuGg+VIWyPH84BOZs4DlsSJclQv8TgCbbOlXzulAcf4+QLzcG7Nk/MaAFAbw3AX9Gnz&#10;P4rHj/nsv7uHn5MuywuLUAzDcO3k/hAsj12uxmVwGBbEzafLS9vMxuMILMCwbPzBOUH1ld7ojh8v&#10;cHtW4MyT1RUAgJq8X3/903frr38Rr2n0s77+2/EYMqNh21T306/MfRkog/syzbQ1aAzL5Dw+rruu&#10;f4zHEmiUP+Avb7fkMLBMXf/ojbk2cvMV5uc69PpW600fjysAQKmsDDeu95+f/yvxWDIfK3HkyYs9&#10;MKOuv08LP8R/l6qyNAz3IX7EwDLYgWVcaQGUeCyBRrkJNSIXl7Bsw1Ccc2cbvVgaGebhj/U8peMY&#10;jy0AQIkMw41vtd78tXg8mdGwStzB56QLs5oRzGM3DLfpD/5Nqsa27gvBwg3PK+O5QadyHQrLkYYB&#10;Dk4CejMXmMD+5qfzZxu9Wh4Zbs+qClnaGuoFAGpgGO66Vp82//t4TJmX7/P1WbkfZmAYrqXSPW0r&#10;HMHSeVFjVGmr2XgogUYZ6Lg8y7kDO8MNhG/xHKEqS0MlhuLghjxAuj5/uAMANTAMl6FPX//duz/7&#10;+p+Jx5b57L/Xh5+VLsp9drihrn/we9xMadcT509gZ7d18uF5Qm+UhsPjcQQaZZjj4rbxGALL5q26&#10;dvJWHdyIpdyzZJAXACidYbiMffr634vHlxkNq3F4+HhtXf8hHlpgAsN9GL/HbZSG4ewWAPzG4kej&#10;eonHEWiU7aouzgkSOOBc2lBuxsLk0spmB//2dFHeYgMASmcYLm+rT89/Jx5j5rVaP3+Jn5Muy981&#10;cANd/2SAt412W00bhgMC16SjsgASLIUHkpeVflTiMQRInE8bqus/xs8XyMcKxdf3vut/iccVAKAU&#10;79df//Td+utfxGsYXdGnr/9OPM7MbNh+8PCz0iV5GAkT2g+nG4ZroPRCvmE44BgLdowrHkegUelh&#10;WjwB6I2sHAS8YX+T4fDcoepKA47x8wUyGLYWOvg3p4vaugkKAJTKynDTdfdp80/E4828fNevLw0W&#10;xuMKXC+98GsYro12w3AAP+G55Lhcg8JSeCh5UU6OwEnDMvQH5w/Vl607ID8vY1yfcxMAUCrDcNN2&#10;92f9fyIec+a1Hzg5+Kx0QVbph+zsZNJQzpHACe63jys9y43HEmiUt0TOzhLuwHm6/vHIOUQVlrZ2&#10;jB8vMF4a5or/znRZtksFAEpkGG763n/q/4vxuDMzL5vn6CUeVmCkrr9frZ+/HPl3pvra2rEKOEvX&#10;Pxw5h+hUBo5hOdLD/oOTgA4yFAFcZBiKM3DcRi+2J4Q8PCS9OtulAgDFMQx3o7q/91+Px575+e5f&#10;n79xIIPdMJyXEBtp62VI4Gxe0BhVWk01HkqgUfaWPq/V5+cuHjuANw0Xoi/xfKIqS0Nxts2Ga1g9&#10;8+pcjwIApTEMd8M+P/8z8fgzP9umZsgqSHAdw3AtlV6EtI0fcBGLc1xeWlE1HkegVSaHz8obGcAo&#10;huJaKt2QeIwfMXAeD4quz/UoAFASw3C3bfVp8z+JnwEFcG/96jyQhCsMW+W599xGXsgGRvE7cHlp&#10;kDweR6Bh6Y/OeCLQH7I9FXAV21M3k7f0YCRvK1+d61EAoBjv11//9N36618cuWbRRBkaKpfB0Kvb&#10;xmMKnGFYid/5p43SMJx7PsAonj+O6jUeR6BhabWJIycC7bOPNJCD4eN2skoTXGhYNcHS7Vdku1QA&#10;oBRWhpun1frrvxQ/C8qw/zdx8Jnp/KyKBBcahuHcZ2mgNMhiGA64RrpvHM8tOpkXMmBp3Mj6aWk1&#10;Dn+QA1m4MG2orv8YP1/gOC9fXJ9BXACgBIbhZuzz5p+NnweFsG3q9bnHAufr+ifDcG20e/nRMBxw&#10;pbSwTzy/6HTOv7AwhjSOZw9pIDcXp+1kBVE4jxUyr84bawDA7AzDzd3zfzN+JpTDv43rcg8ezpOG&#10;Rw3DtZGdAIBcvIw+rrTaajyWQMu8yXa09LZNPFQAVxve5Ds456i+0qBP/HiBP/Jw6LrcJAUA5mYY&#10;bv7e/9nf/y/Hz4Vy2Db1+qzSAW/bD8Md/NtRhVkVE8jJ88ZR2ZEFFii9iRVPBgvvJR4jgGxcpDbT&#10;ar35Fj9eYK/rH+O/GV2WP84BgDkZhiuju7/5538lfjYUxMvm19f1H+JhBQZ2eGqmrXMdkJ3r0HEZ&#10;ToYFcsL8Qx4+ApMbBkUsc99GhqjhCG8wX53tUgGA2RiGK6e79Z//Sfx8KEt6WS5+bjo/K/DDEV1/&#10;n/5txH8vqrKtZ47AVI6cc3SiVdf/Go8jsACWdx/yBzhwM13/kIap4nlIVfZiiw/4IysQX5ftUgGA&#10;ubxff/3Td+uvfxGvTzRHX/8ifj6Ux331q/MyEPxoNwznnkojGYYDJuUlpstLv7HxOAILYTBjszXQ&#10;ANzUsELn0s+9rZR+Qx7jRwyLNJzbrIJ5RWl77XhYAQCmZmW4slqtN//b+BlRILuvXF16aTQeVlgk&#10;w3AtlV6gdm4DJmWl4stLxyweR2AphtWKDk4MS8mbGsBcXLQ2k6E4SKuKdP0vR/596Pxe4zEFAJia&#10;YbgS+/rPxc+JMrmvc2Vd/zEeU1icrn/0O9xMhuGAm0i7jBw5B+nt3HuHJVvqidNWqcDc0nkonptU&#10;Z1Z2YulWXf9r/Heh87NdKgBwa4bhyuz9n/19f1tWwrap12XrKhZvGIaz0n4D7VYeshMVcCNLneu4&#10;sm08jsCSLHP7PlulAkVw8dpQXf8hfr6wFB6mXpehWgDglgzDFdu/fvcv/N1/b/y8KJRtU6/Ng0mW&#10;q+ufDMO10W7hDc8agRvyUsa4nKth6ZY1FLe1VSpQEisrNZQtP1ii4a3mw38POreXeEgBAKZiGK7c&#10;Vp826/h5Uba0yln8HHVBXixkgdK9Q8NwbbRb7d+ABXBjacYhno90uvQMIx5LYGm6/mEBF+KG4YAy&#10;DW8GxnOWKiwNOMaPF1q2v5l78G9B52W7VADgVgzDFV7X/1PxM6NsVui4LvdPWBrDcO3k/AXMZpjn&#10;ODgv6e3s0AIM2h6KMwwHlM1QXDOt1ptv8eOFVqXtIeK/AZ2f61MA4BYMw5Xe13/zbv0P/yR+bhTO&#10;tqnXZrVsFsMOIc20tbolMCvXn+Ny7gZ+0+a2Vy5SgToM5+BWB5MXlaE4lsKD1ava2l4DAJja+/XX&#10;P323/voXR65FVEjpJZP4uVEHfw9d1TYeT2hO1997kbCZLLoBFMEzxBF1/cd4HIEla22VIsNwQE2G&#10;1TpfDs5lqrEXwy40zRtpV7Vab/p4SAEAcrIyXBX9P+8+b/7z8bOjDqvPz92Rz1RnZvsqmrYbhtv0&#10;8XuvKjMMBxTD88PLs9U1cGhYpaj2E6qLVKBOw5BJ7edgDb2m39T4EUML0nXWke+8zswf4gDAlAzD&#10;1dHq09d/JX521MPfRFdmtQ5aZRiupdK93Yf4EQPMJe1OdORcpTfyYjrwU7W+5bbbqs5FKlA5F7bN&#10;lLZFNBRHc9JA15Hvu87MtSoAMBXDcJX06es/vlv/g/90/PyoiFWzr8rDSZrkReeWSrt/uHcDFMVW&#10;3JfnmhN427CFai37UW93b5bZog5ohIvbZkpvE/ptoinedr6ql3g8AQByMAxXT6tPm78WPz/q42XG&#10;q9rG4wlVszJcM+0X3XAvFyhOrYsZzdxrPI4AfzRcyJf+x316W+Mp/kcHqJ0L3GYyAEM7hjeea3lh&#10;orjSeT0eUgCAaxmGq6mv/8bd39r8x+JnSH32/+6OfMY6J6sv0QzDcM20W0nIMBxQKLu2jMpLGMB5&#10;0uprBd5Ye7UqHNA6F7lttHu7EFrQ9Y/x+63ze9/1v8RDCgBwjffrr3/6bv31L+J1hwqt+/rPx8+Q&#10;Stk29brSfX1ogBea22j3AqNnjUDB0n3leO7S6eJxBHhTOtkWsGKcQThgUVzotpGhOFqwf0ni4Put&#10;83L9CgDkZGW4ulp92vwv7/72n//l+DlSL//+xrdaP3+JxxNq4x5JG1nNH6hC1z/F85dO5348ME7X&#10;P6U/WuNJZeJeDMIBi+Vit4ncYKF2tgEZn6FYACAnw3B1tfq0+Ud3n//+fyp+jtTNylBXZQsrqmYY&#10;rom2VqsEqtH1D0fOYzpR2vEmHkqA83X94347v5d4gsnQNj04TP/znawAftuqcHvkfKmKsmUiNfPQ&#10;dXy7a1oAgAwMw1XWp6//1/frzV+NnyP1s6L/dXnxnWoNLy67R1t3aRjuQ/xoAYrV9fdHzmU6kedx&#10;QD7pRNz1H9KbcSO3VU1/QLzsVs/p+id/EAMcMQzFefBRd9v0Nk/8aKF4w/knfp91ZrvrWwCAKxmG&#10;q6xPm//3u09f/1vxc6QRHkxelb+RqNLw736KBSJ0u7YGJIAaGcYekZVAgUmlB/5d/5QuLndvzKWB&#10;ubSi3LD1aRp6e9z/vzH8BnAuN16qL207GT9WKN3+4evB91lnZTsgAOBqhuGq7H8YP0faMvLFcFlF&#10;m0rtd0w6+D6rmtKLyoZxgSr5W/DyXG8CANSo6+/ddK07byJSm9X6+Uv8Huu80rGLxxMA4BLv11//&#10;9N3661/E6wyVm2vAZTAcMz4vC1Kdrn+wOk/Vvdi1A6iZZ4KX528yAICKpZuH8QJP1fQaP08omTfQ&#10;xmcAFgC4hpXh6mu13vzP7v7WP/gn42dJg2ybek1W0qYqXhSsujQMZ6cqoGqeB16eFzAAACq3+vzc&#10;xYs81ZEhGarhIc9VeQMZABjLMFx9GYZbHv9Gx3fX9Y/xeEKRuv4xfn9VR2lFJcNwQAs8CxzVSzyO&#10;AABUxhYd1WaVOKqQhjePfH91Xv7oBgBGMQxXX4bhlsnDySvq+o/xeEKJrA5XZ+n8bBgOaIXngKOy&#10;IjEAQAv2D0vixZ5Kr+s/xM8SSuOP7fGlYxePJwDAKYbh6ms3DPcv/13DcAvkBaLx2caKKlgdrsp2&#10;w3AADfEMcFzxOAIAUKuuf4oXeyq79IZp/BihNOkhRfzu6rxsjQwAXMowXH0Zhlu4rr+P3wmdnVU7&#10;KJ6XBCvM6pNAg7yEMS4rhQIAtMRbi9V11/UP8WOEkqSHFPF7q/PyBzcAcAnDcPVlGI7Ev9vxuSdC&#10;6fz7rqqt3TiAZnn2N6p03OKhBACgZsOFsQGWWvLWIiXzh/Y1vcTDCQDwM4bh6sswHN+lrfni90Nn&#10;5p4IBbMaT1VtrdIPNM2qxKMyEAcA0KLh4vglXvypvNJ2lPHjg1KkhxPxO6vzSg/F4vEEADjGMFx9&#10;GYbjR/t/wwffE51utX7+Eo8nlCJ9P+N3VkVmGA5YhCPnP53oruuf4nEEAKAFhuKqybaKlMrN3/G5&#10;GQsAnMMwXH3thuE+bf6J+FmyYFbsuCYra1Msv89V9GLrZWAp7Aw1IltpAwC0bbXefDu4CFRRGZyh&#10;VIZqx+eGLABwimG4+jIMx894QDm6bTyWUISufzzyfVVZGYYDFsW9+hF1/cd4HAEAaIxVnsrO1oqU&#10;ykOd0VnlAAB4k2G4+jIMx1u8jDg+Ay2UKD1Aj99VlVM659pxA1ga15uXt+r6X+NxBACgQWnoKl4M&#10;qoxW600fPy+YnbehR5eGkOPhBAD4zjBcfRmG45T0sC1+b3ReVs2nRF4uLrfdi8WG4YAF8tt0ee7T&#10;AwAsiBu0xWaLEIqTHkoc+a7qnLr+QzyeAACJYbj6MgzHOfz9dEW2sqJA6eXVg++qZs8wHLBkFr24&#10;PItRAAAsTdc/xYtCzZ+bOZTG9iDjs+UPAHCMYbj6MgzH2br+Pn5/dF4eVFIiv9flZds7YOkseHF5&#10;uy22AQBYGENxxZW2p4wfE8zJ29Cjs+IjAHDAMFx9GYbjUu/Wm5f4PdJZ+RuK4hz5nmq+tlbiB/jt&#10;b8p4jtTbvcTjCADAEnT94+6GwuEFomYoDSnGjwjm5IHtuLx1BgBEhuHqyzAcY9jGanzxWMKsuv4h&#10;fkc1W9u0JXX8iACWKJ0Pj5wn9XZevAAAWKzhBo83mEvIm46UxHY/o0sPweLhBACWyzBcfa3WvWE4&#10;RvGQcnxWzacow0vEB99T3TzDcAA/svPTmAzEAQAs2jD4Yihu7rr+Y/xoYDZu/o7OzVoA4DvDcPW1&#10;+vz1bxuGYzQvFo3PPRFKYuCghF7Ti9zxowFYNPfsR5Wu0eOhBABgYdI2f/FCUTfMzV8Ksn94e/g9&#10;1cncsAUAEsNw9WUYjhz8ux/Xqut/jccSZmMgbu5e3FsBOMLLF6MyEAcAwM5q/fwlXizqRhmIoyBp&#10;28+D76jO6SUeSwBgeQzD1ZdhOHJxX2Vcq/Wmj8cS5mL74/lKL2wbXAD4CQNxo0or68VDCQDAQhmE&#10;mSkDcRQkPYw4+I7qZOn8GY8lALAshuHqa/XJMBz5pJXO4ndMZ7WNxxLmYiBuntJAsWE4gLela6Z4&#10;/tTbpZVf43EEAGDB3MCdIQNxFMRD3HGlm+bxWAIAy2EYrr4Mw5GdlTtGZxCGUhiIu327FwydAwBO&#10;MhA3oq7/EI8jAABL1/VPBxeOmi4DcZSi6x8Ovp86q3Ts4uEEAJbBMFx9GYZjKh5UjsvqHZTCQNxt&#10;Sy9mx88AgOPerTcv8TyqE3n2BgDAUYbibpeLckrh3/3YbPEDAAtlGK6+DMMxpdV68y1+53RG7otQ&#10;CANxN2tr1R6Ay7jOvDyD1wAA/FzXP3q7+Qa58Ush0nfx4Pupk6WbEfFYAgDtMwxXX4bhmFra+i9+&#10;73S61fr5SzyWMAcDcTdpm45zPPYAvC1dLx05p+qNdttyAwDATw1bKHrIM2UG4iiEP6rH5Q9rAFge&#10;w3D1ZRiOW/CS0bi8ZEQpDMRNnmE4gJG8eHF5q/Wmj8cRAAD+qOvv3603L/FiUpkyEEchLLs+Mtt8&#10;AMCiGIarL8Nw3IphmtFt47GEOfg3PGmvaTeSeMwBOE/a/vPIuVVvZCAOAIDzdP29YZmJMhBHITzY&#10;HZe3mwFgOQzD1dduGO5v/+/+cvwsYRLDC4UH30OdLu1QEA8n3JqBuMl68W8c4DpWIh7VSzyOAADw&#10;U+mNiiMXlbomA3GUoOsfD76bOis3dQFgGQzD1ZdhOObgPDGuu65/iscSbs1AXP52WyJ3/X081gBc&#10;xm/UqF7jcQQAgDetPj93Ry4sNTYDcRTAH9Sj85YZACyAYbj6MgzHXKyuPzL3RiiAeyN5MwwHkI/f&#10;qFFt43EEAICTVl3/65GLS43JTV8KYMn1caVVM+OxBADaYhiuvoZhuD83DMcsvEQ4Ln9bUQLDBvlK&#10;50LDcAAZ2eFlTAbiAAAYZ/9gKF5g6tIMxFGA1fr5y8F3Uyfb3eAFAJplGK6+DMMxNwM1o7P6NrPz&#10;7zdP7pUATKDrH+L5VqeLhxEAAM7X9U/xAlMXZiCOAqS38Q++mzpZulkejyUA0AbDcPVlGI4ieFg5&#10;Nit4MDsDcVe3dZ8TYCJdf3/kvKsTWa0UAIDrDEs1b+OFps7MjSIK4GHvuNLDrngsAYD6GYarL8Nw&#10;FMPDytF5YMncDMRdVRqG+xCPKQD5HDn36kTu3wMAcL1hKM4DozEZiKMAB99LnVU8jgBA/QzD1Zdh&#10;OErjHDKudG8pHku4JQNxo9taQR9gehamuDzXlwAA5DG8Bf0SLzh1IgNxzG0YaD38bupUL/FQAgB1&#10;MwxXX4bhKNHq83MXv6s63V3XP8VjCbdkIG5UW/92AW7DQNzl+Y0CACAbN31HZCCOuXX908H3Uidb&#10;rZ+/xEMJANTLMFx9rdab/+ndv2IYjvKsuv7X+H3VGbk/wswMxF3ear3p43EEYBoWpLg8A3EAAGRj&#10;IG5Ebvgys/3D38Pvpt4sPeSKxxIAqJNhuPoyDEfJDNWMy99YzM2/3cszEAdwOwbiRtT1H+JxBACA&#10;UQzEjchAHDNL38GD76VOlm6Ux2MJANTHMFx9GYajeF1/H7+3Op3BGuZmIO7y/LsFuJ3VevMtnod1&#10;Is/fAADIxUDciFyQM7O09efB91Inu+v6h3gsAYC6GIarL8Nw1OLderON31+d7CUeR7glA3GXZyAO&#10;4HbSOTeeh3Uiz98AAMjFQNyIXJAzM39Ij2objyMAUBfDcPVlGI6a2NJqVP7OYlYG4i7PQBzA7Xix&#10;/fJWXf9rPI4AADCKgbgRGYhjZh4EX15anj4eRwCgHobh6sswHLVxf2RcabvZeCzhVgzEXZ6BOIDb&#10;cX15eemYxeMIAACjuCAfkYE4ZnbwndTJ/CENAPUyDFdfhuGoUfpbP36Xdbq7rn+MxxJuxUDc5RmI&#10;A7idtNpZPA/r7dKqevE4AgDAKAbiRmQgjjl1/ePBd1Ins9Q6ANTJMFx9rdZfDcNRJYM147rr+qd4&#10;LOFW/Lu9PANxALdjIO7y/E4BAJCNgbgRGYhjTl3/dPCd1MnSTfJ4KAGAshmGqy/DcFSt6x/id1pn&#10;5B4JMzIQd3kGDQBuZ/837cG5WD/P7xQAANkYiBuRm73MyB/R47JqAQDUxTBcfe2G4db/8D8QP0uo&#10;Rtffx++1Tmc1buZkIO7yDBoA3I7fqctbrTff4nEEAIBRDMSNyEAcM0rfv4PvpE6WVnuIxxIAKJNh&#10;uPoyDEcr3q032/j91tsZrmFOBg0uz79ZgNvxOzWql3gcAQBgFANxIzIQx4xW6+cvB99JnSweRwCg&#10;TIbh6sswHC1JD+Did1wn89CS2Rg0uDwDcQA31PVP8Tysk73GwwgAAKMYiBuRgThmlG5cHnwndSoP&#10;aACgAobh6sswHK3xAtKotvE4wq0YiLs8A3EAN9T1j/E8rJO5tgQAIA8DcSMyEMeMPCS+vNV68y0e&#10;RwCgLIbh6sswHC1yj2Rcd11/H48l3IKBuMszEAdwQ13/EM/DOl08jAAAMIqbvSMyEMeMDr6POlk6&#10;z8XjCACUwzBcfRmGo1Wrrv81ft91urT6STyWcAsG4i7PQBzADXX9fTwP63RetgAAIAsDcSMyEMdc&#10;LLE+qvRQKx5KAKAMhuHqyzAcLTNcM667rn+KxxJuwb/ZyzMQB3BDBuJGZSAOAIAsDMSNyEAcc+n6&#10;p4Pvo06WbpDHQwkAzM8wXH0ZhqN5trUal/skzMRA3OUZiAO4rXge1unSNXk8jgAAcDEDcSNyo5eZ&#10;7B8aH34n9WZWKwCA8hiGq69VZxiOBbCKx6isys1cDMRdnoE4gNt6t95s47lYb5d2yonHEQAALmYg&#10;bkQG4phJ+u4dfB91Mm+UAUBZDMPVl2E4lsRDy8szYMNcDMRdnn+vALflb9/LMxAHAEAWBuJGZCCO&#10;mazWz18Ovo86WTyOAMB8DMPV1+rT5m8ZhmNJ3q03L/Hfgd5utd58i8cRbsFA3OUZiAO4LdeWl2fH&#10;FwAAsjAQNyIDccwk3bQ8+D7qVC/xOAIA8zAMV1+G4VgiLyKNyt9dzMJA3OUZiAO4rfTiQDwX6+0M&#10;xAHn6/r7tKxk+sNg98dBuvmYttvq+g/p/3t3QnFSAVgsA3EjMhDHTAzEXZ6VCgCgDIbh6msYhvs7&#10;huFYHPdJRrWNxxFuwUDc5RmIA7gtA3GXt5thATgwDL89rbr+1/3ym9t4AjnRa7oYTn/0G5IDWAY3&#10;ekdkII6ZWF798nbXtQDArAzD1ZdhOJZsf2/94N+F3sxAHLMwEHd5BuIAbstA3OUZiAN+930IbljK&#10;/dIBuJOlh4hOOgDtMhA3IgNxzMSD5MtLD7PicQQAbscwXH0ZhmPpDNiMa/ecAm7Mv9fLMxAHcFt2&#10;fRlR13+IxxFYkt+G4HYTxdmH4H7W7oTtBATQFANxIzIQx0xued3XSl7sAID5GIarL8NwsLv3/hD/&#10;beh0BuKYg4G4yzMQB3Bb+0WNDs7HeiPP4GDBuv6pgO2yXgzGAbTBQNyIXIwzk4Pvok6Wrp3jcQQA&#10;pmcYrr4Mw8Fe19/Hfx863V3XP8ZDCVMzEHd5BuIAbstA3Ig8g4MFKmMQ7g+lFerSG3PxPyoA9TAQ&#10;NyIX48zBKgWjcq0KALdnGK6+DMPBH1md+/K8jMQcDMRdnoE4gNvyDG5EnsHBggxboxa9t3SabPaw&#10;EaBOLsZH5GKcOXT948F3USezbQ8A3JZhuPoyDAeHnMdGZEcZZmAg7vIMxAHclmdwl7fq+l/jcQQa&#10;lB64V/U2mgEBgOq4GB+R3zvmMKwWfPh91JvFwwgATMcwXH3thuH+589/KX6WsHSl7dRSRe6VMAMD&#10;cZdnIA7gttJwVzwX6+0MxEHruv6+1v2k02BF/K8DQLkMxI3ITV5msH/AfPh91Fu9xuMIAEzDMFx9&#10;GYaDn1utN9/ivxm9nQeXzMFA3OUZiAO4LQNxl2feBFq2G4Yre4vUM3qxPRVAHQzEjchAHDMwEDeq&#10;l3gcAYD8DMPVl2E4eFutL6vPmQeXzMFA3OUZiAO4rf2OgAfnY/0815XQqq5/bOgG4mv67xP/KwJQ&#10;FgNxIzIQxwz84Xx5aVWHeBwBgLwMw9WXYTg4zb2SyzNkwxwMxF2ef6sAt+W+/uWll1PicQQqtz8Z&#10;buM/+NpLf5DE/64AlMNN3hEZiGMG/q1enj+cAWBahuHqyzAcnMfWVpdnyIY5GIi7PP9WAW7Lzi+X&#10;57cKGtP8ZHDXf4j/nQEogyGbERmIYwa27Lk8S6sDwHQMw9XXbhjurxuGg3M0f79+ml7icYSpGYi7&#10;PEMGALdlIO7y/FZBQxbzx7WhOIAiGYgbkYE4ZpD+CDz4LurNDMQBwDQMw9XX6lNvGA4uYMhmVK/x&#10;OMLU/Fu9PEMGALflt+ry/FZBIxYzDPc9Q3EAxTEQNyIDccxgtd58O/gu6u38WwWA7AzD1ZdhOLic&#10;B5ej2sbjCFPzb/XyDBkA3JbfqstLz0LicQQqs7hhuO8ZigMoioG4ERmyYQYePI/IdScAZGUYrr4M&#10;w8FIXf8Y/z3pdPEwwtQMGVyegTiAG+v6p3gu1tsZiIPKLXYY7nseTgIUw0DciAzEMQMPny8v3RiP&#10;xxEAGMcwXH2t1l//zDAcjNT19/HflE6Xjls8lDAlA3GXZyAO4MYMxI3pJR5GoBKLH4b7nqE4gCIY&#10;iBuRgThmcPA91MnSzYZ4HAGAyxmGqy/DcHAlA3GjSivrxUMJUzIQd3kG4gBuzMrDY3qNhxGogGG4&#10;kKE4gNkZiBuRgThuresfDr6HOlk6bvFQQhZp5QtDBsBCvF9//dN3669/EX9nVW6rT5v/zd2/8O3f&#10;Ez9L4DLx35ZO56Ukbs1A3OUZiIP/P3v/F2rL+yf4XWft0+BMMnG2RhHEPxv8c2McNhgFDeImjOLF&#10;RH5iX0RUPMbEiSjhEGIYEPmdq0xPerprr9ON0jjkDBNE59eZqb03k4ljXxwlMihzsUVFEYU9Jo5j&#10;CLouBmaUvhh5qtb5fc951tp7rar1VNXzPPV6wZuQpLu/32+tvapqVX3qKZiZgbgxGYiD0hiGeyVD&#10;cQCLMhA3IgNxzM1A3KgMxDHab//iD3U3Vu4f/kQ4Tm62j//Tzfbxa7c60v3D3/np76wbEAkrJv2r&#10;YfigO6beP/yJMDzidVFADQzDlZdhOEjnavu4i79jertwDh1vR5iSgbjhGYgDmJlr+2PaxZsRyJhh&#10;uBMZigNYjIG4ERmIY26eIhtVvBnhVWFw4HP7n766f/xnw82Bq/uHfyP+exrew/97c//4l662D//9&#10;958f/+F3v/FX/2D8jwXImdeklpfXpEJaV9vH5/h7phO5XsLMDMQNz0AcwMya9jreF+tkBuKgFIbh&#10;zsxQHMAiDMSNyAVe5ta0dwd/hzqVZdU5rWnvNtvH/9EsAx/3D39zs3368v7+8Y/F/xoAubEyXHlZ&#10;GQ7S268QfPB90xu5XsLMDMQNz0AcwMwMxI3JQByUwDDcwAzFAczOQNyIXOBlbgbixvQcb0b45n3z&#10;9LPN/cOfP/J3M0v7leP+K+9+/nev4n83gKVZGa68rAwH0+hWDj7yndMbuV7CzAzEDc9AHMDMDMSN&#10;yUAc5M4w3MgMxQHMykDciFzgZWYu8A4vrOYQb0d4f//4n91s23/havv4t+O/mSUKQ3nvPz/9LP73&#10;BFiKYbjyMgwH03G9ZHibpv0Ub0eYkuslwzMQBzAzA3FjMhAHOTMMd2GG4gBm4wLviAzEMTMXeIdn&#10;II4fbNv/1KZ5+K2r7cO/Gf+tLN79w9/ZbB//hQoISi4AAP/0SURBVDCsF/9rA8zJMFx5GYaDable&#10;MjwDcczN9ZLhGYgDmJmBuDEZiINcGYZLlKE4gFm4wDsiA3HMbH+D+vBvUa+22T59ibcj63S1bf+Z&#10;MHQW/43k18Pvb7aPf/Ldz7/+SvzfADC199uHXw37ocN9k3Jtc//4u44ZMK0w3BV/9/R2BuKYm4G4&#10;4RmIA5hfvC/W6eJtCGTAMFziDMUBTM5A3IgMxDEzA3HDMxDHu9/+S//+zf3D5/hvI/fCanHvfvvx&#10;PxL/5wBMxcpw5dWtDPdbf/Hvjz9LIC0DccML15ji7QhTMhA3PANxAPOL98U6XbwNgYUZhpsoQ3EA&#10;kzIQNyIDcczMeebwDMSt3G89/Sc324d/Kf67KKXN/cO/8v7zwx+N/7MAUjMMV16G4WA+focNz0Ac&#10;czMQNzwDcQDzi/fFOl28DYEF+XE8cYbiACZjIG5EBuKYmXPN4bkRs17vf7N77d9fjf8miuv+4X93&#10;tX36r8X/fQCpGIYrL8NwMC+/w4bnwSTmZiBueAbiAOYX74t1ungbAgvxw3imDMUBTMJA3IgMxDEz&#10;55vDMxC3TlfNwz91df/41+O/h2K7f/w3ru4f/9l3v/jF+/i/FeAShuHKyzAczG+/rzz4Pur1DMQx&#10;NwNxwzMQBzC/eF+s08XbEFiAm5MzZygOIDkDcSMyEMfMNk376eDvUG9mIG59av5t5u8ZSOn9tltJ&#10;8/fjfY3ybXP/+Lvvfv71V+LPEpiWgbjhGbRhbgbihud7CjC/eF+s071r2ut4OwIzqvmGS9YZigNI&#10;ykDciAzEMTMDccML2yzejtTr6v7xv361ffg347+DmtrcP/zauy9f/0D83w4whJXhysvKcLAcgzbD&#10;M2jD3HxPh+d7CjC/q+3jLt4f6+0MxMGCDMMtnKE4gGQMxI3IQBwzMxA3PANx6/F++/Sfu7p//N/H&#10;fwM1ZigOuIRhuPLaNIbhYEkGbYZn0Ia5+Z4Oz/cUYH4G4oZnIA4WYhgukwzFASRhIG5EBuKYme/p&#10;iHxP1+H+8Y9s7h//ysHnX3GG4oAxDMOVl2E4WJ5Bm+EZtGFuvqfD8z0FmJ+BuOEZiIMFGIbLLENx&#10;ABczaDMigzbMzPd0RL6n9dv++X/nZvvwZw8++xVkKA4YwjBceRmGg0w07V38/dTbbbaPX+PNCFMy&#10;EDc8A3EA8zMQNzwDcTAzw3CZZigO4CIGbUZk0IaZbbZPXw7+DvV2zhGrF4bCDj73FWUoDjiHYbjy&#10;2tw/fTYMB5kwEDc4A3HMzUDc8AzEAczPQNzwDMTBjAzDZZ4bngCjGYgbkYE4ZmYgbkTOD6v2/v7x&#10;jx185issHMPjbQPwzfvtw69ebR9+P953KN8294+/++7nX38l/iyBhTTtbfw91cme480IUzIQNzwD&#10;cQDzMxA3PANxMBPDcIXkpifAKAbiRmQgjpkZiBuRc8N6/c7v/eHN9vFfPvjMV5qV4oBjrAxXXlaG&#10;gwwZiBuTgThmZSBueAbiAOZnIG5475r2Jt6OQGKG4QrLjU+AwQzEjchAHDMLFysP/g71ZuGieLwd&#10;qcPV/cM/GX/ea89QHPA9w3DlZRgOMmUgbkwv8WaEKRmIG56BOID5+Y0+PANxMDHDcIVmKA5gEANx&#10;IzIQx8wMxA3PQFylfuvh3311//C/jD9vGYoDeobhysswHGSsaW/i76xOZiCOWRmIG56BOID5+Z0+&#10;PANxMCHDcIVnKA7gbAbiRmQgjpkZiBuegbg6XW0f/un4s9ZPGYqDdTMMV16G4SBzBuLGtIs3I0zJ&#10;QNzwDMQBzM9v9eEZiIOJGIarJENxAGcxEDciA3HMbLN9/Hrwd6g3e9e0d/F2pHD3/9J/6Gr7+Nfi&#10;z1o/ZigO1skwXHkZhoMCNO11/N3VyQzEMSsDccMzEAcwP7/Xh2cgDiZgGK6yDMUBnGQgbkQG4piZ&#10;gbjhGYirz6ZpP8Wfs44Xju3x9gPq9X778KtX24ffj/cFyrfN/ePvvvv511+JP0sgMwbixmQgjlkZ&#10;iBuegTiA+RmIG967pr2NtyNwAcNwlWYoDuBNBuJGZCCOmV1tH58P/g71ZgbiKvPzv3t1tX3838Sf&#10;s15vc//0a+9+48//wXhTAnWxMlx5WRkOCmIgbkwG4piVgbjhGYgDmJ/r+8MzEAcJGYarPENxAK8y&#10;EDciA3HMzA/m4fnBXJnPj/9Q/BnrdJvPhuKgZobhysswHJQn/h7rdPE2hCkZiBuegTiA+bm+PzzX&#10;9yERw3AryVAcwFEG4kZkII6Z+cE8PD+Y63K1bf+Z+DPWeRmKgzoZhisvw3BQpvi7rNPF2xCmZCBu&#10;eAbiAObn9/vwXN+HBAzDrSxDcQAHDMSNyEAcMzMQNzyvTK3L5v7hL8Sfsc7PUBzUxTBceW3uHwzD&#10;QYm8MnVMXpnKrAzEDc9AHMD8/IYf3rumvYm3IzCAYbiVZigO4AcG4kZkII6ZbbaPXw/+DvVmBuIq&#10;0rQ3V/ePfyP+jDUsQ3FQB8Nw5WUYDgpmIG5MBuKYlYG44RmIA5if3/HDMxAHFzAMt/IMxQH8koG4&#10;ERmIY2YG4oZnIK4eV/cP/2j8+WpchuKgbIbhysswHBQuPJhx5LutN3uJNyNMyUDc8AzEAYM17XW3&#10;vw3zFd+1adpPXZ+fmvD/DP8zXnN5nN/ywzMQByMZhlOXoTiAjoG4ERmIY2YG4obXXYChCpv7x238&#10;+Wp8huKgTIbhyqsbhvsf/8//7fFnCRTEQNyYDMQxKwNxwzMQB7ypaa/Dg8bdwFt/Tfo53o+c2fNm&#10;+/QlDMp5cNlA3JgMxMEIhuH0Q4biAAzEjclAHDMLFysP/g71Zgbi6nF1//C/jj9fXZahOCiLYbjy&#10;6obhfsMwHBSvaW/j77dOZiCOWRmIG56BOODAtyG4fvhtF+83UhXuRa11yGnK7Vpra/1bgdEMw+lo&#10;huKAlTMQNyIDcczMQNyInONV4+r+4f928Pnq4jbbhz9lKA7yZxiuvAzDQUUMxI3pOd6MMCUDccMz&#10;EAf8UtNehxXc5v7N2a08t7JrtwbihtcNagLnMQynN1vZQRfgewbiRmQgjpmF5eUP/g71ds7v6vDb&#10;v/hDV/ePf+vg81WSDMVB3gzDlZdhOKiMgbgxGYhjVgbihmcgDgirwe3vCy0+pLVfNa76wacctnVp&#10;reHvApIwDKezctMUWCkDcSMyEMfMDMSNyPe0Dr/x+B88+GyVNENxkCfDcOVlGA4q1L867OD7rjcz&#10;EMesDMQNz0AcrFhYES7PN5Hsar9Pf+S/WScyEAdnMAynQVV+sAU4xkDciAzaMDPf0xH5ntbh8+M/&#10;dPDZKnmG4iAvhuHKyzAcVMpA3ODCK9DizQhTMhA3PANxsE7735m5r1L2/K5pb+J/9xoc+W/VieJt&#10;CEQMw2lUhuKAlTFoMyKDNszM93REvqdVeH//9F86+Gw1SYbiIA+G4crLMBxUzEDc4AzEMTcDccMz&#10;EAcr060KV9bbRzZN+yn+zyhd/N+o08XbEPiOYThdlKE4YEUM2ozIoA0z8z0dke9pFa62D/+dg89W&#10;k9UPxf1VQ3GwEMNw5bXZPm7f/cafNwwHlTJoMzyDNszN93R4vqewIv1wf6m/McNqcbfxf1Kpjvz3&#10;6UTxNgT2DMMpSYbigJUwaDMigzbMLDwVd/B3qDer8UnCNfK3P3/hvCD+HIDpvd8+/OrV9uH34++k&#10;8m1z//i7737+9VfizxKoh0Gb4Rm0YW6+p8PzPYV1qOS+z66Wobgj/206UbwNAcNwSp2hOGAFKvlh&#10;NG8G4piZoaDhGYirw1Xz8E/En62mz0pxMC8rw5WXleFgHfb754N9gF4vvJIt3o4wJQNxwzMQB/Ur&#10;7RWpJyp/KK5pr4/8d+ntdvFmhNUzDKdJMhQHVM5A3IgMxDEzA3HDs8pVHd5vn/6R+LPVPHVDcT9/&#10;+nvizwRIyzBceRmGg/UwEDc8A3HMzUDc8AzEQd0qvY5c9lCcgbgxGYiD7xmG06QZigMqZiBuRAbi&#10;mJlz3eEZiKvE57/4n4g/W82XoTiYlmG48jIMB+tiIG54BuKYm4G44RmIg3rVfg35XdPexf/NRTAQ&#10;NyYDcfBN7Tt3ZZKhOKBSBuJGZCCOmTnfHZ4bMZW4f/r3xZ+t5q0bivsdQ3GQmmG48jIMB+vjd9jw&#10;PJjE3AzEDc9AHNRpLectRQ7FNe1N/N+hk73EmxFWaS07d2WSoTigQgbiRmQgjplZmWB4BuIqsf3L&#10;/5ar7cP/J/58NW+G4iAtw3Dltbk3DAdr5N7D8AzEMTcDccMzEAf1Wds5S3GvTzUQNyYDcbC2nbsy&#10;yVAcUBkDcSMyEMfMDMQNz0BcPa7uH/7P8eer+TMUB2kYhiuvbhjuf/iX/m3xZwnUz/2H4RmIY24G&#10;4oZnIA7qstL94C4MmcXbIlsG4sZkII5182NUi2YoDqiIgbgRGYhjZiu9sHFRLvDW42r7+K/Gn6+W&#10;yQ1OuMz77cOvXm0ffj/+binfNvePv/vu519/Jf4sgXXYNO2neL+gtwvbLN6OMCXXS4bneglUpGmv&#10;r7aPz/H3fCWVMzBlIG5M5Xy+kJphOGWRoTigEgbiRmQgjpm5wDs8F3jrsbl/+Ofiz1fLZaU4GMfK&#10;cOVlZTjA9ZLhGYhjbq6XDM/1EqjH2of3N9vHr/E2yVLT3sb/7jrZc7wZYRUMwymrDMUBFXCBd0QG&#10;4piZC7yj8qO5Eu+37T9y5PPVgm3u23/eUByczzBceRmGA4LN9ulLvH/QiVwvYWaulwzPQBxUoh+y&#10;2sXf8bVVxD7NQNyYXNv/pmlvw/nO/l5uWBHyW+E607fCviD0Er4T3UMqTXtX1KuFMQynTDMUBxTO&#10;QNyIXOBlZi7wjmoXb0cK9Vu/9/dfbR//L0c+Yy3Y5v7RUBycwTBceRmGA74JN5PifYRO5HoJM3O9&#10;ZHhFDI8AJ4XV0eLv92rL/V69gbgxrXMgrmmvwyBbGGjbf8eTDL12Q3KfnxoDchkzDKesy/1AC/AG&#10;A3EjcoGXuTXt3cHfoU5lIK4im+3Dnz3yGWvhDMXB2wzDlZdhOOB7bjSPyHVyZmYgbngG4qB85iYO&#10;C8eDeDtlw0DcmNY1ENe01/tXIE9+Dan7jeOcPS926ioiOw6gUAbiRmQgjrn50TyqeDNSrqum/ePx&#10;56s8MhQHxxmGKy/DcEDMfnx4Wd+MpkoG4oZnIA4K17Q3qVaNqq1wDT3eXFnwsPuY1jEQF1aD6+/R&#10;LvKd3myfvnSvVmU5huFUVIbigAIZiBuRgTjm1rTXB3+HOlm3xDh1+K32P3p1//i34s9YeWQoDn5k&#10;GK68DMMBx9iXD89AHHMzEDc8A3FQtv0qUgffbXXtsnwlpIG4wYVVzOLNWJX+b+I5/u9esOcsvzu1&#10;MwynIjMUBxTGQNyIDMQxNwNxo8r2qUBGudo+/rX4M1Y+hfOJ+DODNXq/ffjVq+3D78ffEeXb5v7x&#10;d9/9/OuvxJ8lQLy/0On8BmNuBuKGZyAOypbZEE2OvcTbbHEG4gZX7UBceDXq9ulL/N+bS67vzsgw&#10;nIrOUBxQEANxIzIQxwKWWja75Cz3XZerz09em5p5Vopj7awMV16b+9bKcMBx/evIDvYbejsrSzA3&#10;A3HDMxAHBTNYdVbZDVP53AaX3WeYQv93UMI1o2erPk/MMJyqyFAcUAgDcSMyEMcCDMQNzw+3yvza&#10;L/7wZvv4L8efs/KqG4r79T/398YfH9TOMFx5GYYD3tS0t/F+Q6cLq17EmxKmZCBueAbioFw5ryyV&#10;W2FbxdtvKY5Vw6tqIC6sClfgfdjuO+TcPj3DcKoqQ3FAAUo8EVs8A3EswHL4I/Jdrc7V/eN/9eBz&#10;VnYZimNtDMOVl2E44CQreYwq3owwNUMGwzMQB4Vq2msPTA8sk/v0jlXDq+ZYVc6qcK+1Cw8Kxf9Z&#10;jGQYTlWWycEW4DUG4kZkyIYFhKeiDv4W9Xa+q/X5+ddf2Wwff3HwWSu7DMWxFobhysswHHAONy5H&#10;9RJvR5ia7+rwqhkygJXZ//Y8+E7r7XJ4g4hj1fBqOFbtZ59qGGI1FJeCYThVnaE4IGMG4kZkyIYF&#10;WBJ/eJum/RRvR8r3/v7hv3h1//D/jT9v5ddmayiOuhmGKy/DcMC53HQe1XO8HWFqhgyGV8OQAaxR&#10;+O7G32ed19LDPM4rh1f0sSq8IrW+ezmG4i5hGE6ryFAckCkDcSMyEMcCfFeHF354xtuROmy2D7Vd&#10;VKi2fijurxiKozqG4cprs328NwwHnMs9i+GFVc3j7QhTMxA3vKKHDGDF/P68qDDMcxNv07kYiBte&#10;sdf1u2G4eodXwytg4/9kTvDDUqvKUByQIUM2IzIQxwLCamcHf4t6Mxd5K3b/F/6Bq/uHvxN/5sqz&#10;cK4Rf4RQsvfbh1+92j78fvy3rnzb3D/+bnjtdvxZArzG76/hFXvjkqIZiBueayVQoKa9jb/LGtxi&#10;K9kaiBtekeeV/fe0+sFVQ3EDGIbTKjMUB2TGQNyIDMSxADdkhmeFgrpdfX78717dP/7/4s9deWal&#10;OGphZbjysjIcMEaFrzmaPA9BsAQDccMzEAflsa9L01LXis3EDK+4gbimvQsrEcb/HbVmKO4Mvvha&#10;dYbigIwYiBuRgTgW4EmyUb3E25G6bO4f/rkjn7syzVAcpTMMV16G4YCxan7V0VQZiGMJhkSGZyAO&#10;ymOuIl1LDFr5/Ia3xOc01v5a0WqG4faF1xBfx9uCPV96yVAckA8DcSMyEMcCXOQd1S7ejlTmTz/9&#10;Ozbbhz975LNXphmKo1SG4cqrG4b7k4bhgHHCCiLxfkUncq2EBbhWMjwDcVAeg/qJm/kevTe/DK+U&#10;By3WPPfkfOIVa/6jkA6a+YALcIyBuBG5yMsS+mW3D/8e9WbxZqRC949/ZLN9+F/En73yzVAcpTEM&#10;V16G4YBL2e+PyLVuFmAgbnhuYEN5nJekb85XProHN7zsB+Ka9jqsYhf/e6+tcB4Wb5pVMwwnHcmF&#10;AmBhTsZHZCCOJTTtzcHfok5m6e51eL99/M9fbR/+j/Hnr3wzFEcpDMOVVzcM5/gPXMi+f3huiLEE&#10;A3HDMxAH5Ym/x0pSeOXjbbytp2BwanhhVb14O2ajG4azauO+8D26iTfRKhmGk97IUBywIANxIzIQ&#10;xxKa9vrgb1Enm+vCBst7f//4x662D78f/w0o37J/2pPVe799+FX7lbLa3D/+7ruff/2V+LMEGCre&#10;v+h0c660At8YiBuegTgojGvCUxaGeSZ/mMrw1IhyvQfXtLcenPmxzfbxa7yZVscwnHRGhuKAhRiI&#10;G1GuJ+NU7+BvUSdzU2Zdru4f/smr+4e/Gf8dKN+sFEeurAxXXlaGA5KxOveorA7BEgzEDc9AHBTG&#10;QNzUPcebPDUDcSPKcW6iae/CEOXBv6vWfc/UMJw0oBx37kD1DMSNaM0ndyzKD64R+b6ujqG48trc&#10;P/y6oThyYhiuvAzDAUn1N7sO9jV6OwNxLMFA3PAMxEF54u+x0jb1Clfh/378z9SJMpuZ2M88uTfz&#10;ert4m62CYThpRJnt4IH6GYgbkQEbFhKeWDv4e9SbbZr2U7wdqd/V56c/biiurAzFkQvDcOVlGA5I&#10;bX8sONjf6O3i7QhzMBA3PANxUJ74e6z0hftk8XZPxTX94YXje7wdlxLuL8T/fjrS2mZcDMNJF7S2&#10;HQawKANxIzIQx0L8eB6eC73rZSiuvAzFsTTDcOVlGA6Ygnsbo3qJtyPMwUDc8FwngfLE32NN1ET3&#10;511nGF5YsTnejrNr2uvN9ulL/O+mV1vP7wE/GKUETXTQBYgZiBuRgTgWYnn14U295D15MxRXXobi&#10;WIphuPIyDAdMxY2vUT3H2xHmYCBueAbioDxe1ThfUwxiudYwvHdNextvx1l1w3CPbfzvpbdb/HOb&#10;g2E4KWGG4oAZGIgbkYE4FuLGzKh28XZkXQzFlZehOOZmGK68DMMBU3Lza1QG4liEgbjhGYiD8hiI&#10;m7Vd6qEen9/w3jXtTbwdZ9O0t64RjSvcv4o3Z1UMw0kTZCgOmJiBuBEZiGMhvq/jircj62MorrwM&#10;xTEXw3DlZRgOmJrjwvCszM1SDMQNz0AclMe5yeyFobhkvzmP/N/XiRYbiGvaOwOMl7XYZzc1w3DS&#10;hBmKAyZkwGZEBuJYyKZpPx38Pepk1f4IYxBDceVlKI6pGYYrL8NwwBzifY9OV/1qEGTLQNzwDMRB&#10;ebw1ZJGSrX575P+2TrTE7/79vJNhuAsL97DibVs8w3DSDBmKAyZiIG5EBuJYiAu94wpPdsXbknUy&#10;FFde3VDcnzMUR3qG4crLMBwwi6a9ifc/Ol24thRvSpiD6yTDMxAH5fGQ9DIlWQHXueWo4s04Nd+x&#10;pO3i7Vs0w3DSjBmKAyZgIG5EBuJYStPeHvw96nS+s3zHUFx5be4ff/3db//iD8WfJYxlGK68ukEL&#10;w3DAHPzmGpfr1izEQNzwDMRBeezrluvioX8DcaOKN+NkmvbaCozpq+b6jWE4aYFcXAASMxA3IsM1&#10;LKVprw/+HnWyKpfp5iKG4srLUBypGIYrL8NwwJz2x4mDfZHeLtyoj7clzMGQyPAMxEGBXBNetkvu&#10;zXvYYkwv8WacRDcM99ge+efrwqp4Y49hOGnBLjnwAkQMxI3IQBwLCktOH/xN6s1c7OUYQ3HlZSiO&#10;SxmGKy/DcMDc3PcYV1j9JN6WMAcDccNzjQTKdLV9fI6/z5qv0QM+TXsX/9/SyaYfiOsHFV0fmqrS&#10;76H6UShlkKE4IBEDcSMq/WSOorn4MbzN9vFrvB0huPrc/vGr7eP/M/6bUb4ZimMsw3Dltfn8YBgO&#10;mJ1XJo0r3o4wFwNxwzMQB2VyH2fxdmGIKv5cTjIQN6bneDMm1X8mFh2YsKLPNQzDSRllKA5IwA+p&#10;ERmIY0FhuOvgb1Kn2sXbEb4xFFdehuIYyjBceW3uDcMBy/DapFFNe9MS3mAgbnhF36SGFbO/y6Iw&#10;FDfod6rPbXhTPty+n3UyDDd9Zd6PMQwnZZihOOBCBuJGZCCOBfnOjivejvA9Q3HlZSiOcxmGKy/D&#10;cMCSHDOGN+VNSzjFoMHwDMRBoZr22nlKFg16EGB/TSL+v6E3murcctO0n+J/lqbrXdPexJ9B1gzD&#10;SRlnKA64gOGaERmIY0F+uI2ruB9gzO6qMRRXWobiOMUwXHkZhgOWFu+XdLrwmtl4O8JcDMQNz0Ac&#10;lMu9nDwaMrBlxmZ4yY9TTXsdzlfjf46mLbyaNv4osuWLKhWQoThgJD+iRmQgjgW52Duuon6AsRhD&#10;ceVlKI7XGIYrL8NwwOKa9ibeN+l04bpSvClhLq6RDC/5oAEwn36VuIPvtebv3PMfczbDS/qwRTcM&#10;99jG/wxNXzH3Y3xJpYIyFAeMYCBuRAbiWFLT3h38Tep0vrecyVBceW2ahz9tKI7vGYYrL8NwQBaa&#10;9jbeP+mMXJNmQQbihmcgDspmpauMOuMcyNtehnfusOFJ/bm9a0MLVcRAnGE4qcDOOPgCfM9A3IgM&#10;1rAkTwKOKlx8iDclvMZQXHkZiuMbw3DlZRgOyMX+GHKwn9LbhYGkeFvCXAzEDc9AHBTOAH9WnRr6&#10;cf9teEkG4vpFBXbx/23N16nvxuIMw0kFZygOGMAJ+YgMxLEwP+aG54IvQxmKKy9DcRiGK69uGO53&#10;fu8Px58lwBLcExlXeNVsvC1hLgbihuf6CJTP796s2oUhxfgz+saKfsO79MH2/Tm9+ycLl/VDM374&#10;SRVkKA44k4G4ERmIY2FX28fng79LnWoXb0c4xVBceRmKWy/DcOVlGA7ITRgSifdVOl28HWFOBuKG&#10;ZyAOymffl11hKO7oqucG4kZ0wf039zvzKduBOMNwUkUZigPO4ARxRBeckEMKm+3j14O/S50s3o5w&#10;DkNx5dUPxX01FLcihuHKyzAckCPHklG9xNsR5mQoZHgG4qAOBvmz6zn+jAKf04jGzDc07bXhw7zK&#10;ciDOMJxUYWMOGsCqGIgbkYE4FuZ7O663lq+HtxiKK6/N1lDcWhiGKy/DcECWmvY63l/pdOFhrXhT&#10;wpwMxA3PQBxUoj938Vs4o46dF3mwfXiDB6m6YTiDh7k1+HOcmmE4qeIMxQFvMFgzIgNxLGzTtJ8O&#10;/i51Ot9dLnC1ffxvGYorK0Nx9TMMV16G4YBsNe1tvM/S6cJKHPGmhDkZiBuegTioSNPexd9xLVu4&#10;3/b9RxRWjov/Z/R2gwap+nN414Uy7F3T3sQf12IMw0kryFAc8AoDcSMyVMPCXPAdVxgkjLclDGEo&#10;rrwMxdXLMFx5GYYDcrY/rhzsu/R28U1fmJvrI8MzEAd1cX8nw767J++6xfDCoOePf+Wv6AdCd/H/&#10;vrJoF39cizEMJ60oQ3HAEeFp3oP9hd7OQBxL8/TfqFz0JQVDceXVDcX9qYe/L/4sKZdhuPIyDAfk&#10;zs3kkbnezMIMxA3v2Cv9gIJ5dWqWfRvq8tkML6z6Fv+Zx/YzTobh8u05/swWYRhOWmEuUgDfcdI4&#10;MgNxLK2/0HH4t6lT5fNkEkUzFFdehuLqYRiuvAzDASUID8/E+y+dbtArrWACBuLGZQV9qIxXv+fY&#10;bv+5uP82sFOv2vQgS/6FhVjiz212huGkFWcoDggnjU376WD/oPMyEEcG/JgeVxgmjLcljNEPxT0Y&#10;iisoQ3HlMwxXXv0w3C8MwwHZc3wZ16kbljA1A3Hjs4o+1MX+MMucX47o1fPLpr32xqsyWnzw3jCc&#10;JENxsGJOGi/PQBwZ8IN6XN+Wq4cUDMWVl6G4chmGKy/DcEAxmvYm3ofpvOJNCXMzAHJZXp8KdXHf&#10;RzV09IH27r6mFZ1LadFVpA3DSfplhuJgfQzDpclAHBkIFy0P/jZ1Ot9fEjMUV16G4spjGK68DMMB&#10;RWnau3g/prN6iTclzM1AXJKejw4fAEUyNKTSi/+m96+edU2ooF5d5W9qhuEkHWQoDtbDExTpMlBD&#10;Bjafn5qDv02dLGy3eFvCpQzFlZehuHIYhiuvzfbxNw3DASVx32RcVpYiBwbikhWG4pa5eQ0kF77T&#10;R77nUgntfvhj7h9c2R35n1OmLfYbwY86Sa9mKA7q17Q3VpNKmIE4MrBp2k8Hf5s6WRgMjrclpGAo&#10;rrwMxeXPMFx5dcNwv2YYDiiLlfTH5WEjcmAgLmm7sApPvI2BAjXttd/SKrRfrkC8n28yDFdaS8yd&#10;GIaTdLIldk7APCwnnD4DcWTARd/R/fiUGSRkKK68DMXlyzBceRmGA0plNf2RuZ5MBlwbSV4YiruL&#10;tzNQoKa9OfIdl3Kve423t+MUWziPmPc17IbhJJ2dixhQn34YzhMUqTMQRw76J/0O/z51Mq8BYUrd&#10;UNz949+I/+6Ub5vtk6G4zBiGKy/DcEDJHHPGFQaR4m0JczMQN02+31CJ/nWTB99xKeNePKxSbmHl&#10;7Xg3NCnDcJIGZygO6tH/2DEMN0UG4siE7/i4PO3M1AzFldfm/vE3DMXlwTBceRmGA4rWP0h4sG/T&#10;6TxoRA4MxE2Y659Qhf1v7MPvuCQlbtb7LobhJI3OUBwUb38eYFBmqlwQIhOb7ePXg79Pnc53mBkY&#10;iisvQ3HLMwxXXobhgNIZphndc7wtYQm+w9O2adpP8TYHyhNWbYq/35KUuPl+HxiGk3RxhuKgWM4D&#10;ZsgwDZnYfH5qDv4+dbKw7Hq8LWEKhuLKy1DccgzDlZdhOKAGrqGMy28qcmEgbvpmf/0ZMAmvoZQ0&#10;ZbMN0fsBJylZhuKgOIZjZspAHJlw4Xd0L/G2hKkYiiuvbijuzxiKm5NhuPIyDAfUws3hcYXrT/G2&#10;hCW4LjJP4Q0F8bYHyhNWcIq/35KUoJd3TXsd73OSMwwnKXmG4qAMTXtt2esZMxBHLpr25uDvU+e0&#10;izclTMlQXHkZipuPYbjyMgwH1MQxaFxhCCnelrAEA3GzNt+r0IBpNO21cx9JqXvXtHfx7iY5w3CS&#10;JstQHOStG4bzRPOsGYgjF/1FjMO/UZ3sXdPexpsTpmQorrwMxU3PMFx5GYYDquL31OjCw1nx5oQl&#10;GIibvedZVoABptO0t0e+25I0qllWjt5fQDz4h0tSqmaZ7AWG64fhvsbfWU2cgTgyYpBgZL7HLMBQ&#10;XHkZipuOYbjy6obhtn/53xp/lgClMkgzvnhbwlJ8jxdp5yFDKFzT3h35bkvS0MI5wcSD8v0U7+7I&#10;P1ySUuZHDuSmPwdwE3GJDNKQEa9LHldYWTPeljAHQ3HlZSguPcNw5WUYDqjRpmk/xfs7nZXXJpIN&#10;A3GL5X4RFM6CS5IubvK3DHrPs6R5e4l3Q8BCDMQvm4E4MuImzuh28baEuVxtW0NxhdUNxW3/RcNA&#10;CRiGK6/NtjUMB1QpPCQT7/N0uvBQVrwtYSkG4pbNm4WgbB60ljS26Rcc6F+R5gebpFkLr2aMd0fA&#10;zPrlrA3DLZmBODLi4u/43jXtTbw9YS5Xnx/+CUNxZWUo7nKG4crLMBxQM9dWxhUeyoq3JSzGa/+W&#10;b/LVYYAphfu+B99rSXq758nvrWw+PzVH/sHKtP3KHX5gq4rC/ifeJwHzCINYjicZ5EIPOelXjT78&#10;O9XpDLeyMENx5WUobjzDcOVlGA6oWr/y/sG+T6cLD2XFmxMW47ucRQZloWD9teXn+HstSa/0Mvkw&#10;3P5mePwPVqZ9OxF0MFFNufAB83P8zyf7QHJjUHZcXvVDDgzFlVc/FGdIaAjDcOVlGA6onWss45v8&#10;BhgM0bQ38d+olslQHBSsH4rzm13SqaYfhtuf3LnhVUjfnwBaclSVtZt+hwd8Y2XYvDIQR248eDG6&#10;XbwtYQmG4srLUNz5DMOVl2E4YA0228c23v/prPyGIi9Wzc+qcB80/oiAQlhxU9LbhdmQ23jXkVxY&#10;xeDIP1wZFj8NYZhBtWVVFZhB01479ueXgWBy4zxzfGE/G29PWIKhuPIyFHeaYbjyMgwHrIXj07gM&#10;u5Cj+O9Uy2Y/AQVr2rv4Oy1J+2G4u3iXkZ7V4YopHoYL3KhUjRkKgQl1w3CeWM6x+KOCpYVzz/jv&#10;VOc1zw85OI+huPIyFPc6w3DlZRgOWA0roIwu3OOINycszar5WfbsAUQok9fKS4razfbWLCvElNGx&#10;YbjAjUrVmFXiYCKG4XLuOf64YGnhB8mRv1Wd0Wvn7rAUQ3HlZSjukGG48to0huGA9dgfpw72hTqj&#10;pv0Qb09Ymmuo2fYyy6vVgOTMpEjaFwbcZ1ocyRKVRfTWDTU3KkdlRcQCmm9HCCvRP6nsBmKmhYts&#10;8UcGi2va6/hvVeflO02ODMWVl2GinxiGKy9DncDauMk7vtlWh4ABvJ0p68Ir1gzFQYHC64+PfKcl&#10;racZh+HsdIrorWG4wEDcqHZ+zOSfG8mQkGG47Dt1vIeleJBgdLt4W0IOrhpDcaXldZOG4UrMMByw&#10;Rl6vOL5Zb4rBmdx7y7+w6Ev8uQGZ6x/Ads4krbDuDYFzvvrcyVz+nXVzvGlv4v89na57baChuOxz&#10;MQQS6FeDNdCSeZ5qJFceoBmf8xhyZSiuvNY8FGcYrrwMwwGrZHXtS3qONydkwfe6jLxyGcrT71/d&#10;s5JWVJjLiXcFk7OEd96dNQwXOCkf1bcblIbi8m6RnSNUZH8D0Q+L/LOSFNlyrnRBTfsx3p6Qi24o&#10;bvv4/zj4u1W2rXEozjBceRmGA1arfxjxYL+o03lLCDnzkGAhuf4C5enfanT4fZZUW7vFhtddVMy3&#10;s4fh9uL/fZ3u+6WU3ejNOkMiMFK4EGAYroxc/CVnVpUen+82uTMUV15rGoozDFdehuGANdtfgznY&#10;N+p0Q++FwJzC32f8N6s8sy+BAnmgQKq9Xbi/FH/152HqNtvGnLQZeBhRNIlqKC7fvG4MhnOxpqyW&#10;OyGEM1iN+JIM9pM9Q3HltYahOMNw5WUYDli78DBMvG/UebkmQtZcEymqsKJf/BECefNQgVRtz4vO&#10;eLhRnmdjhuGC8AcV/9/SiY4soWwoLtOOfFbAK5r22ivRi+sl/hghN4YSxrfojz44Uz8U92AorqBq&#10;HoozDFdehuEA/Ga6pHAtK96ekBPf77IyFAflcU9LqqvuWLz0Ob733ufX2GG4wOc5vNe2t6G4/PK6&#10;MThTNwznieTSeu14BDlxUeKColWJIVeG4sprs32sbijOMFx59cNw/2JVf4cAg3kbzyU9x5sTcrM/&#10;R43/dpV3YVWaZW/EA4OYdZDqKMzaLH8MtsRvdl16M9wQ1/DeGrKyPfNr+R0nZM4wXKntrB5FCVz8&#10;HV8YJoy3J+TKUFx5dUNxv/aLPxx/liUyDFdehuEAel71Nb7uhhnkzj3VUnsJA8vxxwlkqt/XeiOe&#10;VHCXzjwl44ZWXqX4wzDANbxTyybbpplldRV4XdPeuHlYZgZlKIaLv5e0izcn5MxQXHnVMBRnGK68&#10;DMMB/MQDiuN737Q/i7cn5Cjcx4v/flVE4WFkQ3FQiv4a9O7Id1lS3u2ymuVw4pZPKYbhAp/pqF7i&#10;7RgzFJdPqb4rUJ3+tRxuHpaZCzIUxcWI8VkJktIYiiuvkofiDMOVVzcM92ce/r74swRYJTduL8pv&#10;JYrRf9edsxbau6a9iz9SIFNeRS+V1i67h1zCaiRH/kU1cykHfMIfWfx/Xyc7a7UOQ3F5ZBUlOKJp&#10;71x0LTf7NUoTVteN/451Zk37Md6ekDtDceVV4lCcYbjyMgwH8CPX5S/qOd6ekDMLUxReTivXAG/r&#10;730dfo8l5dZzlg+4WMJ7+VIOwwV+eI8rPNUTb8tjDMUtX9hvxZ8LrNl+v28YrtzC6nBnHYMgF86H&#10;xuc8hlIZiiuvkobiDMOVl2E4gEN+J43P7ySKY5W48vPAIhQjfF8PvsOSsiksoJDtfU4nbMuWehiu&#10;07Q38T9HpxvyqjoXNxbPE4Owt/8hYBiu5Fx8oUAewLgoQ7AUy1BceZUwFGcYrrwMwwEc53h2Qa6N&#10;UCKrFhXfJPdogUl466GUZ2FuJuv7HX6kLddkJ1r9kykH/zy9XfjxEm/KtxiKW7SzXnELtfNUTPl5&#10;AppiOd+8LK/moGBX26d/3FBcWeU8FGcYrrwMwwG8omlv432mzm/otXnIhbdwlZ/rs1COsApV/B2W&#10;tFyTzTulFP9La56m/uOI/3k6oxFPoRmKWywDcaxb017b/1RRWCXq7NVJITcGGMYXnmiMtyeUxFBc&#10;eeU4FGcYrrwMwwG8zkOLF+VaL+XqHxh8PvJ3rYLqXvUG5M8+V8qlXRkP/Xu15iJNPQwXeH3eiEYM&#10;xAWGUpYp66U3YUphGM7S0DW0C6+cjD9eKIlzoItyw4fiGYorr24o7nfyGIozDFdehuEA3maVqPEZ&#10;RKF4/b1W9+TK79l9JyhAPxRnnystV0H3Nw3Ezd4cw3CB6ejhde83HskN4fkL+6/4c4DqdcNwLrBW&#10;UEEni/C68Hd85O9bZ+ZchhoYiiuvzf1Ds/RQnGG48uqG4f6UYTiAV7kxe1GXXJeHbHhtci2FoTjX&#10;ayB39rnSUhV2nOx/qMX/EZqouYbhAu/QHl4YMom34xCG4uYt3v5QvX4Yzr69hopYRhjO4LfEZY1c&#10;nRhyYyiuvJYcijMMV16G4QBO87DQZXlokGo07V38960i24Vhm/jjBTJjnyvNWreqc4krqXpyaZ7m&#10;HIYLDGcNL8XS7Lb7bL3E2x6q1j/t4sZhBXnqmdr4LTG+Sx/GgJx0Q3H3huJKqh+K+71Zh+IMw5WX&#10;YTiA84Rr//E+VOdX1ioTcIIBjVoKQ3F38ccL5CU8cHzk+yspcd29zRKH4QI3saZv7mG4wGDWqHbx&#10;dhzDtp+l53i7Q7X6YTjH6goyDEeNNtunL/Hfus4uybkn5MJQXHnNORRnGK68DMMBnM8x7qJc56U6&#10;BjTqyQqWkD/Xp6VpW2LWKanwgyP+j1K6lvoD8VTaqJLdlDQUN20pVvODIvRPFBqGq6Cin56ANzjn&#10;vCxPG1Obq21rKK6w5hiKMwxXXpvtw582DAdwpv5BxoN9qc7Lw4PUyj2iimraj/HnC+Ql3Dc++O5K&#10;urRduKYXf9+KE17Vc+Q/TglaahguCE8txP8+Ol3KYQU/eKYrTPvH2xtqs3+S0DBcBbm4S82cc16W&#10;/QM1MhRXXlMOxRmGKy/DcADDWAnqwmq4yQav8BBhPS15vxc4Q9NeWwRKStqumlVSDe1M09InR25O&#10;jis80Rdvy0v4fk2Tm8fUzsXUivIEIbXrLzYc/u3r3JKtUAw5MRRXXlMMxRmGKy/DcADDWXDgst41&#10;7U28TaEq/RtADv72VV4WaoDM9depLTIhXd5zVefonlBI39LDcJ2mvYn/vXS6KV5bZShugjw5SMXs&#10;M6qpjqWE4Qyevrusqn5cwnf6objHfz3+m1e+pRyKMwxXXobhAMZxvLsoDwixDobiqim8ljH+eIGM&#10;eJW9dFHdcS7hGxXzYMeQtCyG4QKrdYxropV8DLikzY1jqtS01+Eps/jvXUVWz1LCcAbnORc20fkn&#10;5MBQXHl1Q3EXXvgyDFdehuEARjLkclFhdb14k0K1+nuxVi6qo+f44wUy4vxMGlX3hr4Lrwlmy4XK&#10;NGUzDLcX//vpdFN+hm4WJ8uPDerTDcN5xUYlGYZjdcLf/JHvgs7MTSBqZyiuvC4ZijMMV16G4QDG&#10;8/ady5ryWjxkqX+zk1X26yi8Tm7UbyZgeuEB5CPfW0mvVftD+1akubwcf7x52mR44bsQb8eUDMVd&#10;XjedDDUxDFdT4UKIFSxZHysTX9rORVRqZyiuvMYMxRmGKy/DcACXcdy7rLCCS7xNoXr9NRRDcXUU&#10;rufcxh8xkAfzL9JZ7cL1vPj7Ux2rOlxWjsNwgZPq4c2xQoehuMuy8hJV6ZfKd/G0jgzDsWqb7ePX&#10;I98LndsafnSyeobiymvIUJxhuPIyDAdwof6azsH+VWe3izcprInrKNVkKA4yZl8rvdmK3nhlVYfR&#10;5ToMF9jJj2qW13EaihudFVSoh2G4agrHW/sm1s6rgi5rjocyIAeG4srrnKE4w3DlZRgO4HJ+A13W&#10;1G9qgRJ4a0g9WfESMmVVTum11rfIh+Gp4eU8DBcYuhrVbE+m+XyG52Yx1WjaO6+1rqPuAu6Jm8Sw&#10;Ch6wuTj7EtbCUFx5bT6/PhRnGK68DMMBpOH4d1nrWY0C3uY+UUVZ/R/y1LQ37sdJP7XaRT6umvZj&#10;vDH0erkPwwVOpMcVb8cp+YyG5UIJNdgfb518V1DYh6/ypBFe4YbQhblwyooYiiuvY+c9huHKqxuG&#10;++2vf+j7zxGAEbwu9eJWtyIFvMGKkxXVtB/jzxfIQL9IxeF3VlpZx67vrUe/qoMLmWdUwjBc4CR6&#10;XHPvBAzFnd3L3J8NpGYYrp5KOReAOYUVE+Pvis7PSriszfvtw69ebR9+P/4uKN+6i2Y+v2L7/vMD&#10;4DKuu1/cc7xNYe3CYgBHvisqMNeNIVOG4rTudoa2f3q6N944+q6STmScQI8rPOEXb8upGYo7I6um&#10;UDgXS6spnDTaH8ERzj0vz/A/a2OoqrzCb1efW3kZhgNIy8ICl1XSPRaYlWGNaupeRwdkxxsTtdJ2&#10;3sL3HT/mXq+4H2pOnkcVtlu8KedgKO7NrA5HuZr22qpJ1eSkEd7Srzgdf280JAO3rJDXp0rTtrl/&#10;/PV3v/0Lr0kFSMXrUi9uqevvUIR+H+MNIxVkKA7y5H6dVpb7mjGrxB2vuGG4wE3JcS24XKShuFdy&#10;c5hSdcNwj+3B37RKzEkjnMHDNZfltamslaE4aZoMwwGk5w0AF7eLtykQ6YfiXF+po2eLPUB+wsDq&#10;ke+rVFvhGHQT//3jRtZBRQ7D7cX/LTrd0p+3obgf8xQNxTIMV1NhlcrZX6cNJXIec3l+pLJWV58f&#10;/5uG4qR0GYYDmIZ7J5flISA4U7/gxXP8HVKRubYMubGPVeV18xUGsl8XVkCJN9paW3o46lJ+oA8v&#10;hx/lbib/lCX0KVLT3tj/VpMnKGAIrw+6vAVXK4alGYqT0mQYDmAa7ptcntX3YYD+gWurGNXRzlAc&#10;ZKa/j+cV1aquMGdiGO4MTrLKH4YLfI6jeo634xIMxYXhxKcv8XaB7FnSvpo8QQHjuJBwWTk8nAFL&#10;6ofiHgzFSSMzDAcwHa9LvTwPHcJw3kJSTxaAgMw07V38PZUKbudh+yH6pSJXe0O/hmG4wFDVqHbx&#10;dlzKyj+/sCqTQRTK0p88GwSpoG4gxT4IRgkD7fF3SsNyk4i1u7o3FCeNyTAcwLTWfL8kUVk8iA4l&#10;Wvm9orpq2g/x5wssxwrAqqSdlZjH6JeKjDdm9dUyDBd4am1cOQ1BrPSHjuWjKU74IWsYro4sJwyX&#10;2e8PD75bGpAnucBQnDQww3AA03Kz9PK66y3AaO73VZTrPpCVld6LVz29WIH0EitbKrKmYbjAD/Vx&#10;5TaMtbIDsQlmihN+wBqGqyMXZyGBfqXpg++Xzs9rU6FnKE46L8NwANNb2fXZSXLNFy7nIcR6qu1+&#10;NJTO66lVaOGNe942c6m1/Nir8uRjZQONycpwyeK1fA89GUNpPJlXTTv7H0jHq4Quzw9Z6BmKk97O&#10;MBzAPPzGubhdvE2Bkdz3q6bN9vFr/PECywnfyfh7KuVadwzxtqt0ap+KrXIYLrBCx7gyHYqofSjO&#10;ykwUpWmvN9unL/HfsYosDMNlNwgNJav9nGWWMj0fhSUYipOOt7l/+PV3f+6v/L3xdwaAtLyF5fKs&#10;gg2JNe1t/D1TmRmKg4z0cxXP8fdUyq1upsIwXGLdjf8qp2KrXxHGa/yGl/MP9FpXozLFTFH6Y2LV&#10;g+IrymuaYQJuGF2eC6LwI0Nx0o8ZhgOYjwd+EuRBREivH4pz/6+Owivv3B+DHDTtjX2rMq762abF&#10;VfbjbxU3wU0yDy/ngbhOZUtim2KmKIbhamoX9qfxRwyk4cLB5XltKvzIUJzU1w3D/bphOIBZ9CuF&#10;+G1zYX7bwESsZlRTL/aVkInK7sOrmlYx25SFMHV45AMorTBtv4oTi0pX9pu6Xbwds9M//fNy5N+9&#10;pLymkLL0T4a4wFBHqzkPgKV4rXSCPO0FB7qhuO3jv3bwfZFWkmE4gHlZ/TpJz/F2BRIyFFdT4QHu&#10;2/gjBubnHFCZFYamLfAxq4KX4l3bqxkrW9VvtuLtmKWyX2X8YoqZotQxhKo+S9DDDMLQ+5Hvn4aV&#10;/0MasABDcVprhuEA5lfwtdds6t4OAkzO/qqavNUEMuGBb2WSBT4WU+BKOWt8NeOmaT/F20GnK+kp&#10;jNKGHvdDqXbclKPgIXD92NqG4mFR/RPKB99DDcxqunCUoTitLcNwAAvorwcd7JM1LA9Fw3wMb9ST&#10;fSfkYbN9bOPvpzRX4e/PPc0MFHKC9bLWm0mW9BxXaU9g7F9lnPvqVeEVqR/tuClK094ZhqujNQ7F&#10;w9IKODfJvu5HL3CUoTitJcNwAMvwoHmSwkpHrsXAjEpbQEFvFO6nAYsrbYEo1ZF7mrlp2ptMB+MM&#10;4HiSbVyFnmjuB+MO/3uWbbffaVsVjqLsv0+G4SrI6zlgGW4gpck5FLzOUJxqzzAcwEL6Fa894HNh&#10;HvCBZbgeU0/hs4w/X2Bmzgs1b/18E5lq2ttMBuMMwn3jdVWjKv0kM5PBuN1+Kc9iXj8L32TyHVKK&#10;nDjCcpyHpsl+DN5kKE61ZhgOYDneupImr/yDBfVvPjn4Xqq8wn33+OMFZta0N/F3U5qgnfPnUiw3&#10;GLfrBpkMwv3ACkfDq+XptYWWxw6DcF8NwlGqhb43Sl8Yjl/l69IhJ56eS9Iu3q7AjwzFqbYMwwEs&#10;K1wbjvfNGpzXpcLSDMVVU3fPDViWfaqm7cVsRYnCqhBN+2HiH5DP+9cx3vqBdZx3W4/qJd6OJQvT&#10;xPshn6mGI7vV4LrhE99DStW01wsNcyt9nqKATHhNR5rCBZd42wI/urpvDcWpijbbx3/eMBzAgqwA&#10;kqTung2wvKa9nfC+kObt2f03WJZVhDVRYf9+E/+9UaDvhnIuWSmiW31qvxKcKckzhO11ZDvq7epd&#10;iSNMsDftxwR/F4ZRqUc3DDfp8LbmyzAc5MRrU5Pk9RhwHkNxKj3DcADL81BPmlybgYz0g74Wzqgj&#10;QxOwMAtrKGXdWwvNWVSsaW/CD6NuUK5pP3Vtn76ED777f4bhuab92K2I0A/d3PiDGM7r/8a1mr+1&#10;/nt11021hxUdX/ke7ld/+/ZdXMe2YR36YbhLB0SVRy4IQIYufBhG++zf4DyG4lRqhuEA8uD3S5K8&#10;LhVy0z+waCiujsI+1oIxsCALbChF+4WHnDPDpTzVNi6vpoIV6JeMd6GzjgzDQaa6wfrD76yGFh4U&#10;As5iKE6lZRgOIA9eg5Umr0uFfHkwvJrCUJx7mLAgQ8a6oF23EBGQhh/yI3PTEerWD8PtDr77Kq5w&#10;IcdTFJAxr01N1S7etMDrrrYP/9jVvaE45V8/DPfnDMMBZMBqH2nyulTIm9f91ZP9LSyov+ZtwQ0N&#10;bWffDan1Qx/xl00nCivrxZsSqETT3hmGq6NwAccwHOTPxYE0WQkThjEUp9wzDAeQkaa9ca0oSV6X&#10;CgUIKzke+f6qxCzuAcvpzx8Pv5fS8bzpCiZhVY5RhScC400JlG//6j4XOCuoewWHi6xQhLAEePwd&#10;1vC6IWBgEENxyjXDcAB5CQ9Hx/tqDc/rUqEc9nv1ZIEPWFC/AMfB91L6Pm+6gokZ/hjVc7wdgbLt&#10;h+Hi77oKzI98KIwHNFJltQUYwVCccsswHEB+rGqdJq+AgsIY5KgmA8mwnHD+E38npW950xXMIAx3&#10;xV8+nWwXb0egXJaBr6ZdWGkq/nyB/LnBlCivwoBRDMUplwzDAeTHTcxkuZ4OJTIUV03dCkTAIsLQ&#10;U/ydlAwrw0zCSVD8BdTpTOtCBZr22oloNe08aQzl8trUZL3E2xY4j6E4LZ1hOIA8bbaPbbzP1vDc&#10;8IOCNe2tN01Vk7dfwUKcU+q7LO4Bc7Iy0rjCj4B4WwIF6YbhnIBWkmE4KJ3XpibrXdPexJsXOI+h&#10;OC3V5t4wHECW+t8phkAS5LoNFK5pb6zuX03PFvyAZXhrn9zPhAVsmvbTkS+jTmVyF8plGK6mXgx/&#10;QB1cEEhTWPk03rbA+QzFae66Ybjfefp74r9FAJbnunmyrGQNNeiHhF27qaOdRT9gAf1+1HDxegsD&#10;ye5nwtzCFOqRL6RO1bQf420JFKBf4t0JZx05eYSKeG1quuwb4TKG4jRXhuEAMuaGZbK8LhUq0j9o&#10;/jX+nqvIDMXBEvoVN+PvoyovHDutzglL6YdDDr6YeruwulS8KYHMGYarJiePUCGvTU2WVeLgcobi&#10;NHWG4QDy5oGddL1r2rt4+wJl8/aVerKPhgU07V38XVS9dQ+HuJ8JC3LzcVQG4qAw/QnmLv4uq7y6&#10;/a+TR6iSp4yTFZ7ytZ+EC3VDcduH//uR75h0UYbhAPLntYDJ8rpUqFS4wX/kO68Sa9oP8ecLTMvD&#10;F+to07Sf4s8eWIAhkVHt4u0I5Gl/Ymk/V0GepIC6uRCQsKb9GG9fYDhDcUqdYTiA/L1v2p/F+2+N&#10;y+tSoW7hRn/8vVehuY4Eswtv+Tj4LqqWdoaNISOeeBtXvB2B/IQfcobh6siTFLACVi5OmYc3IBFD&#10;cUqVYTiAMli5Ol1exQf183BjPbn+DvPzCuoq24UHbOLPGliQH/njete0t/G2BPLhCbVqCk9SeEIN&#10;VsJFgIR5Cg2SMRSnSzMMB1CIpr2L9+Ea3XO8eYFK2XdWU7hfHH+8wLQsXFRVz++a9ib+jIGFhaXL&#10;j3xhdSJPuEGmmvbaUsPVZFlhWBlPFiftJd6+wHiG4jQ2w3AA5fCATrqsNAQr07S33tRSR4biYGb9&#10;W1Ne4u+iyqrbdzbtdfzxAhmwitLIrFgE+emG4Vy8rCTLCsMaeW1q0uxHIS1DcRra5r41DAdQiqa9&#10;McyRLm9XgRXqh+IMddRRWOXIYAfMpd9/xt9DFVJYfMo+EzIWbpTFX1ydLgzdxNsSWJBhuJp6sQon&#10;rJdVPtPlqV5Iz1Cczs0wHEBZPDSeLtfNYcX6Bx29/q+OwjV6w80wF6+fLjKrIkMJrMQxtud4UwIL&#10;6Z/i9fRZHYWnz27ijxhYkX6fHu8bNDL7VEjPUJxOtdk+/CnDcAAF6a+PWx0uVU37Id7EwIr0D65/&#10;Pdg3qMR2huJgPuEc6sj3UHm2c84LBTnyJdbpdvF2BBZgKfaashQ70LFfT1dYcS/evsDlrhpDcTqe&#10;YTiA8lgdLmlheMK1HeCdt7nUk7e5wHy8PaWIduENjPFnB2TMEsbjsuIGLKxfQtgTvBXUvdbPBVNg&#10;z9NwaXPOCtMwFKc4w3AABepXh/NATqI2n5+aeBMD6xX2CfF+QoVmJSSYjVU2s85brqBETkrH5akI&#10;WE6YvjcMV0fdxVLDcMD3+ptSB/sLjSuseBFvYiCNq/un/4ahOIUMwwGUycM4aXO9HIhZhbOimvZj&#10;/PkCE+ivjVvMKLMs7AEFc0I6Mid/sIjw3TMMV0eeHAZeY3n4pO3i7QukYyhOhuEAymUFjqQ9x9sX&#10;INhfz4/3GSowD13CTKxinFUW9oDC7VdaOvhy6+0228c23pbAtPx4rihDxcBbmvb2YL+h8dnnwqQM&#10;xa03w3AA5XJNPHFepwe8pWnvDvYbKjL3RmEmro/nkevqUAGvpRrbS7wpgYk07bXXO1fTzkVS4Bye&#10;gkuaVeJgYobi1lc3DPdzw3AApbI6XNJ2Vs0ATjLcUU3dqwOB6RkmXjL3MqEaBuLG5sYizCEMw3l1&#10;Xi3twhPY8UcMcIxVQRPnBzxMzlDcejIMB1A4NxeTFq7bxZsY4Kh+KG4X70dUZM+GoWF64Zruke+f&#10;ps29TKiNFTjG9a5pb+JtCSTUDcM9tvF3T0XmBBIYxkMbqfMwB8zg6v7BUFzlGYYDKJ/V4dIWBgzj&#10;bQzwqv56z3O8L1GRvbhPCtOzaMishWFf+zWojYGTkVlpA6bTD8O5QFlHTiCBUfzYT5xzV5iFobh6&#10;MwwHUAGrw6XuOd7EACcZiqup8Nrs2/gjBtJyv3T6utdBW/kS6rT5/NTEX3qdbtO0n+JtCSTQL51u&#10;5co6snQ6MJ6bVamzShzMxFBcfXXDcL/xV/9g/FkDUBY3E9Pm+jhwCfvkagpDcVYLhSkZJJ60MCvj&#10;XiZULLzGLv7i63RhZb14WwIX6ofhdvH3TeXlaQogBQPSibNKHMzGUFw9GYYDqINr4MkLAxCu+wAX&#10;8XaAegrH2fjzBRLqh+LcP01d036MNzVQm6a9Ofjy65yssgEp9SsBOZmrIE9TAKmEFQfifYwuyvkr&#10;zMhQXPkZhgOoh5WI0uZhcSAVb7GqKIMlMK1+UZHD757GtPPwOKxFP1Ec7wR0RvGmBMYJP5QMw9WR&#10;YTggKeep6fNDH2bVD8U9/vWD76Kyrx+G+/OG4QAqYHW49Hk9HpCSByLryeu0YWL94iIH3z0NamdV&#10;S1gZr6MaV5jEjrclMMx+GO7g+6Xy8mMXmILXZyTPKnEwM0Nx5WUYDqAuVodL3nO8jQEuZsijmsK1&#10;vPjjBdJxX/WinsPbE+NtClTORYGRWf4XLmI59GqytDAwGas5TJBzWJidobhyMgwHUBe/J9LngUhg&#10;Mobiqincd44/XiAdD5EPr9svecMVrJOhlHH58Q8jNe21k7VqsrQwMDmrGSfPKnGwAENx+WcYDqA+&#10;HgRP3s6qGsCkmva2ewD7cP+j8gorMRk+gYk4zz2/MAtjfwQr5km5cW22j228LYETumG4xzb+PqnI&#10;DMMBs/DwRvo82AHLMBSXb4bhAOrjmnf6XA8HZtG0N2GYKt4HqcgMxcFUmvbavvJk4Q1X3pYCq9c/&#10;cRHvIHQ6q2vAEIbhaurFE8HAbPof9/F+SJflPBYWYiguvwzDAdTJDcL0eTASmI1Bj5oKq4vexh8x&#10;kEC/r7Sq5vEs6gHsuck4Ok82wJn6wVuvvKuj8FSXYThgVgaq02eVOFhONxR3byguhwzDAdTJ6nCT&#10;9BxvZ4CpeSVgNYWhuLv48wUSsPDRsexzgB8ZVBmXpxrgDIbhqilcgDAIDCyiae/ifZIuLlwYMOAM&#10;CzEUt3ybz0+/ZhgOoE5WFUqfB2qApWy2T1/ifZLKzGpNMBHXzr/Poh7AIU9ZjMx7p+Ft/UmY5Xor&#10;KFx4MAwHLMlwdfrc1IJlGYpbLsNwAPW6atoP8X5fFxcepnFNCFjM5vNTc2TfpBJzXxUmEb5bB9+3&#10;lWVRD+BVTibH5SYivG5/8mUYroLCMcJJJLA0N7YmySpxsDBDcfNnGA6gYk17bXW49LkGDuQg7Ivi&#10;/ZPKzHEFprHmFTXdxwTeFJapjXccOt1m+9jG2xIwDFdTfpwCObFKXPq6FUCBRV19fvxwdf9gKG6G&#10;DMMB1M3KGJPkIRogG+5l1lM3vAIkt8K3Au6sPAmc5t3SY9vFmxLWzpNa1RROIj/Eny/AkhxjpskN&#10;Llieobjp29wbhgOoWr86nAdoEucBGiA77mdWU/d6QyCtda2YvAuD0vEmADjU7xzjnYjOyPKbsNe0&#10;12tejreynEQCeXLOOklWPYY8GIqbLsNwAPXz8Mw0vWva23hbAyyuaW+9oaaanuOPF7jQOobiXsKA&#10;dPyfDvAqJ4/jsrOFb8Nwj238/VCRGYYDshZeqXBk36ULc04LeTAUlz7DcAAr0LQ3rm2nz4MzQNb6&#10;fb+VQevo2eIjkF7Fr08N+wxvPAGGqXinOG3eS83aGYarqfBEhSd/gbxZJW6qXuJNDSzDUFy6NvcP&#10;huEAVsAbC6bJQzNA9taxCtJa2rk3AenVNv/RvWrZAC0whtU2xhW2W7wtYTU8hVVTnqgAiuGG10Q1&#10;7Yd4WwPLMBR3eYbhAFaiae/iY4CS5BV2QBn6B/arGvhYcYbiYAK17CO7mQzDcMBYYaWzeMei01k6&#10;ntVq2lvDcHXkiQqgOP0x6GB/povbxZsaWI6huPEZhgNYj1pu8GWXh2WAwniLTT1ZoRTSK3xhpN37&#10;pv1Z/N8EMEjYkRzZweh0bhyyPv3Tt7sj3wcVVjfUaxgOKJBXYkyT1Y8hL4bihtcNw335+gfibQlA&#10;fTzgPVkvrhUBJSp84EPfZzAbkgvfq9IWOtkv6OHtVkACTXsd72R0Xi4QsCb7EybDcBVkeWGgZB7m&#10;mC4XGSAvhuLOzzAcwIr017Jdn5qgTdN+ijc3QCnCPizer6nQmvZj/PkCl9tsn74cfN/ya2cfACTn&#10;IsK4LN/LWuyfvLWfqCArAAE1KO2JtlLqVg8FsmIo7nSG4QDWxcDDZO08PAmUbv9Qf7x/U4EZ0oaJ&#10;NO1trtfW96vC3cb/ygAXCzuYeKejMzKhzAq40FhNnqoAquEC53SFFfji7Q0sqxuKy/Ri5dIZhgNY&#10;maa98cDmNBk8AKrRtHfxPk5l1g3HAJPI6d6vQThgcmHFoHjno9NZRYOqNe11Icvn6nRhGO5D/BED&#10;FKt/TZLhkGl6iTc3sDxDcYcZhgNYH9epJiusDncTb2+AYvUrIMX7OhWYoTiYVlhIY6mFkwzCAbPJ&#10;aQq4sHbxtoQqdMNwj+2Rv3mV185qP0CNnL9OmCFqyJKhuJ8yDAewPuHaRnw8UJo89A1UqR+Ks6po&#10;HT17rTdMrGlvZ7re/hwWajIIB8zKBYXxOQmjOobhaio84XsXf8QAVehXiYv3e0pTOH44x4UMGYoz&#10;DAewVkutXLGGXDsCqtVfO3qO93sqshfXqmAeYW4kDK0lOv/ehXvOYdjOEBywHDcUR+eCAVUxDFdT&#10;4akpr7sAquaVSdMVtm28vYE8hFUc1zoUZxgOYJ3Cq5ziY4LSZHU4oHqG4mrKUBwsoWlvuiG5pv3U&#10;Dbf1g3LhulQorMT5vP//3oZBuu7cvWk/dgNwvrNALiwdPLKwQ4caGIarKUuIA+vgoY5JM1gN+Vrj&#10;UJxhOICV6s/5XbeeqHBzM97kADVKtNKRlu85/mwBAE7yhMS4PEVHFbphOKvs1FD4YW8YDlgTx6/p&#10;cp4LeVvTUJxhOID1CitRxMcFJctQAbAqriFVk+MXADBMt4Tl4UmFTreLtyWUxg/BOgr7ccNwwOo0&#10;7W28P1S6rBgBeVvDUNxm+/gnDcMBrFR/rm91uKlq2g/xJgeonUHrOuoWBgAAOFe42RWfUOi8vE6K&#10;knXvcj/yd62y6obhAFbKK78nzcMfkLn324dfvbp//FtHvr/F5xwXYN283m7SXjxUCayVobg68nsR&#10;ADhf017HJxM6LytnUKymvfGkbQU17cf4owVYlf54drh/VJLCSrLxJgfy8r55+C9cbR//V/H3t9ju&#10;H//G1fbhn47/OwFYDw9wTpzV4YC1a9q7g32jiit8jvFHCwBwlMGYcYWnSeJtCSWwok7x7VzABOg5&#10;pk1beF1VvM2BzNw//cc39w//s/j7W2B/7ap5/C/H/3kArIgHOKfuOd7kAKtkKK6GvNkAADhP+DF8&#10;5GRCJwo3YONtCbnzpG3x7axOCfAdq8RN3Uu8yYEMbf/Cv2ezffzNI9/hItrcPz692z79Z+L/LADW&#10;xcMuE+fhSoCfNO2tIeyyc48WADhLeN96fCKhs/IEAmXxpG3pGYYDOMKNs2mzKjIU4uc/v7r6/PDf&#10;u9o+/L/i73HObe4ffufdb/3F/3D8nwPAuoTrHfExQunabB+/xtscYPX6+yUWDCk490sAgJNccBhf&#10;OGGOtyfkarN9+hL/DauYnu1vAF5hlbjJcwyCcrz//PBHr7YP/9f4e5xd949/6+r+4U/E//4ArFDT&#10;XnuAc9oMDAC8oj8GGYorN282AABO6E/44pMInZOl5imF1eFKzjAcwAmGvqfNihJQmPvHf9fV9vHj&#10;1f3j/zb+PmfQ39xs299895sP/2D8rw3AOnl7ybQ5lwc4Lewr4/2nysjQNwBwkkGZcXmFFKVwcbHM&#10;uouWTXsdf54ARKwSN30eBIHybP/yf+Dq/vF/cLV9+D8dfKdn7+Fvb7YPf+b958d/OP7XBGC9vLlk&#10;+t417V283QE45GHLYnuOP0sAgB9YEnhcm+1jG29LyI7V4YosDDEahgM4nwuXk7ezYikUqmlvN9uH&#10;P3W1ffzXjny3J2+zffzF+89PntoH4EdeUzd5VocDGMbCAmVm+BsAeJOTvNHt4m0JuQkrGR7521XG&#10;GYYDGKG/oXawT1W6PAwChbt//CNX28f/9mb78D+52j7+9fg7nrC/vbl//L2r+4efv//88Effffn6&#10;B+J/FQBwvWr6DAgADOf4VGRWiQMAXmd5+vFZKYOs9cMBL/HfrfLNq5gBxrNK3PSF3w3xdgcK9Kfb&#10;f+/V/cM/url//O0kq/PcP/6NsBLc1eenf+rdtv2Pxf84APhB0955m8G0eZgF4AL9cepg36p8c68W&#10;AHidFTXG17Qf480JuTDsWlS7q6b9EH+GAAzgnHaOwqtTrWIKtfnNh3/watv+45vt458MN9Cvto//&#10;h+7BmvvHf/377//+YZuXsALcZvvwW+H38Pv7xz/27rd/8Yfi/5MAcFTTXodXeR45z1TCrA4HcCFD&#10;cWXlXi0A8BZP5Y0rrEQSb0vIheW9i2lnxR2ANKwSN31WmwAAYKxwwzo+v1TanK8DJNK0t+6dlpFj&#10;HwDwpiSvSVln3k1PtrwutYgMwwGkZJW4WbLiBAAAgzXtjcGC6XOuDpBQf+xy/7SAvNEAAHjV5vNT&#10;E5886Kx28baELPRPL8V/r8qrl/CDOv7oALiMVeJm6SXe7gAA8BavSp0+K+QATKB/+NJQXO417Yf4&#10;owMA6IQVig5OHnRWYfAo3p6wNK+gyL5nw3AAE7FK3CyFB2riTQ8AAMe4TjVPVocDmI7B7rwzFA4A&#10;vM6Nw/E17cd4c8LSwsn/wd+qsij8cLZ8N8C0rH48T264AQBwUv8WA69KnTiDAADT81aCrPM2AwDg&#10;dS5MjMvFBnLkaaU8Cz+YDcMBzMDDHnO1c1wDAOBVTXvtGtU8eVgFYB4ewsy2XfxZAQD8UniF35ET&#10;CJ3OSRbZCU/DHPlb1YJ1r5YzNAAwm03Tfor3xUqfh0MAAHiNc/J5ck4OMC/Htzx717Q38WcFANDx&#10;VMP4DLmQlaa9if9GtWzhB3L8MQEwMavEzdb7pv1ZvPkBAFi5pr3zRpJZCqs238abH4BphWshR/bJ&#10;WjCrpQIAr3LyNj4nWWSlv+B48HeqRdpdNe2H+CMCYB5hH3xk36z0hZtwnsIFAKDXP5zi7QUz1L2R&#10;AIBluBeTV037Mf6IAAB6VtEYn5MsMmK4NZt2VswBWJ4bcbP1HG97AADWKbzC88j5otIXHkzx5hKA&#10;JTXtrRVR88ibegCANzlpG1e4yBNvS1iKgbgsMgwHkAnHxRnzkAgAwOqFc8KD80RNkhv/AJnoh+I8&#10;kLlwjosAwJvCyg7xCYTOahdvS1iKG/+L9xJ+AMefCwDLsULFfIXXhcTbHwCAlWjaGw9cz1a4/mR1&#10;OIBc9G/hco91wQzEAQBv2nx+auITCJ2XCxDkwkDcoj2Hi7/xZwLAwvobc/E+W9PkQREAgDVq2uvN&#10;9vHrkfNDTZAHUQAy5Fi4aAbiAIA3GaQZn4sQ5ML3eLHCMJzBWIBMbbZPX47suzVBYUW+ePsDAFC3&#10;cBM6Pi/UNDnfBsibNxUsk4E4AOBt/ZK+BycROqOm/RhvTliCgbj5C099GYYDyFx/nuv1TTMVzkfi&#10;jwAAgEo17Z1z7dnavWva2/gjACAv3sg1fwbiAICT4hMInZcn88iFgbh5Cz9sDcMBlOGqaT/E+3FN&#10;VrhR5zXiAAC16x88eT5yPqgJ6q5DAVAEq6fOXNN+iD8DAIAfuIAxul28LWERVnqcLRchAcpztX18&#10;iffnmqZuBVUAAKpmBZxZCw+deCgToCAezpwvbysAAE5yEWN8VsEgF15TMUNekwxQpv51Tof7dU2T&#10;4yUAQLXc5J8559YAZXItapbcowUATvK6xQtyUYJMWOlx0naW3gYoW3jV/ZH9uybqXdPexp8BAACF&#10;a9obD2TO2ovV4QAK1rS3R/btSpe3eAEAZ/C6xdGFm6vx5oQlWOlxsnaW3QaoQH/zLt7Ha7q82gkA&#10;oCZNe73ZPn49ct6niQqrC8UfAwCF6YfiDJNP03O8uQEAjjpyIqHz8gQCWdg07acjf5+6rHAz38VH&#10;gEpstk9fjuzrNVHhhmn8GQAAUCYPYs6bh7ABKtIvSuINP4kL1/niTQ0AcJSTsfF5Rz1ZsPx26p59&#10;twEq01+AfDmyz9dEhRun8ccAAEBZrpr2Y3yep0kLD2jexp8DAAUzFJc8b/YBAM7mKb8LatqP8faE&#10;JbjJny4XHgHqdNW0H+J9vqbNBUoAgIJ51dvseagEoFL9UJxjaqIsaAAAnC3cqIpPJnRelrAnFwZb&#10;E2bQFaBaBshnzwoXAAAlssLyEoVz5+v4owCgfO7Dpst9WQBgmP4Cx8FJhc5qF29OWETT3h35+9S4&#10;fK8BauV4uUQv8ccAAEDGmvY63Gw+cl6nKfOAJkC1NtvHrwf7fY3L8RIAGMpSveOzNC+58ORuwpr2&#10;Q7x9AaiDm3vzFy78xp8DAAB52jTtp/h8TtPWnS9bHQ6gTv0ryA/2/RqXe7IAwGCeTrggTyOQCa9N&#10;TZcb9wAVszryMjlnBgDIXnhA8OA8TpMXVrKOPwsA6mDQPF1elwoAjOKEbHyb7dOXeHvCIpr2Jv77&#10;1Pg8aQRQL0Pky+RGHwBAxvoVbLxFZObc3AeoWP9QpmNrqrzZBwAY433T/uzgxELntou3JyzFa1PT&#10;ZdgVoG6OmYu0M3AOAJCh/ob985HzN01bOD/2qlSASoXV8o/s+zUux0wAYCSvjrooN/bIhVdbJM2w&#10;K0DNmvbuyL5f0/ccfxQAACwrrFJ25LxNU9e0H+PPAoB6GDZPV3jTWbx9AQDO5sTsgizTSy764VYr&#10;3qTKdxugamE10IN9vybPa6EAAPJh9Zplck4MUDdv5kqbhUkAgItsPj818QmGzsurFcmJ73LSXuLt&#10;C0BFDJIvl6FzAIDF7W/W7w7O1TR14bVvt/HnAUA9rL6aLkPkAMDFPK1wUV6tSD68AjlpnjwCqJtz&#10;4OVyExAAYEFNe2MYbpm89g2gco6xSQvX7uJNDAAwjCGaiwrbL96ksBRPH6XLCpAA9XPcXKywMoZz&#10;aACAuTXt9Wb7+PXI+Zmm79k5MEDdwuDzkf2/xuUtPgBAGl4ZdUFe+0RGrHaTtHCz3ipxADXzYMiS&#10;PccfBwAA0/JAyGKFa0x38ecBQF3ca02XVVUBgGQ2n5+a+GRD5+WkjNz40ZWwpv0Yb18A6hIebjjY&#10;/2uWwuok8ecBAMA0XP9drrDt488DgLpYrCBpFisAANJxonZRu3h7wpIsy50032+AFQirlR05BmiG&#10;3BwEAJheeOAvPg/TbL14VSpA/bySPF1hRdt4+wIAjOd1URflogZZ8X1Om9ciA9SvaW8O9v+aL8da&#10;AIDJ7FdE3h2cg2mWwoPo8WcCQGWa9jbe/2t8XjMOACTnNYvjc3JGbjbbpy/x36nG5XVuAOtghdVl&#10;cz4NADCB/ga9YbiFshoywDq4ppS053j7AgBczADN+MLJbrw9YVGeSEpaWDko3sQA1MerU5ctnL/E&#10;nwkAACP1qyB7AHq5dt4qArAC/Rt7DJ+nylsEAIAp7JfPPzz50Mm8z54cueiZLk/0AqyEgfKlCzcN&#10;DaEDAFyqvznvYY8lc0MfYBXcW02aYXIAYCL9hZL45EPntYs3JyzND7Gk+Y4DrEQYgj5yHNB8vcSf&#10;CQAAAzTtdXh498h5lmbKw9MA67HZPn6NjwMal7dxAQCTsqzv+N417V28PWFRhlzT5slegHXoj59W&#10;WV2wcDE5/lgAADjPZvv0JT6/0qyF1W1u488FgAo17d2R44BG5vgJAEzKkwwX1LQf4+0JS7PKTdKe&#10;4+0LQKVc0Fw8q2oAAAwXrk/G51WaN6vbAKyHIfR0uQ4EAEwu/GCPT0J0Xk7WyJJV4pL2rmlv4k0M&#10;QJ28ZiqDrM4KAHA2w3DL16103LTX8WcDQIX6ey/eupWo9037s3gTAwAkFU444pMQnd0u3p6QAys/&#10;pis88RVvXwAq5cJmHhmKAwA4rWlvnbsuXnhV6l380QBQJwuMJO3FQDkAMD2rSV2U99uTo3AjOf5b&#10;1ejCxU0/zABWwsMieeTGIgDAGwzDZZFXpQKsSxjiio8FGpdjKAAwm6vt43N8MqIza9qP8faEHPhx&#10;ljDfc4BV8erULAoD6R48AQCI9Q83u5a7cF6VCrAuHqBMWrjmcxNvYwCASWw+PzVHTkh0RuGGabw9&#10;IQe+10nzemSANelvMhosXz6rtAIAfK9prz28kUUe3gBYGcffdLmvCgDMypMNF2VQhjx5HXLSvLoN&#10;YGWa9i4+FmiRXgzFAQAYhssqbxIAWJemvTk4Fmh07rUAAPMyOHNRnggkV5vt05f471XjCtsy3r4A&#10;1M1qq9n0bCgOAFg1w3DZ5PoQwPpsmvZTfDzQ6J7j7QsAMDmvhbogTwWSK6vbJC08CRZvYgDqFi7U&#10;xccDLZILpgDAOhmGyymrFwOsTb+giPuniQrDhfEmBgCYnBUwLsoNOrLlx1q6/FgDWCErKeeUc24A&#10;YF26YTir/+fS+6b9WfwRAVC3sO+Pjwca3c5gOQCwCCd1l+UkjlxdNe2H+O9Vo9vF2xeA+jlPzqfN&#10;9vFr/PkAANTKMFw+hYfJ488HgPqF6xDxMUHjciwFAJZj9YvLatoP8SaFLPhup813HWCVvKYqnwzF&#10;AQBr4G0eWfXsYWiAFWra2yPHBI3sXdPexZsYAGA2Xq04vvDEZrw9IReeKE6a17UBrFE/YO5cOZMM&#10;xQEANds07af4/EeLFV7vdht/RgDUz32VdLmOAwAszpOHF+VViuSraW+O/M1qZGF7xpsYgBVo2rv4&#10;mKDlCqv2xR8RAEDprpr2Y3zeowVr2o/xZwTACvQPRu4Ojgsa1fum/Vm8iQEAZhVeBRifpOj8DMmQ&#10;M6vapMuKkADr5QGSvAqfR/wZAQCUyjBcXnkAA2C9rNaatLDaqlePAwAL6594iE9UdG6eGCRjBl6T&#10;ZkVIgBULr88+cmzQQoWL1PFnBABQGsNw2fXi5j3Aern2ky7XbQCAbFgCeHyeGiR3VolLWNN+iLcv&#10;ACvhVeT55cEUAKBg+2E412QzyqvdANYrHAPi44LG5+1aAEA2wlBXfLKis7NqFFnzmrekvcTbF4D1&#10;cHE0wwyrAwAF2q/obxguo8L1s/hzAmA93CdNl4VEAICshKVr4xMWnZ+nB8ma1yIn7V3T3sabGID1&#10;cIE0wwzFAQAF2T9kYRgur569KhVgxfq3Ajg2J8o9UwAgK1a7uKzN9ulLvE0hJ+FvNP671bh83wFW&#10;rh809zry3DIUBwCUoGnv3HDPrp2HHwHWzaIhSXuOty8AwLKsIHVpXptK3voLrvHfrUYWnhiLNzEA&#10;K+K4mmdN+zH+qAAAcuE1qZnmHBJg3Tz4mLQwXBhvYgCAxW22j1/jExednwEZcudHXcJcLAVYvc3n&#10;p+bg+KDFc+EVAMhRuI5gGC6/NtvHNv6sAFgXb9BKWlh11SvIAYD8WBL4wgzIkLn9xdfDv12NyaqQ&#10;AIRh8+cjxwgtnKE4ACAnhuGy7cVNewAsFpKuzfbpS7x9AQDy4LWpF+WJQrLnO562pv0Qb2IAVqY/&#10;trq5mWFhBb/44wIAmJuHE7MtrGBzF39eAKxM094eOUZoZI6tAEDWvFLxoqwYRfbCEzpH/nY1ovDk&#10;WLx9AVihpr2LjxHKI8dqAGBJhuEyzps+APDmrKS5BgMAZC+spBCfxOj8PP1A9jzxlLR3TXsTb2IA&#10;1iesGhofI5RHLsgCAEtwgz3frCQMQMeq/2nzRh0AIHfvm/ZnBycxOrtwsSveppAbK0GmK6y4F29f&#10;ANZps31s4+OE8shQHAAwJ6vzZ91zGICIPzMA1sdKrkkLryJ3fGW9wt9/096FOYHw8EX4PRCuFf9U&#10;+H9/+tI9NBOGRy2wA7CQ/omI+ERG5+e1qWTPKjZJ850HoNefRz8fOVYogwzFAQCTa9prw3BZF27W&#10;W+kfgE64TnDkWKERWSyEVfl++K3fj1xyPXjX/X5o2o/hDV/xPwqACVg96rJcWCF7lgJPm6XAAfim&#10;aW8OjhPKqef4IwMASMIwXO7twptR4o8NgJVq2rsjxwqNzCAPqxCG4Po3hEx5f/XZPUeAiYWlPI/s&#10;gHVuDlQUwPc8aS/x9gVgxVxUzT2vyQIA0uqG4bqbY/F5h3IprLoBAHuO2+kK2zLevlCNcJ4fXnN6&#10;2Spwowr3cS3CAzCB8LRcvNPV+YWnQeNtCtnxeuSkOSkF4HsGz7PPUBwAkIZhuOxzrRaAH3iDTtKs&#10;wEqVwmpw/fXdxfcV3dBp097F/4oAjOVk8NJ28SaFHO3fbR///WpELq4CEHOczb4XA+0AwEUMw5WQ&#10;ByEA+MF+taf4eKFxeXsOdQnn95kMwh0pnNe6lgmQgos5l+WARAnC633jv12Nbud7D8AP+odMXo4c&#10;M5RP4fh9G390AAAnNe2NByCyz7keAAdcq0lXGC6Mty8Uq2nvlng16uCa9kP8rw7AQAZlLqxpP8bb&#10;FHLkx1/CfO8BiDXt7cHxQrkVbpR67QAAcL7+HM/1lMzzCjcAYuHYEB8vNDqLBFCHvFeFO1r31iqr&#10;IANcoF/R4mAHq/Pq3ucNBbA8eNK8LhmAAy62FpLBdgDgHP3KEcXcLFtr4aZm/NEBgLdjpct9UKrQ&#10;n9uX+qDLzmpxABco+ACQRSazKYLh16R5+hiAY8JTe/ExQ/nlVR8AwFvCAL1huPzrbtC7LgtAzCr+&#10;SbPaPqXbP8Rc/Lm965kAI+2XBz3YserMTGVTCDfp0+WpKABec7V9fI6PG8qvzfbxa/zZAQC4TlpM&#10;L4bhADjG23KS9hxvXyhJuIdfwzDct6yODDCC1ztdVvf+biiBJ6OS9q5pb+JNDAD7VVmrudBSec9u&#10;pAIAnaa99iBhMe2sVgPAUa7JJM2KVJSstmG4bxmKAxjKqxQvbRdvUsiVVySny49BAF7VtHfxcUPZ&#10;FobiDLkDwJp1w3CP7ZHzBOVY036MP0IACPYDMIfHDo0pDKB7iJAihfPFGofhvuX+JMBAXu10WW6i&#10;UQo/CJNmGBaAVznmFlW4yHsbf4YAwAr0q+l7eLCQrIgBwFs228ev8bFD43LMpVS1D8N9y1AcwADh&#10;xCbekWpAnkykFFaETFvTfog3MQB847VbZfW+aX8Wf4YAQMX6VX2rv1lWS2EVPyvVAPCqfsj94Pih&#10;cXlwkCKt7fzePUqA84SbPwc7UZ1dd0EGCuHmfNKe4+0LAN/zdHJhedAFAFZhLStHVFR4zb1hOABe&#10;5b5HutzzpEj9giCreyOe4VWAM7kIdFkuylCMpr2J/341Pq9MBuBNK70YU3JeCwIAddsPwx2cAyjb&#10;Xlx7AeBN/bUX9zgTZQV9SrTit+G9xNsCgCM8PXFhliWlIG7MpyvsO+PtCwA/6C/MvsTHEOVbWNkv&#10;/hgBgMI17bXrn8W1C6++ij9KAPjepmk/HTmGaFxhEN0CIBRl7W/CC/vAeJsAEAkDXfEOVOdnCWFK&#10;4vuetF28fQHgQNPeHjmGKO/Cq7msRgIANeiG4R7bI8d75dvOCjUAnMMCAOkyWENxPIjc5dWpAKf0&#10;B4yDHajOzlAMRXGCmLCm/RhvXwA40LR3B8cQ5Z5VSQCgdP2DCa6BlJZrLQCcYe0rQyUuXAPxYCBF&#10;WfGrUuO8OhXgFBeHLsxrUymIk8SkGYgF4Cwu1BaaG7IAUKT9udfu4NiurAvXrOLPEgCOsQJsurwJ&#10;i9K4zhrl+iXA2wzIXNZm+/Ql3qaQLatCJs3qMQCcK5wzxscR5Z8LwwBQkPCKVNc5i6y7vtq01/FH&#10;CgAHmvYmPo5ofO5xUBoDsQdZvAPgLSapL86BhqK4IZ8uA7EADOGCTbE9e30IAGQuDMM51yq1cK5l&#10;GA6As2ya9tORY4nG9RxvX8haPxBrJeg4b7MDeIMVoy7OExQUpWnv4r9hjc8NcgCG2Gwfv8bHEpVR&#10;eJAo/jwBgAz01zle4mO3iujFMBwAZ+vvZzrmJyoMF8abGHJmIPbVDLcCvMWNucuyShSl8aMxYU37&#10;Md6+APCq/uLt88HxREXkYjEA5CX8JrdKRLHt3jXtbfyZAsBrvPEqaeE4bCidchiIfTOLdwC8wUT1&#10;xXltKkUJy+ce+TvWuHz/ARjG8v5FFx4mctEYABbWvSL16Ut8nFYx7ay+C8BQFvdIl4U+KI2B2Lfz&#10;nQZ4i9emXpzJa4riO5+2pv0Qb2IAeFPT3h4cT1RSVjQBgKU07a0b4oXnOgoAQ7mOkrTwyvl4E0PO&#10;nP+fzOIdAG+xSsWFeW0ihfEkdbq6lWIAYKimvYuPKSosvwEAYF79+ZNrmAW3+fzUxB8rAJziTVfp&#10;cj+D4hiIPS/XKQFeZzjm4kxeU5b+dW3x37FGZpVIAMYIFyriY4rKyk1dAJjH/ka4YbiCc94EwCj9&#10;G2+cA6TKSq0UxkDseW22j2287QDYCydA8Y5TwzIQQ2muto8v8d+xxhWGiuPtCwDn8GBKFT37LQAA&#10;E2na63Bz58jxVwXV3aBr2uv44wWAUzxMmLSd4zGlcS/z7CzeA/Cq/gmLeMepIVmKlMIYhE2aE00A&#10;RguvqzhybFFZ7d437c/izxYAuED/eiQ3wMovPDzg5jsAo4TjyJFji0YUVtqKty9kzetSB+WcG+AN&#10;LjBd3HO8TSFr/SCs732qLDUOwAUMxdWRV4EBQBr71WC8Hq38rKQLwGjhwbMjxxaNzDGZ0nhd6rDe&#10;Ne1dvA0B2As3b+Idp4blZJLS+N4n7SXevgBwtn5Q3VPPdRRu/N7GHzEAcAavSK2pF9dKAbiEc4J0&#10;da8vh8J4gHhg3mYH8DpPWiTIgYbSeF1y0lzoBeAihuLqym8DABimae+sCldNO9dIALhI0944L0hX&#10;uAccb2LImtelDs7gK8AJTi4vy4GGEm22T1/iv2WNK2zLePsCwCCG4qoqPMkaPtP4YwYAvhNWhbOC&#10;fU2FYTir5QJwEa9KTJq321Cc8KDpkb9lvd0u3o4AfMdgzOW54UVprA6ZNk9AA3AxQ3G1tfMkNgC8&#10;ol8V7uXI8VNl5rwHgMv110WcHyQqDBfGmxhy53WpozIQB/AWgzEJatoP8XaF3PlxmTCvRwMgBa8G&#10;qa6w8k38MQPAav20KpzznXoyDAdAEu5VJs1rzClPf100/lvWGcWbEoDv9U9dHOw8dX5em0qJLD+e&#10;NE9gAJCGobgae/YKMQBWr2lvw/WzI8dJlZthOACSsTJUutyzpERelzo+b7IDOMEFqYszDEN5DMOm&#10;zUqRAKTStLcHxxmVnxVlAVip8HvZwH91GYYDIB3XQZIWXk8fb2LInVmF8VkREuCE/YWpgx2oBmQY&#10;hgJttk9fDv6WNarwBFu8fQFgNBeDay2sFuciFQDrEF6R6rpDje1cBwUgJW+zSdpzvH0he/0CHh6g&#10;GZlrjQCnWCnq4sIFvnizQvbcbE+ak04Akmrau/hYoypyExmA+vXnMS9HjoMqPecxAKRkECZtjtMU&#10;yOtSL8srUwHO4CLVxXltKkXy3U/X5vNTE29fALiIobhqc94AQJXCqnCfnxo3tivNK+ABSMwbrJK2&#10;MxhDibwu9bLi7QnAEZYkvryw2la8XSF3fnAmzWAsAOkZiqs5q8UBUI/+nOX5yPFOFRSuHccfOQBc&#10;arN9/BofczQux2qKZJXIS3uJNykAx3ht6sVZ5YEi+e6nzU1tAKZgKK7qNtunL169DkCxfloV7uAY&#10;pzpyzROASbjWkTSLdlCi9037s/hvWYN6jrcpAK/w6sSLszoURXLhOmlOPgGYRHhF1ZHjjmrKa8gA&#10;KE1/I9v1xIozDAfAVMLDYfFxR+MKr5yMty+UwOtSL6t7yBaA8xiKuTwrO1Akq8QlzX4AgKkYiltF&#10;z84lAMheWBXOzavqMwwHwGS8JjFpYZWteBND9uwHLs75OsAQTXsT70g1MKs6UKjN9vHrwd+zRuWJ&#10;DACmtGnaT/GxR/UVPuf4sweAHFw17Qc3ruqvu7nWtNfx5w8AKbi2kbQXx2xK5HWpl2cYFmAgrzm4&#10;OK9NpUj7C9rx37PGtfMDFIApWdl5NYXV4m7jzx8AFtG0t1aFW0fdg36uawAwIfci0+WBOkrlt8Xl&#10;ecsEwEBurl2egw+l8iM0YVaLBGBinqZeT15/AMCiwutR++uFVoVbQVaGA2BqVoVKWng43z1JyuN1&#10;qSl6jjcrACc4EU2QQRgKZSA2aVaLBGByhuJW1S6s6Bv/DQDApJr2LtxoOXJcUoUZhgNgDlaFSlfY&#10;lvH2hRKYR7g8D9ACjGQi++IMwlCm/omM+O9ZIws3DuJNDACpee35uvIKMwBmYVW41eWGGgCzaNqb&#10;+Bik8bkHQakMxl5eGCqMtysAZwg3WeKdqoZliWJK5fufru6GNQDMoV+95eBYpIqzWhwAU+nPK14O&#10;jj2qtrDqcPxnAABTsNJ90rwukTJ5XWqKwuuSPTALMIZlSi/PU5UUyw31pBmOBWA2juFr7Pld097G&#10;fwoAMErT3lqpYX0ZhgNgNv0QjKH7RDmGUypzCJfndckAl/DaxBR5bSrF8qM0XX6UAjArQ3GrbP8a&#10;VUP4AIzj9ajrzYqzAMzIEEzSrA5FsTyEc3lelwpwIa9NvDw3pShVuCAa/z1rdIZjAZiXobjVZpVq&#10;AAYJD8Q27UeDcKtsZxgOgLltto9fjxyTNCK//ymW16WmyEAswKUMxFxet1IDlMgqkWlzkRmAuTXt&#10;7cHxSGvJDW4ATusH6J+PHEdUf84VAJif6xRJC+dy8SaGEuwfyDn4m9b5eV0qQAoGYlJkZSiKZZXI&#10;pD3H2xcAJtdfbPbE5Xp7Dn8D8Z8FACvXtLdeUbTqdl6vBMAS3G9Il2EYSua3yOU5nwdI5Gr7+BLv&#10;ZDUwT1xSqqa9Ofh71ui8QhmARRiKW33dqtXOQwBo2uvwai3nBavOMBwAy/CKxKQ5nlMs+4IUhdel&#10;us4HkIJlSy/Pa1MpmaHYdNkXALCYfsjdK9FWXhiCiP80AFiBcNOpaT+48bT6DMMBsJhN0346cmzS&#10;uMIwzHW8jaEE5g4uzwqRACl5bWqKvDaVYu0vmsd/0xqXfQEAy+nP6w3FaWcFa4AVado7x3/tb5zf&#10;xX8eADAX5yPpCsOF8faFUmy2j1/jv2kNzHU9gLSsEJUgBycKZh+QMPsCAJZkKE4/9Rxepxv/iQBQ&#10;iaa9DSsHHNn/a329OOYDsKSwQumR45NG5lWJFKt/g8XB37SGZR8AkFh4tU68s9WwLF9KyewDkvYS&#10;b18AmJWhOH1X90p3F9IA6tG01/vf8F6PqlAYhnOcB2BRhvTT5V4jJfO61MuzDwCYgontJLkARbG8&#10;OjlpnswGIAdeUaDvMxgHUDiDcDosrAbr2A7Asvr7i85PEhVW24s3MZTCtcjL88pkgIl4ZWKCmvZj&#10;vF2hFOEm6cHftEbV3XAGgAx4SltxYZjCzXOAghiE0/EMwwGQhTC8ceQ4pXE9x9sXitG0t0f+pjUw&#10;5/gAE/HKxCQ5WaVcTXt35G9aI3PSCkAunOfrWAbjADJnEE6v1L1GqWmv4z8ZAJhd/+YZi20kyspQ&#10;lMxwbJLMGQBMJSzDe2THq4G5qUTJ/HhNmBUjAciIi1J6LYNxAJkxCKc32h+3DcMBkAX3FZO2c4yn&#10;ZGGY68jftQZkKBZgYi62JcgQDAULf78Hf9Ma2y7evgCwKKvB6o3cYAdYWBiE6wfYXZvTsXauOQKQ&#10;m8328euRY5ZGtNk+fYm3LxTD61KT5IFVgImFE65456vBGYKhXP0S5/HftMbWtB/iTQwAi+ovULnR&#10;rlfrBuMAmI9BOJ1uF1bgif90AGBRBmCSFh5ijDcxlMKbKZLkdakAU7O8cZpMcFMyg7HpCk/IxdsX&#10;ABbXD8B7jYHezGAcwMR+GoR7iffB0ncZhgMgSwZg0uU+AqXzm+byvC4VYA5Wh0qSm0cUzZNdSTMg&#10;C0CWwk14rzbRGfltA5BYuPbWtB/dNNIZPbumAECW+nuJVrdNlTfNUDCL7aTJKpEAM7E6VJK8NpWi&#10;uTCfrrBPjbcvAOTCub/OrRuMc1MeYDwrwmlA3UoxTXsd/xkBQA72w/0Hxy+NaueYT8lcW0yS16UC&#10;zCU8iXBkR6yBhVW24m0LpbAfSJoBWQCy5jUnGlI37G8wDuB8TXsbhoqtoqJz2w+huzEOQLasOJ8u&#10;r0mkaFaLTJK3MwDMyWtTk2RVKIrmJDZtljwHIHNeb6ChdTdAnOMAvK5p7zbbx9Zvaw3JTXEAste0&#10;d/HxS+OzuAYlcz0xTV6XCjAzy5smyapQFG3/BHv8d61xvcTbFwCy07S3R45h0qmeDcYB7IVVvfqb&#10;xM9H9pfSW+0cTwEowX7gPz6OaURhW8bbF0pif5Akr0sFmJuJ7kS5kEXJrBaZNK8WA6AI/VDcS3wc&#10;k87JKx6A1Wra6/0ryA3CaUy7cC02/rMCgOx4s0zSHP8pWtPe2B9cnhWiAZbgpDZJXptK6bpXYR35&#10;29bw7A8AKEb/W8ANfY2uG4zzMACwBmEQrl9d3TU0je3ZMROAUuwfAIiPZRqXt8pQtKum/Xjk71oD&#10;89pkgIV4bWqSdt3rMqBQYZXDI3/XGlfYH7jIDUAxvPZAl9a9/qVp7+K/LYDiNe2dQTglKAzDuW4I&#10;QDGsKJ8uq0JROgtqJMnrUgGW4rWpifLaVArnR27CmvZjvH0BIGf7m/2HxzRpWM9+FwHFC4NLYRDO&#10;jR8laD80bhgOgGK4Z5g0D89Ttqa9PfJ3rYEZjAVYmEGYy+sucEHBLIOetF28fQEgd16BoJR5nSpQ&#10;nKa92f8u9jpxJam78WUYDoDCWEU+Xe4bUjr3DdPk+hjAwqwIkSYHNIrWtNfx37QuyOooAJSof/LT&#10;wzJKVrfCkvMiIFf71eD2Q3Bei6pU7cLqOvGfGwBkz2pQSQvnmfEmhpK4Rpgkr0sFWFzT3hzZQWto&#10;XpNI4Tbbpy8Hf9calae/AChW0157TZymaL9q3G38Jwcwu6a93a924AaPUvfsgVkASmU1qKQZgqFo&#10;Xp+cJq9LBciEi4BJeom3KxTFE2BJcxEcgJJZRVpTZdU4YBE/rgZ3sG+SLi08ZOgVqQAUq3+DjBVz&#10;E2UIhtJ5fXKa3CcEyIQbXmlyYKN0hmPT1a2CAgAl6wcHDo5xUqr2q8Z5jQwwnaa921/zcoNXU7Xz&#10;1ggAShceWjpyjNO4dobkKZoB2SR5kxRATvqD28HOWsMyAEPp/PBN2i7evgBQnH4FWavpaOqeDRMA&#10;yYRrXP1vW8cvTd0uvE4q/hMEgNJ0K3kfHuc0IvcJKZ37hGmyUiRAZqwMlSQDMJTNcGzavA4MgEp4&#10;VYLmqnuC1qpxwBhWg9OMhcEBb4oAoApWh09aeLAw3sRQEtcA0+S3AkBmwhP58c5aIzIAQ+E226cv&#10;B3/XGttzvH0BoFThycYjxzppqnZeqQqcFIbg+uOT1eA0W/vjk1ehAVAF9wPS5RWJFK9pb+K/aw3P&#10;vgAgR1aGSpKDHMVzwps0T4EAUJX+FapW3tHcGY4DfmIITsu18yAsAFXp7wv6jZ8or1KndB6GTZTf&#10;DAB5Csv9H+y0NTgDMJTOjYV0hSfs4u0LAEXrL5g7V9BSfRuO8xoaWJOmvTUEp4V7duwBoDaGX5L2&#10;YgVZShf+jo/8bWtYO3MCAJkKE8tHdtwaWtN+jLctlMS+IGnh5NcPYeoR/p77brobQk17G55+DHX7&#10;jvAK9qb9GIYVurZPX8LqqWHoPqrt/v817afu4lt4asoPRShK+I4fOe5Jc/ZiOA4qZghOmRR+v/hd&#10;DwVp2uv9NYr+2kR/XSK+JvHTdYlQ+J/rr02Eaxrh2ka4RnG3L1z7CNdA7AeojvOsdIV9SLx9oSTd&#10;sfPI37aG5U1yADnz2tRU7eJNC6XxJEjCDMmytGiALVzQPWeAbX9RLBT2B+H1CbO8QqH754eLSAYc&#10;IHvdPuTI91haIMNxUANDcMqs/e8SQzCQs6a97a5r9Ncx5rqeGa6PhH/W80/DdfsBu/1w3fcDdt1r&#10;FA3YkRnDL0mzIhTFC8exI3/bGphXJwNkLvxoi3feGp6TX0pn1ZekGZJlmMNV2LoBtu+H2LqLqz8O&#10;sXVPOH83xDbbANvEfRtwcFyFXIUbUPPdeJLO6dlwHBTEEJzybOdmFmSsaW8qO3acO2DXrV733YDd&#10;t+E610wYzPBLuqwIRfH6BXNquJewdN4YBZA7r0pMU/ixGm9bKIoVI5PWXaSiXocDbGe/RnSpVdhK&#10;rLtQF15bAuSnaa/3+7SD7660cN+G45yLQS768+a7ygYZVFfPhksgU+H40T/Q79rJ630brns5GK4L&#10;Wb2OoGlvjvztaGR+b1I6b4BIk+FYgBKYAk+VFaEonhUj02VINkM/DbG9/hrRH1Zh6wfYvhtiM8C2&#10;XM8G4yBP++GG+DsrZdN+uPqj1eNgZuGm60+vs3P+rGzbD1EbBIHcNO2dIerFGrt6XcjqdZny2z1p&#10;z/H2hdJ4yDVNVpgGKIQhmES5WU/p+otNh3/bGpULQBdKuwrbweejIgsrNxhogNx4harKaRfOGVyw&#10;hAlYBU7l5RWpkKPwWm2vdaytbvW6Hwfsjq9e191fsXpdev2iGH6zJyr8zcabGIrSX8c7+NvW4Lwu&#10;FaAU3XDB4Y5cw/NkCMXz4zhhYTWStYkG2N5che3tATZDbHq1bhUHIDseslFpdech4WaGYWsYJ9xI&#10;sQqcCiz8zXqADfITfus7nuhE565ed+z1sP3qdSscXnD/L2kGYCieFSPT5B4FQGEMwaTJBTVK1w0u&#10;Hfnb1qjyf5Xy4Sps3QDb90NsP75GtBti+/41olZh01KF1eIccyEzziNUcFaPg1OsAqfy263ywTXI&#10;XdNeWxVOC/X66nVHXg9b6up1Xo2YrvC3EW9fKEq/YqR7OQnqjgcAlGP/BNbBDl3DMhFO8foT4oO/&#10;bY0s9auUDwfYLnmNqB8+Kr3wVKZVfSA3/Q0tF9xVdN+tHucCJ+t1OADn94NKLjxQ47cD5KZ/bZsH&#10;9VVDea5e59WISfP7kNJZMTJZ3hgHUBwnxqnKf0UoOMErz9K1fxVLPMQ2dBU2A2zSW1nlAbLUXeiP&#10;v69SoXXnZt9WkLNCKbVq2uvwN24ATrXVPbw6xZABcJmmvXOskV4tyep1Xo2Yru46PxTOA6xp6h6g&#10;BKA8nsZKVOoVoWBuTXtz8HctSRlnhVbIlBUfVG87q8hRtP6Bndvu4Zz+gSivQFWN7bwKG/K0f3jG&#10;MJykcnLfj9JZGCdZHpQEKJTXpqYp3BiJty2Uxs1rSQVmqXLIlN8ZWkPdgFy/ClFYmcFKROTlu9ef&#10;7lcFMISgqvvlau1AXpr22pspJBXYznkFpbNiZJqsFglQsqa9jnfsGpfpcErXLbd+5G9bkjLPUBzk&#10;yiuRtL5euhu+4dXe4dVFMJf96m/d60/7gWSvP9Wa2nX7XSA/3TDcY3vkeytJWef1iNTAIhiJ8lsD&#10;oGwOiIlyQKR0/YCs/YGkEjMUB7lyE0x6DkNyv3zVqgepuNR+5bfu1aeG36RnA8iQKb8DJBWc322U&#10;LjwsFf9da1RWiwQoXbiIemQHr+Ht4m0LpfF6M0kFZygOMuY3h/Rj3etWf1pN7i7+zsC3Vd/CSt7h&#10;d5rXnko/tn9ltZtTkCPDcJIKLuy/4t0alMZxOE32BwA18NrUZHlqhOLZH0gqO0NxkLMw2NGvZBR/&#10;dyX1vXSDck37KQxBWfVoJb5/3WnTftoPvln1TXq9Xfi+xF8lIBOG4SQVnvMMite0N35Ppsn+AKAS&#10;bkylKTzhH29bKE23UsWRv29JKiRDcZA5K9JKg+sH5cIqYT+9etWqciX5bujt26tODb5JwwvfG6vC&#10;QcYMw0kqv5d41wal6R6yO/zb1vC8LhWgFuHp8yM7eg0vHBytEkfRups0h3/bklRShuIgd/1qcS9H&#10;vr+ShvdsYG5hBt6kqdt1r5gG8mUYTlIFdb+noHAWwUlT+F0fb1sASuU1ielygY4KuEEtqYIMxUEB&#10;rBYnzdIPA3PdKz/6oblbD3Sd0A+6dcNuBt6kZdqvCmdfBTkzDCepjix4QfEseJEuDxoCVMZrEpO1&#10;i7ctlMaSypIqyVAclKBfLc7Tq9LyhYdi+uG57dOXrvC7oGk/hlXlf7nyXKk3ifrBtptvg23fhtt+&#10;GnAL/82/HHIL28Kgm7RsL90AL5A3w3CSKinsy+JdHJTGMTlZ7isA1MZrUxMWbhZAyawaKame/HiF&#10;QnSDKYffYUl5FwbHukG6/TDd133tj+0H7MLg2X6luu/7NpjWXZfo+/b//vGX/3Pf/nd/ObzWDbB9&#10;+2d8++d+G2j71rfBNsNtUjntutcThSFWIG+G4SRVlNWgKF7T3vjtmyavTwaoUT8A40CZoHBhPt68&#10;UBqrRkqqKENxUIqmvd0PtMTfY0mSVH/P3SuKgfwZhpNUV64dUjxvfkpXsSvjA/A2AzDpcrCkeP3r&#10;yw7+tiWp0FzYgoJYLU6SpFW1C8d+q8JBIQzDSaotb32idP2iN2GF9MO/bw3K65MBatYvp3qw89eI&#10;woU8KJwTaEmVZSgOStLdaPPAjiRJNRdWhrUqHBTEMJyk+toZyqd075v2Z0f+tjUmA7IAdTMAk6xd&#10;vG2hNOHE78jftiSVnKE4KMz+fMRvFEmS6sqqcFAaw3CSKiy8ZjLe3UFpHJ+TZUAWoHYGYBJmipzS&#10;9css7w7+tiWp7AzFQYE2n5+aI99nSZJUWPtV4W7iYz2QMcNwkirNSrUUr2lv479rjcvrUgHWoB+A&#10;OTgIaHjdBT4onJvPkirNUByUqL/IZ7U4SZLKLKwK5+FRKI1hOEmVZviFGoRVDuO/bY0rvHo23r4A&#10;VGizffoSHwQ0Lk+8UjxDspLqzVAcFCq8Yu3Id1qSJGVauNbo9UNQIMNwkirO8AvF85anlLlXALAW&#10;4STwyIFAI+ou+EHhwmqH8d+2JFWSH7pQqn61uOcj32tJkpRPz242Q6EMw0mquxfD+pQurL585G9b&#10;Iwor7cXbF4CKeRVRsnbxtoXSOKmWVHmG4qBgVouTJCnLwutRP7rRDIUyDCep8gy/UAOLWaTLG98A&#10;Vmbz+amJDwYaWdN+iLcvlMaQrKTKMxQHhQsrMx/5bkuSpJkLN+bcUIKCGYaTVH875yoUr39zQvy3&#10;rRGF85548wJQu/694wcHBY3KTXaKZ0hW0gpyvIbSNe2twThJkpZpPwh3Fx+egYIYhpO0ggy/UAPX&#10;v9L1vml/Fm9fAFYg3BiODwoal6dNKJ4hWUnryFAcVCBcyLK6rSRJs+X1qFADw3CSVpIBforX36/b&#10;xX/bGlVYMdLvGIA1Cq/6PHJg0IjCpH68faE0njiRtJIMxUElws35I99xSZKUJoNwUAvDcJLWk+t+&#10;FG/TtJ+O/G1rRGFbxtsXgLUwYZ4yE+aUr2nvjvxtS1KNuTgGtehu7hnqlyQpZfvXo97Gh12gQIbh&#10;JK0owy/UwBve0uU3DcDKuXmUsPDULBTO68ckrShDcVCTpr3120aSpMvaD8J5zRjUwjCcpHVl4QqK&#10;975pf3bkb1sjCudA8fYFYG2a9jY+QGh0u3jzQmm8SlnSyjIUB5XZn8sY8JckaVhejwq1MQwnaWVt&#10;Pj818a4QSuPYnbCm/RBvXwBWyA2jdIXJ/Xj7QlH6Vykf/G1LUsUZioMKhZv6R77vkiTpx3bdq8UM&#10;wkFdDMNJWmFWuaV4TXvTPahy5O9bg7NiJAA9K0Klq3u1BBTO68YkrTBDcVCj7kag8xpJko61fz3q&#10;bXz4BApnGE7SCvNqRGoQHlSJ/7Y1LitGAvATK0IlLUzwx5sYitI/hXLwty1JlWcoDmrVtLfhpv+R&#10;770kSasrHBO94QAqZRhO0kpzbkPx+nv1VodLlBUjAfiBlRPSFbZlvH2hNF6lLGmlGYqDiu1XxnaO&#10;I0laa7vwSnGvDoJKGYaTtN68GpHieZtb0lzjB+BH4emJIwcMjcvJN8Vz8i1pxfnBDJULwwAG4yRJ&#10;K8ogHNTOMJykFRdeMxnvFqE04Zp0/LetcdknAHCUm0IJCxcaoXD2CZJWnKE4WAGDcZKkyjMIB2tg&#10;GE7SynvXtDfxrhFKYtGapIVFa+wTADi0+fzUHDlwaFy7ePtCaewTJK08Q3GwEgbjJEmVtetWRTAI&#10;B/UzDCdp5YV9YLxrhNI4lqfLPgGA1zXtdXzg0AU17Yd4E0NR7BMkyVAcrMh+MC7eD0iSVEoG4WBN&#10;DMNJ0t8NK2vFu0coStPexn/XGp99AgBv2myfvsQHD43OTXSKZ58gSY7nsDYG4yRJhfVtEM6rgWAt&#10;DMNJUsg1O4oXzuOP/G1rXPYJALzNe8rT5mIkxWvau/jvWpJWmB/TsEIG4yRJmbfbfH5qXHuClTEM&#10;J0ld3QMBULL+LU27+G9b47JPAOAsV9vHl/ggonGF1bXi7QulsU+QpC5DcbBSBuMkSZm16643GYSD&#10;9TEMJ0nf2nlNPKWzOlzSwj7B7yMATnMATpoDMMVzE1iSfpmhOFixsArPkf2CJElztQuDMO+a9jY+&#10;RgErYBhOkn6ZxSiogcUo0tX9TgKAs/RLtB4cTDSypv0Yb2Ioin2CJH2foThYs+5G5NOXI/sGSZKm&#10;KgzCfTUIBytmGE6Sfuhd097Fu0ooyfum/Vn8d63x2ScAMIibPEnbxdsXSmOfIEk/ZCgO1q5pb5wf&#10;SZKmziAcYBhOkn6sOz+CwoW/4/hvW6NzrR6AgZr27sgBRWNr2g/xJoaiNO3twd+1JK07P7SBfjDO&#10;q1QlSWnzalSgZxhOkg5zv43Sud+WtE3Tfoo3MQCc5N3lSXuJty+Uxj5Bkg4yFAf80lXTfnS+JEm6&#10;oF13M6dpb+JjDLBChuEk6Vi7sH+Md5lQEm8cSJp9AgDjhKcsjhxYNDJP9lI6+wRJOpqhOOAHBuMk&#10;SQN7CccON3KAXzIMJ0lHsxIUxWva6zDEFf9ta1xhuDDexABwnv6gfHBw0bgclCmeE3VJei1DccCB&#10;9037M0/9SpJea7N9/GoQDjhgGE6SXs1KupQuDHXGf9ca37umvYu3MQCczQ2ctDlZp3Sbz09N/Hct&#10;SeoyFAcc17S3fldJkvbtwiCctwgARxmGk6RXC/vHeLcJRekXnfBGgUR1v6sA4CJNexMfYDS+MEwU&#10;b2IoipUjJemtDMUBrwvnUf3rVON9hySp/nbdNSGDcMBrDMNJ0puFVdjjXSeUJPwNx3/XuqCm/RBv&#10;YwAYzLR60nbx9oXSdK91OfzbliT1GYoDTtoPxvmdJUn1twuvRfJaVOBNhuEk6VQv8a4TSuPeWtJ2&#10;fmMBkESYsD5yoNHYmvZjvI2hJPYJknQyQ3HAWfZPBz8f2Y9Ikgquu9kVrv+4SQOcYhhOkk7WPWAA&#10;BbM6XNrsEwBIp39F4i4+2Gh0VomjeFY0kaSTGYoDzte0d5vt05cj+xJJUkGFQbiwTzcIB5zFMJwk&#10;nVNYCeom3oVCSawOl7Z3TXsbb2MAGG3z+amJDza6IO81p3Dh6YuDv2tJUpyhOGCYpr3120uSimsX&#10;BlrclAEGMQwnSWfVnWdByZr2Lv671vjsEwBIr18l7uCgo9G9xJsYimKfIEnnZigOGCW8as8TxJKU&#10;b16LCoxmGE6Szq5bfRcK5o0AaQuvn423MQBcLNzQjQ86Gp8DNqVzEi9JZ2coDhgvrBrXr867O7J/&#10;kSTN2y78FrYaHDCaYThJGpJrapStaW9cz0naiweSAJhEeM3nkQOPxudEnrI17e2Rv2tJ0vEc94GL&#10;hYdqrBonSfNnNTggCcNwkjSo8HBYvCuFkuwfcDz429a47BMAmFSYvI4PPhpfeDIg3sZQEvsESRqU&#10;oTggjaa92V9UdS4mSdO16264WA0OSMEwnCQNbedhBIrWtNdWh0ta2Ce4rw7AdDafn5ojByCNrHvN&#10;BhQsrFIS/11Lkt7MUByQVL9qnFfZS1KqrAYHJGcYTpIGZyUoSmd1uLSFc6l4GwNAWv00+8FBSOMz&#10;zU7prEwiSYMzFAekF36rNe1H52aSNCqrwQHTMAwnSWOyOhxl6++nuz6TsHdNexdvZgBIzuoDabNK&#10;HKWzSpwkjcpQHDAZq8ZJ0lnt9qvBfXDDFZiEYThJGpXV4Shd+I0R/13rolxLB2AmTXt75ECk8Xnn&#10;OcULJ6NH/rYlSW/nhzwwOavGSdJBVoMDpmcYTpLGZnU4iueeWdoMyQIwKzdU0uZATumsEidJozMU&#10;B8yiWzXu81MTbi4c2RdJUu3tuhX6wxCcG6zA1AzDSdLo3C+jdO6XJc+QLADzstRr8nbxNobSuNAn&#10;SaMzFAfMynCcpJUUXonavmvaOzdQgNkYhpOkS3p23kbpNtvHr0f+tjUyQ7IALMIqcYlr2g/xNoai&#10;NO21/YIkjc5QHLAIw3GSKssQHLAcw3CSdElhFSivtKdoVodLXtgv3MTbGQAmFyayjxyYND6rxFG+&#10;pr078rctSTovQ3HAorrhuO3TlyP7J0nKuW4ILuzDDMEBizEMJ0mX1bQf410rlMa5QNq6h50AYBH9&#10;alAHByddkFXiqMB+hZHDv29J0jkZigOyYDhOUuaFIbivhuCALBiGk6SLCvcU4l0rFKdpb+O/bV1W&#10;t/I3ACzFDZLkvcTbGEoUbkwc+fuWJJ2XoTggK4bjJGVSNwTXPUxoCA7IhWE4Sbq0F+d21MB1k7SF&#10;337xNgaAeTXtTXyA0mV1TzdD6foVJJ/jv29J0tkZigOyZDhO0swZggPyZRhOki4tDMPdxLtXKE5/&#10;v3x35G9cY/NWNQByYOglbSbeqYahOEm6NENxQNYMx0maKENwQP4Mw0nSpRmGoxqbpv105G9c47Ny&#10;JAB5CBcojxyodEF+BFANQ3GSdGmG4oAidMNxTfupG2I53JdJ0qmewz7kXdPeuvEBZM8wnCRdmmE4&#10;6mF1uOR1vw0BIBfh5DU+WGl84YJKvI2hWIbipBSFH9ShcLwN36fncKzoe/qy+fzUhK6a9uO+D90r&#10;uJv2bn9TMXTT3Vxs2ls/0IvLUBxQnO9Wj3PMkXSssApcu18F7jbehwBkyzBcie3210jCNZFwbSR0&#10;F/6/hboH/pv2Q/dwRyhcYwnXWvrrLl/3D3yEazHhmoxzW+nyDMNRFavDJW9nHwFAVqwSlz4He2rT&#10;Desc+VuXKu6HIbb9RdQfh9jCj+Xvhtj2A2zfhti+DbClXyHDU2slZigOKFfT3oVjndXjpFXXvQbV&#10;KnBA0QzDlVg/DDeFnwbswnEtHrD7+MsBu2647mDALlwrMmCn1RX+/t37oir9ghD25QkLx8x4MwPA&#10;svoD/sFBS+NzwKdGhmeVeelWYSuBobgSMxQHVKFbPa5/WMJxSKq771eBK+McGeA1huFKbLphuCn8&#10;tHrdLwfsXl+9rhuws3qdSmoXrqc6J6Q2VodLX3e/BQBys38dzsGBS+PzpAxV6l/X6BWqStW3IbZv&#10;A2z7Vdh+GmD7bhW27wfYpl+FrQSG4krMUBxQF6vHSTVlFTigTobhSqysYbjUzl297vjrYa1ep9S9&#10;rPr7SL2sDpe8cDyKNzMA5MEqccmzShw16waUjvzdq/rWtQpbCQzFlZihOKBa360eF84V4v2fpPza&#10;dQ9IWgUOqJVhuBJb9zDcFN5Yve6V18PGq9c5t19n3Xmic0RqZXW49Dl+A5A1FwfSZ5U4qtZdVLS6&#10;ZAHFA2xWYauNobgSMxQH1C88dBVeEdUPyFlhWMqj7oGW/SuvbuOvLUBVDMOVmGG43P20el1o6Op1&#10;Xg9bSOHzcq5I1fpFYgz7pu0l3swAkJfwupvDA5guyCpxrELT3hqMS9rgVdiiATarsK2RobgSMxQH&#10;rE63gly3+oRXrEoz1L8C9fNTs/+t4PcBsB6G4UrMMNwanft62J9Wr+sG7KxeN00G4VgLq8OlL2zT&#10;eDsDQHb8gEifVeJYjTAY1/+QWON+JB5gO1iF7azXiLpJxSUMxZWYoThg3cJDWeFGV3/Deo3nkFLK&#10;wgBc292I6H9j+G0BrJNhuBIzDMfl3l697oPV615t98vzR1gDq8NN0c7vTwCK0P04ODyQ6YKsEscq&#10;Ne3dfjgu14sIP6zC9tMA23dDbD+9RvS1VdgMsJEfQ3ElZigO4JumvbaKnHRW4Xzvef/gTfit4gYm&#10;QGAYrsQMw5Gnulev23X3rTxEwQp193sOvxO6IKvDAVCOfjLejfS0hcl4q8SxXk17E93YHHMxYPBr&#10;RK3CxmoZiisxQ3EArzAgJ3X1rz/tV+/w+lOAYwzDlZhhONZh2dXr+vPI7x+kcC7JWlkdbpI8oAVA&#10;UboT4yMHNI3PKnFwxE8XAbqn7KIMsMElDMWVmKE4gHOEY9y3m0bjH7aQcu77m5Yf3bQEOINhuBIz&#10;DAdjRavXHXmzybdr6xZqgO94S1r6wvlXvJ0BIG/9hPzBQU0XZZU4AOZlKK7EDMUBjLRfYeFjv6qC&#10;1eRURP1rT8MqID+t/Oa6AcBQhuFKzDAcALPbr7gYH5N0Qd3vWAAoTbggGx/UdFneoQ7A7AzFlZih&#10;OIBUmvbmp1eudr9xXfzWEu0H3x7b7wbfrPoGkIJhuBIzDAfA7LqH6A6PSbogq8MBUC6rxE3RLt7M&#10;ADA5Q3ElZigOYEpeu6rp8rpTgLkYhisxw3AALMJK8ulzTAegaFaJS59V4gBYhKG4EjMUBzCz/WtX&#10;94NyT18My+mVflrx7afBt7Dqm8E3gLkYhisxw3AALMLqcJPk2jUAhWva2yMHOF2WVeIAWIahuBJz&#10;YQEgF/vXrxqYW0WvDbxZ7Q0gB4bhSswwHACLsTrcBDXth3g7A0BxwkXgg4OcLitcTAeAJRiKKzFD&#10;cQAlMDBXUgbeAEplGK7EDMMBsBirw03Si9/OAFTBicIkWSUOgOUYiisxQ3EApftuYC4MYHVDc5+f&#10;mm+Dc4bnLiqc14Rt1w+57Qfdvg27dU+uG3gDKJ9huBIzDAfAoqwOl75wPSPezgBQLBflJ8hSsgAs&#10;yVBciRmKA1iTpr0JA1zhJvIPK8/9tPpcGPz6NkRX0zG9W73tp+G2py/fDbZ97G6q/zTcFraRATeA&#10;NTAMV2KG4QBYlEVfJmnndzgAVemeYD884OmyrBIHwLIMxZWYoTgAXhcuSveFQbFvhcGxUBgiu/s2&#10;YPf9oN23Vet+uXLd9+1XWuuH8PrhtF+2/5/59r/7bTW2b337Z3z7Z383yPatb/+O/b83ABxjGK7E&#10;DMMBsKymvd4/bBUfo3RBVocDoEpWiZsgq8QBsDRDcSVmKA4AAFgHw3AlZhgOgMVZ7GWSwupwN/G2&#10;BoDidU99Hx74dFlWiQNgeYbiSsxQHAAAUDfDcCVmGA6A5VkdbpLCeVm8qQGgDv3Jw8HBTxfWtB/j&#10;TQ0AszMUV2KG4gAAgDoZhisxw3AAZCHcez1ynNKFvWvau3hbA0A1Np+fmvjgp4uzShwAeTAUV2KG&#10;4gAAgLoYhisxw3AA5KFf4OXlyLFKF2R1OADqZ5W4SQqvo403NQAswlBciRmKAwAA6mAYrsQMwwGQ&#10;jXDP9cixShdmdTgAVmGzffoSHwR1cbswgBBvawBYhKG4EjMUBwAAlM0wXIkZhgMgH/3CLq5rJ26z&#10;ffwab2oAqFN/k/zgYKjLskocAFkxFFdihuIAAIAyGYYrMcNwAGTF6nAT1bQf4m0NANVycWKSrBIH&#10;QF4MxZWYoTgAAKAshuFKzDAcAHmxOtxUvYRtG29uAKhX094eOSDqwsLraONNDQCLMhRXYobiAACA&#10;MhiGKzHDcABkx+pw0+QNZwCsUpgIjw+KujirxAGQH0NxJWYoDgAAyJthuBIzDAdAfly/nqpw39rq&#10;cACsT3hf+JEDoy7MKnEAZMlFhRIzFAcAAOTJMFyJGYYDIEubz0/NkeOWLszqcACsmlXipskqcQBk&#10;yVBciRmKAwAA8mIYrsQMwwGQJ9esp8rqcACsm1XipskqcQBkywWGEjMUBwAA5MEwXIkZhgMgW+Ge&#10;6pFjly7M6nAAYJW4ybJKHADZMhRXYobiAACAZRmGKzHDcADky3XqqbI6HAAEVombJqvEAZA1FxtK&#10;zFAcAACwDMNwJWYYDoCsWR1umqwOBwDfNO21VeKmySpxAGTNUFyJGYoDAADmZRiuxAzDAZC3pr07&#10;cvzS5YXV4dyfBoBvwqT4kQOmLswqcQBkz1BciRmKAwAA5mEYrsQMwwGQvc328euRY5gubPP5qYm3&#10;NQCsm1XiJssUPgDZMxRXYobiAACAaRmGKzHDcADkz+pwU2V1OAA4xipx0xQuGsXbGgCyYyiuxAzF&#10;AQAA0zAMV2KG4QAogtXhpsmbywDgNf0qcQcHT13eu6a9jTc3AGTHUFyJGYoDAADSMgxXYobhAChC&#10;OF4dOY4pQe5HA8AbwnvF44OnLi886RBvawDIkqG4EjMUBwAApGEYrsQMwwFQDKvDTZM3lgHAKVaJ&#10;mywXJQAohqG4EjMUBwAAXMYwXIkZhgOgGFaHm653TXsXb28AIGKVuMl6ibc1AGTLUFyJGYoDAADG&#10;MQxXYobhACiK1eGmyepwAHAuq8RNV9N+iDc3AGTLUFyJGYoDAACGMQxXYobhACiK1eGmy+pwADDA&#10;Zvv0JT6YKkm7eFsDQNYMxZWYoTgAAOA8huFKzDAcAGXpF2N5PnJM04VZHQ4AhrJK3HRZJQ6A0hiK&#10;KzFDcQAAwNsMw5WYYTgAihPujR45pilBVocDgBGsEjdZVokDoDyG4krMUBwAAHCcYbgSMwwHQHn6&#10;RVhejhzXdGFWhwOAsawSN1mbpv0Ub24AyJ6huBIzFAcAAPzIMFyJGYYDoEhXTfvxyHFNCbI6HABc&#10;wCpxk7ULQwXx9gaA7BmKKzFDcQAAQM8wXIkZhgOgTFaHm6zN9vFrvLkBgCGsEjdZYdgw3twAUARD&#10;cSVmKA4AANbOMFyJGYYDoFjhjVlHjm1KkPMDAEjAKnHTZZU4AIplKK7EDMUBAMBaGYYrMcNwAJSr&#10;X3TF9eMJsjocAKTS3/A+ONjq8sJFqHhzA0AxDMUVl4slAACwTpvPT038+0BZZxgOgKJZHW66nCMA&#10;QEJWiZuud017G29vACiGobji8tp2AABYl6um/Rj/LlDWGYYDoGxWh5ssDzwDQGpWiZsyry8DoGyG&#10;4sqraT/EHyMAAFChpr3ze62oDMMBUDwr005XOLeLtzcAcKHwes/4oKs0ucgBQPEMxRWXVWoBAKBy&#10;fqeVlmE4AMpnGH+yrA4HAFOxStyUvcSbGwCK42ZLae3C6wvijxEAAKhA016Hm6ZHfgcozwzDAVAF&#10;5x/TZXU4AJjQZvv0JT74KlFeXQZADQzFlZZXtwMAQIVcxy0qw3AAVCEcz44c55Qgq8MBwNSsEjdl&#10;u3hzA0CRDMUVVbhRFn+EAABAua6a9mN83q9sMwwHQB2a9jo8fHvkWKcEWR0OAGbg6cIJa9qP8fYG&#10;gCIZiiuq8HnFHyEAAFCg/ma032JlZBgOgGpsmvbTkWOdErTZPrbx9gYAptBfVDk4GCtJOzekAaiG&#10;obhiclEFAADq4GZ0MRmGA6AeBvInzepwADAjq8RNl9eWAVAVQ3HF5GYMAAAUzu+vUjIMB0BVNp+f&#10;miPHOyXIg8wAMDerxE2aVeIAqIqbMqX0HH90AABAOTzEXESG4QCoS9PeufY7XVaHA4AFuMAyXZvt&#10;49d4ewNA0QzFFZGhfAAAKJRXlZWQYTgAqhPuaR455ilBVocDgKVYJW7SXBwBoDqG4rLPq9sBAKBM&#10;m6b9FJ/fK6sMwwFQnXBsO3LMU6KsDgcAC7JK3KS9xNsbAIpnKC77rBIHAADlCdcS43N7ZZNhOADq&#10;0y+c8nzkuKcEWR0OAJZmlbhpa9oP8SYHgOIZisu7pv0Yf2QAAEC+rM6SdYbhAKiS1WmnzepwAJAB&#10;JzyTtgtDh/E2B4DiGYrLNk8fAgBAWVyfzTbDcADUqV8wxbXdiXJ9FgByYZW4SQuvpY03OQBUwVBc&#10;tnltKgAAlMPrUrPMMBwA1dp8fmqOHPuUKKvDAUBGPIU4bW5KA1AtQ3F55rXtAABQhqa9PTif19IZ&#10;hgOgXk1753rudFkdDgBy068S50nEiXLyA0DVDMVlV3jYIf6YAACA/Fw17cf4fF6LZhgOgKptto9f&#10;jxz/lCirwwFAhqwSN20upABQNUNxWRUubMUfEQAAkJ/N9ulLfD6vxTIMB0DVwnHuyPFPibJACgDk&#10;yipxU/cSb3IAqIqhuJzaxR8PAACQH9djs8kwHAB16+8DPx85BipNu3dNextvdgAgE1dN++HIAVyp&#10;atoP8TYHgKoYissmF2AAACB/8Xm8FskwHADV86awadt8fmribQ4A5MQqcVNntRYA6mcoLoveNe1d&#10;/NEAAAAZ6X87HZzLa9YMwwFQv/7+r+u10xVWh7v5/7N3x8dpM28Cx4PTACW4BEpwCSnBJbiEdLBD&#10;GkgJO3YDKYESKIES7uZB5Pcmi4INRtKu9PnMfP+4mbubN4CFkB7tli87AFAZq8QNmycEAFgEQ3HT&#10;l/JL+bYAAAAVSXlzdh6vMTMMB8AixL3Jnu9B3alYfa98zQGASlklbtg8JQDAIhiKmzQXYgAAoG4e&#10;TJ40w3AALEPKT67RDlqsDrcuX3YAoFIuxgzbavuay9ccAGbJUNxkWZUWAADq5hrsZBmGA2AxVtvX&#10;Xz3fhbpTHkoGgAY9bF935Ze67ldsiVC+5gAwS4biJslAHAAA1M1A3CQZhgNgMeI7r+e7UPdrb3U4&#10;AGhRt4Ru+cWu+7UvX3IAmC1DcaNnIA4AAOpmIG70DMMBsBwpry1+MnApv5QvOwDQiNja8+zLXfcr&#10;5efyNQeA2TIUN2oG4gAAoG4G4kbNMBwAixJbefZ8H+p+WR0OAJrW3bguv+B1vw7xGpcvOwDMlqG4&#10;0TIQBwAAdTMQN1qG4QBYlm51ONdgh8yiJwDQvtX27efZl7zuVry+5WsOALNmKG6U4inQ8qUHAADq&#10;EUNa5Xm87p5hOAAWJx6U7flO1J1abV9/la85ANCi7imCsy973a8vKW/Klx0AZs1Q3PCl/FK+7AAA&#10;QD0MxA2eYTgAliflJ9ddhy1e4/JlBwAaZZW4wduXrzkAzJ6huGGzbD8AANStu2F9fi6ve2QYDoBF&#10;itXLer4XdadW29dcvuYAQMusEjd8bloDsESG4gbLzR8AAKhcypvyPF53yTAcAItk9dnhszocAMzQ&#10;KuXv5Ze+7tohBg/L1x0AZs9Q3CC5AQQAAJXzEPIQGYYDYJm684pdz3ej7pTV4QBgrroTqX355a/7&#10;FVvTli87ACyCobi752lFAAConIG4e2cYDoDFsrDJ4MXCJpvydQcAZiK29ew5AdAdczIFwGIZirtr&#10;zikAAKB+5Xm8bs4wHADL1Q3Zu646YKsfb6l82QGAmbFK3ODtytccABbDUNzditeyfHkBAIC6+P1z&#10;lwzDAbBoMazV8/2o+xWrw7nWCgBzFxcXek4EdM9Sfi5fdwBYDENxd8lFGgAAqJ/fPp/OMBwAy5by&#10;U8/3o+5YbEdbvuwAwEzFKmblyYDu2qF8zQFgUQzFfbryJQUAAOpjN45PZRgOgGVLeb3avv7q+Y7U&#10;/YrV4dblSw8AzFXKm54TAt2x1fbtZ/myA8CiGIr7VOXLCQAA1MeDxzdnGA6AxXtI+aXnO1L3LOWX&#10;8nUHAGZutX3NZycFumsxeFi+7gCwKIbibm1fvpQAAEB9rOpyU4bhAMB10zHaWx0OAJaoO9EqTwx0&#10;x+KCWPmyA8DSxI2O8jtS72YgDgAAGmAg7vpWKX8vX0cAWBoLlwzfl5SfytcdAFiI2NazPDnQffO0&#10;IwBLZyDupnbl6wgAANTH9dUbsnUZAAvneunwxcBh+boDAEuS8ro8QdDdO5QvOwAsyUPKzz3fj7qQ&#10;VWYBAKANqx9vqTyf1+WsEAfAonX3Zm2VOnBWhwMAXLQZoXiNy9cdAJbCQNz1GYgDAIA2uLZ6fa6V&#10;ArBkzh2Gz7kGANDpnkTYlycLum9fUt6ULz0ALEFsh1N+L+pylvQHAIA2xGpn5fm8LhfbzJavIwAs&#10;QspP5fei7t7hS8qP5UsPACyUlVuGz0ovACyVG0TX5wYRAAC0we+d6/MAEACLlPI67hWW34u6b7Zm&#10;BwDOWCVuhFJ+Ll93AJg72wBcn2X9AQCgDR40vj4DcQAskV00Rmkfg4flaw8ALJ1lesfIMr0ALE6s&#10;dtbznagLGYgDAIA2fE35W3k+r8vZSQOAxUn5Me4Rlt+JunMpv5QvPQDAUTydd3byoLvmCUgAlsb5&#10;xfVZ2h8AANpgIO6mduXrCABz5vro8Bm4BwAu655QODuJ0H2LC2XlSw8Ac+WCzw3ZZh0AANpg141b&#10;2pcvIwDMleH5cYpzsvK1BwD4i23NRulQvu4AMFfxdF7Pd6EuZSAOAADakPLm7Hxe7+XaKADLkPLa&#10;VqnDZ3cuAOBjnJyN0urHWypfegCYo9gOp/we1OWsJgsAAI2w48YtGYgDYBHiXmDP96Du2yEeUChf&#10;ewCAXrEqSc8Jhe6cEzQAliC2wym/A3U5A3EAANCI7uHis3N6Xa58GQFgdmyrPkoWIAEArubm9Sjt&#10;ytcdAObGOcX1GZoHAIBGGIi7qXjdypcSAGYj5fVq+/qr/P7T3YvV4ZxTAADXiZVJek4sdO9Sfi5f&#10;ewCYE1uxX19su1S+jgAAQJ3K83m9n5vXAMzZQ8ov5Xef7t8q5e/law8A8CGr7WsuTy509+LpBTe9&#10;AZitnu8+vZNzAwAAaIeHgK7PqtgAzFbKj84NRmlvwB4AuF130laeYOjOxeBh+dIDwCzYPuimXMwB&#10;AIB2uOl9fQbiAJgri42MlB24AIDPWm3ffp6dZOjuxRa15WsPAM0zXH9T5csIAADU62H7uivP6XW5&#10;Lyk/la8jALQu7vWV33m6fxYaAQDuw8ouY3UoX3oAaF7Km57vPL1T+TICAAD1MhB3fR4OBmB2uvup&#10;Vo0dvoPBegDgbh5Sfuk54dCdW/14S+VrDwBNMxB3S/vyZQQAAOq12r7+6jmv16VscwbAzMQ9vrPv&#10;O90991IBgLuLm7PlSYfuXwwOlK89ADQr5afyu07vZiAOAAAaEtt29ZzX61Ipv5SvIwA0yzXQsYrV&#10;4dblyw8A8Cn2vR8tN8EBmA3nDze1K19HAACgXqvt28+e83pdykAcAHOR8tpqsSPl/AEAGErcoD07&#10;+dD9s2UAADMR32ln33O6WFxAK19HAACgXrZIu75Vyt/L1xEAWhTfaeX3nO7f8Zqp1eEAgMGk/Fie&#10;gGiQYsnfx/LlB4DWxFN7Pd9zulBst1S+jgAAQL0MxF1fvGbl6wgAzenumx7K7zndv9iWtnz5AQDu&#10;yhYA42R1GADmwEDc9cW5Vvk6AgAA9bIyzPX53QPAHMSDreV3nO6fB4gBgHGkvPa0wzh9Tflb+fID&#10;QEvcGLo+N4YAAKAtHgS6Pje2AWjdQ8rP5febBsmuWgDAeJzkjZaTPACaZuug67N1EAAAtMW10usz&#10;EAdA0yweMlrxwHX58gMADOph+7orT0p0/1wcAqBltlq/Phd5AACgLbHLQ3ler8uttq+/ytcRAFrh&#10;IeDR2sfwYfn6AwAMK+VNz4mJBsjWqQC0Kga7y+81vVPKL+XrCAAA1MtA3E3ty9cRAJqQ8lPP95qG&#10;KOXn8uUHABiFVV9GK7ZO9QQEAM0xEHdDLvQAAEBb3Bi/pUP5MgJA9bqtUu2gNUJ20AIAptWd+J2d&#10;pOj+OfEDoEWxDU75nabLWRkWAAAaYyeNWzIQB0BzVil/7/lO0/2LhUI25esPADCqWMWk50RFA+QG&#10;OQCt8cTk9fm+BwCAxqT8WJ7X6/3KlxEAqtYNwB/K7zPdv9WPt1S+/AAAk3Cze7Q8OQlAUx62r/ue&#10;7zNdKLZbKl9HAACgYnbRuKl43cqXEgCqlPLaThijFavDOUcAACqR8lPPCYsGyNapALTEQNz12Q4A&#10;AAAaYyDuptzsBqAVtkodsZRfytcfAGBSMah1dtKiQbJyDACtKL/D9H6x3VL5OgIAAHUrz+v1fn77&#10;ANAEW6WOVqzCV778AADT8yTkmNk6FYAm9HyH6Z3cFAIAgPa4UX59VscGoHq2Sh01C4IAANWKZWzL&#10;kxcN02r79rN8/QGgKik/lt9fej/bBgEAQHsetq/78txel3PTG4Da2Sp1vFY/3lL5+gMAVMXFn/Fy&#10;0QiAqhmIu6nyZQQAAOr3sH3dlef2upxrmwBULeUnK8CO1sFDwgBA/boTxPJERsO0L19+AKhGypue&#10;7y5dzrboAADQINup3VDKz+XrCABVSHlt2H3EUn4p3wIAgCqttq/57GRGg2QJYQCqZUj+lgy7AwBA&#10;gwzE3ZCb3wBUKu69nX1vaZDiHKp8/QEA6tU9OXF2UqNhihV4yrcAACZnIO6WduXLCAAA1M8Dwjdk&#10;IA6ACn1N+dvZd5aGKrZKdY8TAGhLXNDoObHRMFlNBoDqxPY3Pd9ZupyBOAAAaNBq+/az5/xeF1ql&#10;/L18HQFgUrZKHTW7YAEAzYpBrfLkRsPkpBGA2hiIuz5bBAAAQJtsrXZ9BuIAqI3v81HbxwBi+R4A&#10;ALTBVmmjZllhAGpitdjri22WytcRAACoXwx3lef3ulysqle+jgAwFVuljlu83uV7AADQlLixW57k&#10;aLBsnQpANdwQuj43hAAAoE1+/1yfB4IAqEa3Veqh/K7SMDkHAADmoTuJPDvZ0TA5iQSgFrYYuD5b&#10;oAMAQJuskH19rmMCUAuLe4zawY5XAMBsPKT83HPCo4GKrWrL9wAAxharnZXfUbqcgTgAAGiTbdau&#10;b7V9/VW+jgAwNvcwxy1W1S3fAwCApj1sX3flSY8GK56uWJfvAQCMyUDc9bkgBAAAbTIQd1O78nUE&#10;gFGl/Gir1FHbu38JAMxPd1JZnvhooGw5AMDUbDVwQyk/l68jAADQgJSfzs7v9V778mUEgDG5fjlu&#10;drgCAGYrtgErT340XPFkavkeAMBYYvub8rtJ72QgDgAA2pTy5uz8Xu91KF9GABjLQ8ovPd9NGqjY&#10;TaR8DwAA5iPldTz5V54EabBi69TH8m0AgDHYLv36DLMDAECj7I5xSwbiAJiGrVLHLu5X2ioVAJg5&#10;2weMWqzOU74FADAGQ/DXZyAOAAAa1T0IfHaOr8uVLyMAjMFWqSOX8kv5HgAAzJITzXFzcx2AKRiI&#10;u754cKB8HQEAgAYYiLspq8UAMDZbpY7bceEO3/cAwGK4QDR2tk4FYHS2Hbg+39cAANCu8vxe7+cG&#10;OQCjslXq6HkAGABYnIeUn8uTIg2XrVMBGFv5XaT3MxAHAADtcoP9+r6kvClfRwAYRMrruFdWfhdp&#10;uFY/3lL5NgAALMLD9nVXnhxpwFJ+Kd8DABiE1WBvyuoIAADQLgNx12cgDoCx2Cp19PaudQIAy9Ut&#10;TVyeIGnAXGQCYBS+42+qfBkBAIB2ePj3+myjBsAoUt4YXB+3ryl/K98GAIBFieVyy5MkDdq+fA8A&#10;4O66i0zld5DeqXwZAQCAdhiIuz43ywEYnK1SR2+1fc3l2wAAsDzdlmr78mRJw7VK+Xv5NgDAXRmI&#10;uyVD6wAA0DA3228o5efydQSAe4p7YmffPxqyg61SAQB+S/mp54RJA2brVAAG5bv9lgzEAQBAw2I1&#10;lJ7zfF0q5ZfydQSAu+muUdoqdcx8twMA/M0Fo9Fz0x2AwcS2Nz3fPbrcrnwdAQCAdqy2bz97zvN1&#10;KTfNARhKt0OV7cxHzFapAAB9uhPTs5MnDZcTUwCGEtvelN87ulxsr1S+jgAAQDtWP95SeZ6vy8U2&#10;duXrCAD34Ht59GKrVLtTAQD0cfN8/GIFn/J9AIDPiqf8y+8cXc5AHAAAtM2N9+uL16x8HQHg07qt&#10;Us++dzRchtwBAN5h+eLRiyc2Hsv3AQA+w0Dc9cX2SuXrCAAAtCNuBJfn+bqc30EA3J2tUqdoF697&#10;+VYAAPCnlB97TqQ0YFakAeDe3Ai6PjeCAACgbR4Mur7V9jWXryMAfIYVW0cvFt54Kt8HAAB6OFmd&#10;oJRfyvcBAG7lu/z6bBUEAABte0j5uTzP1+UMxAFwT19T/lZ+12jYXNMEALiS5YzH70vKm/J9AIBb&#10;xGpn5feMLher6pWvIwAA0A434a/PzhUA3E23A9Wh/K7RoO1tlQoAcC1bp07RvnwbAOAW8ZR/z/eM&#10;LmW1VgAAaJqBuJvala8jANzC9cjxi3Of8n0AAOADbLc2frYpAOAeXIC6oZSfy9cRAABoSMpPZ+f5&#10;ei8P6ALwafGgac93jAbMVqkAAJ8UF0XKkywNmyc6APis2Pam/H7R5Xz/AgBA41LelOf5erdD+TIC&#10;wFW6gXRbpY7bwVapAACf5cnKKYoT2cfyrQCAj4ptb3q+X3QhA3EAANC4lB/L83y9X/kyAsCHpby2&#10;sMYE2ekCAOA+bJ06frGyT/k+AMBHuRB1ffEQQPk6AgAADeluyp+d6+tyVpgB4Far7Wsuv1c0bPGa&#10;l+8DAAC38oTHNKX8Ur4VAPARvrevL7ZXKl9HAACgIQbibspAHAC3iHtY5XeKBi92mHINEwDgrmyd&#10;OklObAG4Rfl9ovezXTkAALSvPM/X+/ktBMDVUt7EcFb5naKBs5AGAMAwLH08SYfyfQCA9/R8n+id&#10;3AQCAID2uTl/fR7IBeAq3Yqsu/L7RMO22r7+Kt8KAADuxdapkxSDiOVbAQD/lPJj+V2i97NNEAAA&#10;tM+1y+uLnUHK1xEA/sXiGZNkq1QAgMHZOnWSvqb8rXwrAKCXgbibKl9GAACgPVasuT4DcQB8VGzZ&#10;WX6PaIRslQoAMA5Pf0xSPP1hKzcA3pfypud7RJezRTkAAMyAgbgbSvm5fB0B4Ex3zdHW5CNnq1QA&#10;gDHZOnWqduVbAQBnrOZ6S/vyZQQAANoTN417zvd1KavOAPCe7r6gofPxs1UqAMDYYgvPnhMzDdzq&#10;x1sq3wsA+IuBuFsydA4AADNgZ4sbMhAHwDvi3tTZ94eGz3c0AMA0XGCaphhGLN8LAPgttrspvzv0&#10;bgbiAABgBlbbt5895/u60Crl7+XrCAC/xVBW+d2h4bNVKgDAlLolkg/lSZoGL5ZIfizfDgAIBuKu&#10;zwUmAACYByvYXJ+BOAD+KeWN+4CTZKtUAICp2Tp1sqxkA0AvT21eX6x6W76OAABAe2K4qzzf1+Vi&#10;Vb3ydQSAWBQjHiItvzc0QrZKBQCog61Tp8nFKgD6GIi7Pt+pwORSXn9J+SmO4XEjP1a3iWNT/NaS&#10;6u3t5/GzGp/ZWF0o5SermQNTMxB3fXFML19HALDq6jTZyQIAoCbd1qlnJ20avlihr3w7AFg2N4Cu&#10;Ly7wla8jwGBOw2+n4/XO9jOaY8eBud9DcgAj8oDQ9RmIA6D0kPJz+X2hUbJVKgBAbWydOllxcuwJ&#10;fAD+J1Zr6fm+0IUMxAGjiCG47gl7A3BaXMdhC8NxwAjcwL8+K9EA8JeUH/1unShbpQIA1CkucJ+d&#10;vGmMduV7AcByGYi7vuMKNgBDSHn9x0pwZ8cfaYHtDaIDQ/LQ7k25tghAJ37Dbl9/9XxXaOAMqAMA&#10;1KzbOtVTIxMUww/l2wHAMhlQvyFPXwL39t8g3P7smCPpmME4YAgG4m5qX76OACzTaVXz8ntCw2er&#10;VACA2rnoNF3x2pfvBwDL4ynOG0r5uXwdAW512qrNIJz0wazUCtxVypvyOKN3O5QvIwDL4/7ehHlY&#10;FwCgDVammax4guSxfD8AWBbb8l2foXLgLlLe+C0k3dzOigjAXaT82HOM0eUMxAEsXff9aQeoCbJV&#10;KgBAS7qtU62IME278u0AYFl8B1+fgTjgs+JpbjcPpM9nG1Xg07rrkmfHF12ufBkBWJCU13acmCxb&#10;pQIANCflp54TO43Qavv2s3w7AFgOA3HXF+ct5esI8FExwFMeVyTdnhUSgE8xEHdT8bqVLyUAy7BK&#10;+Xv5vaCRslUqAECb3BiaLivdACyXFYquz5OYwE2OT9G//SyPKZLuUmyhajgDuEnPMUXv5JgLsExx&#10;L8m1xGlabV9z+X4AANAQq9RMViyz/Fi+HwDMX893gt7JdyZwtW5LmVweTyTdtRiK8x0NXM2N/evz&#10;kBDAAnWrqvrOnCb38AAAmpfyY8+JnsZpV74dAMyc7YFuymoIwFW6Ybhf5bFE0iDFjSJDGsBV3Ny/&#10;PsdagOXxkNd02eUJAGAmbJ06XbGFU/l+ADBjBtFvqnwZAf4p5Y1VsKXRi6G4p/LPEeBffFdfn+Ms&#10;wLI8pPxSfhdonOKeafl+AADQsFitrDzp0zh50gRgQbpBjbPvAl2ufBkBenVDx1ackSbK6kXAR7kO&#10;eX2uHwIsSMpPfttO1t5OFQAAc2PFmimzxQzAUhiIu6V9+TICnOm2pHZzXZo2v22BD7G1+Q2l/Fy+&#10;jgDMUPfb1kqqE2UAHQBgpizBPGlu9gMsQfeEZ/kdoMv5jgQuS3ntxrpUTTEU91j+mQL8yff2DaX8&#10;Ur6OAMzPavuaz74DNEq2SgUAmDkXpKYrfuiU7wcA8xJPGZbHf73brnwdAf6nG4Zzw0CqK9sMARet&#10;tm8/e44dupSBOIDZs2jFpO38hgEAmLtuOebyRFBjZfsDgFmL4/zZsV8Xi2H98nUE+M0NdanaDLQD&#10;/xQrsPQcN3ShVcrfy9cRgPk4XTM8lMd/jVKscv1UvicAAMyQ1WumzYk3wHwZiLs+A3HAv7iZLtWd&#10;73DgX3yHX59t3ABmLOWNYbjpMnQOALAwth2atHga5bF8TwBon60Pri9WfypfRwDHU6mN4tpC+fcL&#10;EDeey+OFLud3EcBMdbs27crjvsbp+BCPrVIBABamOwn3RMpEeZIeYJ7c+Lk+N36AkmE4qa2sagSU&#10;/C66PgPGAPNkcYpJi8UpNuV7AgDAAtg6ddoMAADMj62Brs9NdOBPp62nPbgjtVbKz+XfM7Bcp+/z&#10;82OF/pmBOID58bDXxKX8Ur4nAAAsiKdTpi2GEsv3BIB2xbBzeazX5WL1iPJ1BBYq5Y1hOKnd/L4F&#10;fvMQ7vXZTQJgXgyHT5tBcwAAfm+dui9PFjVelmwGmA+D5jfkaU0gGIaTZtGXlJ/KP29geQzE3dSu&#10;fB0BaJTft1MXW6Wuy7cFAIAlSvmx54RR4+XkHGAmDMTdkC3WgO73iId0pHkUv2899AVLl/JTz/FB&#10;l9uXLyMADeoWodj1HOc1UlauBgDgL7E6S3nSqPGyLQLAPMTxvDzG650MxMGyuVkgzbEYinss/9yB&#10;BelWximPDbrcoXwZAWiPh2WnbfXjLZXvCQAAuIk/dbaMA2ieoY7r89QmLFjKazcLpNm2txI6LJjd&#10;KG7JQBxA4yw8MXl+gwAA8A/d6gyHnpNIjZShAIC22fLv+mI7pfJ1BBbAMJy0hHblnz6wEN01xvKY&#10;oHdyEx+gXbEDQnlc16jFKtWuMQIAcEHKTz0nkhovW8sANMxA3PXFdkrl6wjMX2xjUh4PJM2vWIm+&#10;/PsHFsBA3E0ZiANoVLdVuMUmJmyV8vfybQEAgDOr7dvP8mRSo7Yv3xMA2uDi1/UZBIflsY2MtKwM&#10;xcEylccCvZ/fRgAN6obAd+UxXeMVq8+XbwsAAPyTE/hpcwIP0KbyeK73c9MHlsUwnLTMYlXI8ngA&#10;zJuHha7P6tkA7Yl7OeXxXKO2t8IqAADXSfmx58RSY5byc/m2AFAx2wLdlItWsBxxfuvmuLTg/MaF&#10;RfGdf31fUn4qX0cA6hXbdJbHco3a4WvK38r3BQAA3nW6YVWeYGrEXAgDaIhh8psqX0ZgplLeuDEu&#10;yVAcLIfdJ67PdUCAdrh/Nn1WoQYA4FMs9zx5B1vJATSiG/Yoj+O63KF8GYEZMgwn6Y8MfMAyGIi7&#10;IUPDAG3wG3fyVtvXX3adAADgc7rt35zYT9u+fFsAqJCBuFvyHQdz162eue/5+5e03OLBr015uADm&#10;JW5U9/z961Ipv5SvIwCV6e6ZGfqeNgtJAABwJyk/9ZxwasSOT7sAUDffl7e0K19GYEbcKJD07wzF&#10;wczZdeKGDMQB1C3lte+36fua8rfyrQEAgJutfryl8qRT4xbvQfm+AFCPuBhTHrv1bgbiYK7cKJD0&#10;fnvbHMF8rbZvP3v+7nWhVcrfy9cRgHrEcbo8dmvc3CcDAGAQVneYPk++ANTrIeXn8rity1kBFWbK&#10;MJykj2c4HmbKw7XXZyAOoF6u+1XRzgM1AAAMI+XHnhNQjZxtZQDqFNvblMdsXS4GZsrXEWifFWEk&#10;XZMBeZgnA3HXF+dQ5esIQAVS3jxsXw/lcVujdnBvDACAQdkOrorixN9TMACVMRB3fW74wPzYQkbS&#10;LRmKg/lxTnB9HhgCqFDKa7snTZ/dkwAAGIXtj6bPzQKA+rjhc32xakT5OgLtMhgs6TM5L4B5cV5w&#10;fQbiACqT8tr9sOnzOwEAgPF0T8Tsy5NSjZuLZAB1sUXg9bmgBfNxuultCxlJnyvll/L4ArTpIeXn&#10;s79xXcwDsAB1sf13Fe3smAQAwLhSfuo5MdXYpfxcvjUATMNA3PXFqnrl6wi0J7YuMQwn6W75nQuz&#10;cDo/OP8b16V25esIwDSsdFpFhy8pb8r3BgAABmdruDqK4cTyvQFgfLZQuCGrwED7Ut4YhpN07/zO&#10;hfYZiLupffk6AjABv3PryHVDAACmFEv5n52kauw8JQNQAQNxN2QFGGibmwSSBszvXGic3SVu6VC+&#10;jACMLOV1rNjZc4zWiMV2teVbAwAA4+p+HOzLk1WNnidIASZmSPz6YtWI8nUEGuEmgaTh8/AXtKwb&#10;nC//rnU5A3EAU0p57YHXKtrFe1G+PQAAMD5PfFZRDGKUbw0A4zEgfn0G4qBR3U0CQ8CSxiiG4twM&#10;gxal/NjzN613Kl9GAMYTq5KVx2WNXpz/P5XvDQAATOYh5ZeeE1eNnGWkAaZjIO76XOCCBnliXtL4&#10;7Q3FQYO61WTLv2e9k+MdwDTc46qklF/K9wYAACbnxlgdWW0HYBrxBGN5TNblbIMG7Vlt336Wf8uS&#10;NHRWRIcGGYi7KQNxABPotvl2XW/i4npD+dYAAEAdugtdVsepIAMGAOMrj8V6v9hGqXwdgXrZPkbS&#10;lBmKg/YYLrg+1/QARmYYrpasCg0AQOVSfuo5kdX4HVxAAxhXz7FY72QgDtph+xhJNRQr05fHJ6Be&#10;Bgyuz/U8gBF1izzsymOxRi/uZz2Vbw8AAFTHzbJq8kQNwFhSfuw5DuudypcRqJPze0k1tUr5e3mc&#10;AupkJ4nrMxAAMJKU1/GwRXkc1gSl/FK+PQAAUC0/JKppV743AAzAQNxNlS8jUJ+HlJ+t7iKpulJ+&#10;Lo9XQH2sunN9X1P+Vr6OANzfavv2szwGa/ysAA0AQHu6paY9BVpBq+3rr/LtAeDOUt6Ux1+92758&#10;GYHKdMc2w3CSqszQCNQvrkmVf7t6JwO/AIOzCno12eUIAIBGpfzUc4KrCVr9eEvl2wPAHfnOuyUD&#10;cVAzw3CSGsjWglA3A3E3ZNs4gEEZhqumg3N5AACa5sdFRXnCFGA4BuJuybbeUKtuG2irPUtqobiR&#10;tikPY0AdbEd3QwbiAAYT90g8+FVHq5S/l+8PAAA0Z7V9zeXJrqbJljIAwzhdUDs77urf2dIbKpXy&#10;OgZWy79ZSaq4GIp7LA9nwPRix4Kev1ldyIAAwECsgl5Ncc/QVqkAAMxDd1PNChOV5Ol5gPszEHd9&#10;BuKgQimvPcwiqdH2bqpBfQzEXV+8ZuXrCMAnWQW9puJhFuftAADMSPf0TXniq2mypQzAndki/Ppi&#10;+6TydQQmZBhOUvvZjh0qE6ud9fyt6kJ+JwHcWfdb91d5vNU02cUIAIBZsnpOVXl6HuCO3Oi5Pjd6&#10;oC5WcJE0h6xAC3XxO+n6jtvIAXAfHvyqKqugAgAwa3581JMbBQD3Y5Dk+lwEg3pY5VLSnPJbF+rh&#10;4djrMxAHcD+u19XT8RzdIg0AAMxayutYnaw8GdY0uVEAcB+x2ll5jNXlDMRBHQzDSZpjzjOgDrEt&#10;Wvn3qcu5VgdwH37rVtXhS8qP5XsEAADzk/JjzwmxJsqNAoDPMxB3fbF9Uvk6AuM6rdpyKP8+JWkW&#10;pfxcHveAcRmIu6ld+ToCcB0rlNZVnA+U7xEAAMyWC2KV5UYBwKfYEvyGfPfAtFLeGIaTNPucb8C0&#10;Un46+7vUe+3LlxGAK/itW1UWZAAAYJGsplNXcZGyfI8A+JjY1qY8ruqd3KCG6bhBIGlB+a0LE+rO&#10;Oc7+LnWxQ/kyAvBBfutWVdwD/JLyunybAABgEQwQ1FX8YCzfIwDeF9valMdUXc52CTCRlB9j5ZHy&#10;b1KSZtzBb12YSHfeUf5N6nIG4gBukfLa9bmq2hmGAwBg2bofKZ7Yqae4UfBYvk0AXGa45Pqs1gIT&#10;cINA0nIzFAdT6M49yr9HvVP5MgLwjpTXq+1rLo+nmizn3gAAcJTyU88Js6Zr78kdgOsYiLs+F8Zg&#10;ZG4QSJLfujA2A3E35VgFcJ3YmrM8lmq67AoBAAB/eEj5uTxp1nTFVrblewTAv1nt9PqsSAojMgwn&#10;Sb/blYdIYFg9f4d6J7+VAD5u9eMtlcdRTVe8H+V7BAAAi+cmXV0ZigP4uPIYqvdzkwfG42l5Sfov&#10;v3VhXB4euj6raQN8zEPKL+UxVNMV1x7K9wgAADiJp7XLk2hNl6d5AD7ANkA3ZRsgGIcbBJJ0nqE4&#10;GI+BuOv7kvJT+ToC8LfTrkO+Y+pp51ofAABckvJjz4m0pizl5/JtAuAPvrtuqnwZgfszDCdJ/84D&#10;YDAOD79en4E4gHekvDEMV1UHq5sCAMBHpPzUc0KtCXMhDuCC7iLc2bFTFzuULyNwX56Wl6QPlPJL&#10;efwE7stA3PV9Tflb+ToCcNI9mLovj52aLt9bAABwhXhSuzyp1qR5wgfgXwzE3dK+fBmBO/K0vCR9&#10;PKuiw6Bii+KzvztdznEJoF/Ka4PWdWXVZQAAuIELZtUVQ3GP5fsEsHhWNr2lXfkyAndiGE6Srs6q&#10;6DCc1fY1l39zeierVwKcS3ntO6WuVtu3n+XbBAAAfET3tI+lr+vKij4AhdgWoOd4qcsZiIMh2DpG&#10;km7OqugwjLhZXv696XKrlL+XryPA0vk+qa5d3MMr3ycAAOCjupt65Ym2JixW7ivfJoAli+1symOl&#10;Lue7BAZg6xhJ+myxKrqhOLiz2Eqt5+9NFzIQB/C3WDmzPFZq0pw3AwDAPVh5p75iafLyfQJYKhfl&#10;rs/3CNyZrWNqbxe/aaTfxWB4z+dEdRQ396x0AXdkIO764jUrX0eApXLdrb7iN035PgEAADeyHHZ9&#10;uTgH0HFh7vrie718HYEbGYarvX2sel2+bSycFR1rL/5uDcXBncRqZz1/Z7qQ30sAJylv4oGF8jip&#10;6XJfCAAABuCGQYWl/Fy+TwBL4wbP9bl4BvfjwZGqi5Wmnsr3DI66obh9z+dGFWR7d7gfDxBdnxW1&#10;AQzD1ZiBbQAAGIobBlXmJh+wdLYAuj4DcXAfjj9Vd7CNDO9K+dFNvnozFAf3EQ9Tln9fupzjD7B4&#10;3TCce0F1tbOKMgAADKn7IVSeiGvaYuWLTflWASyF1ZmuL1bVK19H4DpWW6m6g5WU+TC/cavOKk3w&#10;eTEgXv5t6d125esIsBjdQyOG4erKPSAAABiDC2lVFj+IHsv3CmAJ4kZpz3FRl0r5pXwdgY8zDFd5&#10;jnFcK+Wns8+RqskgP3yO63g3tS9fR4BF6HYJ2vUcFzVhVj8HAIARWY2nyvaWzAaWyEDcDVk5CW52&#10;2nbMFouVZktobmYoru6cu8DtHN9u6VC+jACzl/LaNbb68nAIAABMYLV9/VWenGvybOkALI7vo+vz&#10;ZCncqNta0TBcpRmG47Os/lh3zl/gRraGviUDccCyGIarsliYonyrAACAMVg+u9YMxQGL4rvo+txQ&#10;hhsYhqu6440CqyVzB1ZDr7tY6ap8z4B3pPxY/i3p/cqXEWC2DMPV2s5vXAAAmFJ3Uc2NwcqK1ZLK&#10;twpgrmLL6PI4qMu5mQxX6s55HWvqzY0C7spQXNUdYkC5fM+AC7oHWsu/Jb2TcwtgEY7DcM59K8w5&#10;LwAAVCHlp54Tdk2coThgKQypXJ+LanCF7ml5WzPXm2E4BuHvvuriBuFj+Z4B/2Ag7qacXwBLYBiu&#10;yg52dgAAgIo8pPzcc+KuiTMUByxBeezT+7mJDB9k65ja2zueMZhugMS27PUWf/+GVeCDev6G9E4e&#10;IgLmbpXy9/LYpwpK+aV8rwAAgIl5mqjO4iZu+V4BzEl53NP7GSCBj3F+W3W2kGF4huJqb1e+ZUC/&#10;+N7s+RvShZxnAHMWQ1flcU/Tt/rxlsr3CgAAqISbBXXmhxQwWyk/lsc8vV/5MgLn4vyp/NtRNdlC&#10;hvF05xoGSSrNqujwMbGqYvn3o8t9SfmpfB0B5sAwXLXtrIAMAAA1656gd5GtwmIJ9PLtAmiegbib&#10;Kl9G4G9uEFSdYTjGl/Km57OoSrIqOrzPA6zX53wDmCO/davNCugAANAENwvqLeWX8u0CaJrvnFva&#10;ly8j8B83CCov5efyPYNRpPx09nlUNVkVHS6L1RTLvxu9k3MOYGbiuGbl4yrz0BcAALQkTuB7TuxV&#10;Qy7oAXPi5vQtGYiDf3CDoO4MvDA55x1157cu/JOBuBvyUCkwI6f7NX7r1pjvGwAAaE/csDo7uVcd&#10;uVEAzIUb07dkIA76dCtOukFQaYbhqIVVJCvPb104l/I6thY++3vR5QwoAHPht261+Z0LAAANc8Gt&#10;4twoAGbgtJrT+TFO73a86JbyY/mawiK5QVB1q+3bz7iZX75tMBUPf9VdPDBRvmewSDEIl/L3h+3r&#10;rvw70fvFa1e+pADN8Vu35nZ+5wIAQMtSXrvwVm9uFACtMxD3+WJ4PbbOKF9bWIyUH2PlxPJvQ9Xk&#10;JgFVikHNns+r6ugQN3/L9wwWI+Wn0+CuAYhPZNUeoHmG4Wouzlc9pAoAAM3rbjL64VVphuKAltm2&#10;7K7trILA4nh4o/YMw1G11fb1V8/nVnVkKI5liXOa7mEh5zV36rhCLUCrPPhVcwcPpgIAwJyk/NRz&#10;4q9KcqMAaJWBuGE6bafqu4F5i23Etq+5/PyrmvaemKcFhk+qLo4jhmqZN6vBDVacJ5YvN0ATPPhV&#10;dyk/l28ZAADQuHjq5ezkX7Xk6XmgSbGiWc8xTXfquPKNC3XMkWG42nNuSjvccKy9XfmWQfNi0LN7&#10;8NSxZ8AMxAFNcm5adbbjBgCAGYvtBsofAaomNx6B5vheGa/TqnFWa2IWHDuqzvYxtKe78Wh1pkqL&#10;Af/yLYMmxUB/90CQLfBGyLEDaI4Hv6rOMBwAACyAG5BVZygOaIrvlPE7Xly1ahwNs9Vy1RmGo10p&#10;PxqKqzeDLTTNtqhTZYVJoB2G4arueC4aK7wCAADzd9yCreeHgaoohuL8OAOa4GLfpO1Pq8b5zqAZ&#10;huEqz7Atreu2MDz/bKuKrMpBU2Llye68xbZ307Uv3xaAKhmGq72da2cAALAk3ZYyLurV296PNKAF&#10;BqzrKC68xhBA+f5ATWLYysoqFZfyS/meQZMMxdWdwVtqZzW4mjqUbw9AjeyeUHWx+MBj+Z4BAABz&#10;1w3FucBXb55cAqpnuLq6dm40U6WUN847682qTcxNbP1bfs5VUc5VqE1ce+mGaf22qSsDcUD1TkPU&#10;5fFLdRTDcB4eBQCAxepuTpY/FFRPu/ItA6hJrGjZc+xSBZ22U/UULNMzDFd1huGYq1XK38vPu+rJ&#10;zUmqkPLj6VjhN02llW8ZQE1OW2ufHbtURYd4SKZ8zwAAgKWxpUzVxXaE5VsGUAs3j+ovtlO1EguT&#10;SfnRcaLeYmsfKxIzZ7avqrsYmC7fMxhFbIsa58gG9qvPeQpQK8NwlZfyS/meAQAAC2VLmbozFAfU&#10;yk2ktrJqHKNKeW3rsarbucnMEpyGXsrPv+ootrEyFMc4Ul6fVoNzbtJQfrsANTIMV3dWQQcAAM54&#10;er7uDMUBNSqPVWqjGA6wVRmDipvOhlBqzjAcixK/pXr+DlRHMRTneMRwYjW4H2/JgzxtZmgWqM1p&#10;GM53SqVZBR0AAPgnQ3F1ZygOqEq3+tPZsUpNtbONBHdnGK72YvjEaissixUra29XvmXwKfE3n/Kz&#10;v/v2MxAH1OT03WIYrt48+AUAAFzm6fm6s+Q3UI2UH8tjlNrNdqrciwcsqi6G4awOyTJ1Q3H7nr8L&#10;VZCHv7iLlB+tBjevnLcAtTAMV317w3AAAMD7PD1ffYbigCqkvCmPT2q/42B8ys/l2w0fsUr5e/mZ&#10;UjUdvqb8rXzPYFG6YX43MivNUBw3iZvfKT+drmP5+55Zzl2AGtgmtfriwS8rigIAAB/UDcX5kVdz&#10;trgDpmYgbvZZNY5rnG4SnH2OVEkGXaHj/KXqYpXR8i2DXrFFezeI74HOOef8BZiYYbjq8+AXAABw&#10;AzcK6s+FQWBK3UoM58cmza7V9jX7zuESw3CV50EK+JtzmKqLIafyLYP/SfnJtqgLyjkMMCHDcA3k&#10;WhUAAHAzNwrqz48+YCLxBObZMUlzb+8mNaXTscBNgko7rvQInHEeU3l+5/Kn2MUg5WerwS0vvz2A&#10;qRiGqz+/dQEAgE87XXQ8+8GhinKzAJiA74dld9pO9an8XLAw3YrCbhJUmhsEcJnVLevO9ldYDU4G&#10;4oApGIarP791AQCAu1lt336WPzpUWYbigJG5iaxTO99BC2UYruri/D1W1CnfNuBvfuvWneH7BYrv&#10;rm63AqvBycADMDrXuurPb10AAODuVtvXXP74UGWl/FK+bwBDcZFQZadV4x7LzwozFFuXbV/35WdA&#10;1bRzgwA+zlBc1R1iALt8z5ihlNexGpjzC/3ZcegBYCSuczWR37oAAMAwVtvXXz0/QlRThuKAkZxu&#10;WJ0fh7T4jkP0Vo2br7hh7Zyw5twggBs4rlVdDMUZuJ+r2Ba1ewDTqrM6y0AcMBbDcE20d04IAAAM&#10;p1sNxLYVlRdDKuVbB3BvLhbqAx2sGjcz3TCcVYPrzQ0CuJXfurUXxzfDvnPx32pw/uZ0MQNxwBhc&#10;32qieEDiqXzvAAAA7qu7UeDJ3cozFAcMzQVDXVMMUbl42T7bCladbQXhswzF1d6ufMtoTKwG9+Mt&#10;uaakj3Z8uAZgQK5tNdHha8rfyvcOAABgGClven6YqLIMxQFDii0xy+OO9IF2tvdu0+kGdvl+qo7c&#10;IIB7SfnRsE69xda25VtG5VJex3eUYVPdkoE4YEiG4RrJNSQAAGB0KT+d/ThRdbl4CAzFQJw+m+1U&#10;2+FGQdUZhoN78wBY1R1XnaV+KT9aDU6fzTUtYCh+47aR7wEAAGAyhiHayA0DYAinlR7OjjnStcVq&#10;L3FOUX7GqIMbBZXnbweG4QGwqnNztFIpr4/bosa5nUE43SE7HwBD8Bu3jVbbt5/lewcAADCq+GFS&#10;/lhRfdlaBrg7N4o1QFaNq8vp4Qc3tCvNQAgMzLlO3RkIrkfK6xhcsi2q7p6/c+DOTt9X58cb1dbu&#10;OGgPAAAwtViBrOdHiyrLUBxwVymvy+OMdK+O5xZugE2r2zLQMFylGYaDcVhBpO5sGT2xWA3Otqga&#10;sPiMlR87gFsZhmsmw3AAAEBdTltilD9eVFmG4oB7eti+7svjjHTn9rZKmoBhuKo7bh3jBgGMxqro&#10;dWdgZmTxUEy3gqzV4DR4zneAezEM10yHuB5Rvn8AAADT6lYKckG0gQzFAfdihVCN2Wk7VRdGh5by&#10;o2HXqvO0PEzAUFzVuXE6BqvBafx25ccQ4BaG4ZrpYPVfAACgXt0NVBdHG8hQHHAPLipqona2Ux2I&#10;BxxqzzAcTMiq6FVnKG4I8Z2T8pNzA01RPHxVfiQBrnUa5j47xqjCXOcBAACq122xdf6DRjXmaVvg&#10;U+LJzZ5jizRap1XjHsvPJjdIeW3Vx6rb+6zD9AwGVV0cJw0N30OcE3QPvlgxVpMVn8HyowlwDSv8&#10;NlTKL+X7BwAAUKfuCeLzHzaqMSuNALfrVpMqjyvS6B0HuTxNfDvDcLVn5SOohZU0a89DX58R26J2&#10;wwNW/tfkxeex/IgCfJRhuHY6PugIAADQkrgpXf64UbUZigNu5iKjKmt/WjXO99oV/B1X3SFW4yzf&#10;M2BC3VCcgaFKi61ty7eMC/5bDc6gp2rKcCtwM79v2yneK9dvAACAJvnx2VSG4oCb2DZVtRYrnllZ&#10;4n2xNUn52qmaDMNBrVJ+7PmbVSUZivuAWA3ux1sy3Kkas10qcJPjyufuR7SSYTgAAKB5tt9qqr0f&#10;ocAt3EhT5e1sp9rPMFzl+dxC3VJ+Ovu7VTXZfqtH/N7vPrdWg1PVxdBx+fEFuMgwXGt5OB8AAJiH&#10;eDq750eP6iyG4jblewhwiYuOaqXTdqpusP23vb1h1kqzMgo0wlBc3Rks7qT8eNoW1fe+Wsh2qcB1&#10;DMO1lmE4AABgRlJeewK5qQ6G4oCrpLzpOZZI1XYc1l/yTfLub9ZN8UqzqhG05TRgfPa3rEpa6vf9&#10;aTW40wOKvvPVTim/lB9ngH8yDNdahuEAAIAZMhTXWobigKvYIluttrhV4wzDVZ1hOGjTafWts79p&#10;1VEMhpXv2WzFYED3eXT9RS0WuxYYlAA+xjBca8UxfjnXXgAAgIUxFNdahuKAj0v5sec4IjVTDHV+&#10;Tflb+dGele7vdF/+21VH8Rl0Exja5YZs3c3+t22sBvfjLRl6V9MtdUVH4HrHYTgPZjaUYTgAAGAB&#10;uhuxLtC2k6E44MPcCNZM2sXKKuXnu3keTKg9W8fADLgxW3Xz+20b3+3dlr2+39V8sb1v+REH6GUY&#10;rrXmdw4GAADwT4biWsuPVuBjuoGb8hgiNdtpO9X2vwPdMKg9w3AwIzHU0fN3rjqK37btH29T3lgN&#10;TnNrUVsbA7fz27a1DrNfiR8AAOBMypueH0iqOBcngY843Zw7O4ZILXccbmh1Cyc3DGovhjNsHQNz&#10;YkXO2tuVb1kTYpAv5SefLc0xq8MBH9I9ZL8vjyGqNsNwAADAghmKay5DccBHuFGnOXdaNa6ZASZb&#10;GVddDMM5t4I56obi3LCttKaGb2KwPeXvPk+acR4OAN7X3UfwXdhOhuEAAABOTziXP5hUcW7cAu/q&#10;nto9O35Ic+q46lrlq8adbqCf/beritwggLnrzodsaVlp1Q/FpfxkW1QtIedDwLu6YTjfhy1V+bUS&#10;AACA8RiKay4XLIH3xHGiPHZIM21/WjVuXf4dTOkh5Zee/1bVkhsEsAxWRa+6WEW1fMsmFSsLdt/f&#10;VlvWIjqeQwNc0t03MAzXUn7rAgAAFAzFtZcft8A7jitolccOacbFZ76GlVQNw1Veyi/lewbMmN+6&#10;dVfDMdlqcFpgx1UaK3ugBKjL6Xet78aGilXqy/cRAAAAqwm1maE44B1xo+Ps2CHNv91U35Gn8yk3&#10;DSrNSiiwTH7rVt4U39kxCNQNS1oNTktsF9tKl38WAL95yKu9/NYFAAB4hx+7DVbDE/VA1QzFacmd&#10;tlMd54ZftzWfYbhKc4MAls1v3bqLocXyPRtEyo+xekpsuV7+N0gLyTAccNHpe7I8dqji/NYFAAD4&#10;ID9628ty6MB7DMVp6R3/BoZcgcYwXNWttm8/bQsGxLGgPD6ongbd9jy2Rd2+Zt/VWniG4YB/S3nt&#10;XKm9Tg8B+q0LAADwUfFDqvxxpbqLi/vl+wjwJ0NxUtfdV41LeW2lmaqLm79uEABHbvRW3SEGzMv3&#10;7GZxY7974M+2qJJhOOCS4zDccXC8PHao4jz4BQAAcCM3Ctorhl3K9xHgT47t0n8dh8k/uxpNd+PA&#10;sGm9GYYDzjhuV10MxX1uaCdWg+se8rManPT7WtFn/66A+TIM12SnY7vfugAAALcyONFkbvwCF8W2&#10;kT3HDmnJ7R5Sfin/Vt7lxkHt7d38BXp1K3taNaze4vh93W/aeE+7c1zvq/Rfh+M57rV/T8ByeMCr&#10;1Vz/BwAAuAdDcU12361mgPlJeeOGoXTeNdupOkeqOudCwGWG4mpvV75lvVJ+tBqc1Nvua8rfyj8Z&#10;gP/prgvte44fqjvDcAAAAPfkSbEmixvBn9sGDpi9Vcrfe44f0uI7nvuk/Fz+zfx2uvl+9n+nKjq4&#10;AQx8SMqPBqnq7bgVWJ+4CZzy02mg0fsnFcVDG4YlgIu6YTjfoe1lGA4AAGAIhuLazA1h4F0pb6x0&#10;Jf27ctW42Hqq/N9RNRmGA67T3RAujyWqpNia/I/3an16mMPKflJPxyFSK+QC7+mGyg3DtVdsKf+h&#10;1ewBAAC4gQvPjZbyS/leApwxGCddLG7K+xupvAur+gH8U3dj+PyYoiqK717bokr/ziAc8FHxe8n3&#10;aZPFTjCO8wAAAINKeW0ors3iSfry7QToZTBOUoMdV/IDuJWhOEltdTAIB1zjtNK5Ybj2imG4p/L9&#10;BAAAYAiG4prteLEU4AqnC6b78ngiSTVlGA64B1tiS2qgw/GBR4NwwBVOW46XxxPV3+Fryt/K9xMA&#10;AIAhGYprNkNxwC3iApxV4yTVWByb4ty0PG4B3ML5jqQai2s5MbTrnAe4Ssrr07bjZ8cVVZ9hOAAA&#10;gMl0Q3GWWW+znYuowE1SfvRksaSKck4D3J2hOEmVdDgN/lsNDrheDMM5p2m1w0PKz+VbCgAAwJhS&#10;fjQU12wHF1WBz4gVCo4rFZwfXyRpjAzDAYNxjiNpqqwGB3zacRjuNZfHFzWSYTgAAIBKpLwxFNds&#10;MRT3VL6lAFdJeeOpY0kjt48HM8rDEcA9xeBtz/FHkoboEINwHlwEPs0wXNvFQDQAAAAV6Ybizn/A&#10;qYm+pvytfEsBbhEX7mJQpTzOSNIds8otMI6U14biJA3cYZXyd4P+wF101+hdk2m01Y+3VL6lAAAA&#10;1CDlp/JHnBrK02fAHcWgrVXjJA3QwSA/MKpuKM6K6JLumm1RgbszDNd0huEAAABqZyiu6Y5PJQPc&#10;U8qPVo2TdKcMwwHTsCK6pPv0ezU4K90C99VdkzfA32iG4QAAAFphKK7p4inl8i0FuIdu1bjXX+Vx&#10;R5I+VMrP5XEFYDR+50q6MavBAUOKay2G4drNMBwAAEBr3CxoOkNxwKBS3sQFv/LYI0n/yiq2QBX8&#10;zpX08Q7HaytWgwMGdFqR3zBcoxmGAwAAaNTpB/nZDz01087Ty8DQbKcq6b3cJABqEqtVlscpSfqj&#10;/WlbVNdTgEF50LDt/M4FAABonKG45jt4mhkYRcpPq+3bz57jkKQF5yYBUCM3oCUV/V4N7skgHDC4&#10;lNeun7Sd37kAAAAz4WZB88VQ3FP5vgIMxapxkqLV9jW7qQzUyo1oScdBuG41OA8SAuM4DsO95p7j&#10;kRrJMBwAAMDMGIprv68pfyvfV4AhxXHHzWZpsdm6HaieG9LSMovV4OIhHucqwKhS3nh4sO0MwwEA&#10;AMyUobgZFBd8AcaW8iZWXjg7Jkmaa4bhgGYcB2POj2OS5tchHtaxGhwwhXhgMI5DPccmNdJxRVEA&#10;AADmy1Bc+/nxDkzptJ3qrjw2SZpNsVX7Y/m3D1CtlNfOTaRZt7MaHDCl03UQw3AN53o6AADAQhiK&#10;a79YBaF8XwFGlfKT7VSl2RXDcE/lnztA9bqhOFuYSfPpcLzuEavBGYQDppLy2nWP9jMMBwAAsDCG&#10;4trPUBxQi9PT0m5CS213iG2Ayr9vgGak/Gj1Fqn5DsfBBavVAlM7DsO95p7jlBrKMBwAAMBCxQ/C&#10;8keimmvnaWmgFjFM4+lpqdFSfi7/pgGak/Lm7PgmqfrigT/bogLV6M4nPPTXen7jAgAALJuhuFkU&#10;25ttyvcWYDKxQku3apxVWqQWihvQAHOR8tPZcU5SjR1i9wLXM4CqdOcRrmW0nmE4AAAAgqG4eWSb&#10;M6BG3apxr7/KY5akOjreiAaYmTj/KI93kurIanBArTzYN5MMwwEAAPAnQ3EzyQovQK1S3thOVaor&#10;w3DAnJ1uap8d+yRN0iEG4awGB1Qp5XX8Nuo5dqm1DMMBAADQx1DcPFptX3P53gLU5HSDel8evySN&#10;VwyoWpkFmDvD+NLk7eNa05eUH8u/T4AqxDDc9jX3HL/UVgfDcAAAAFxkKG427VxwBqqX8pMb1dIk&#10;xXmCYThgEdzklsYvVoOLrYudbwBVS3kTv43KY5iayzAcAAAAH2Nrmdl0sB0J0AqrxkmjZRgOWJwY&#10;zuk5Hkq6b4fTanCuQwD1S/nJNYhZZBgOAACA6xiKm1Epv5TvL0CtYiUJK7lIg7W3giywSCmvrQAj&#10;DdNx4DSuOxi4Bxpxuu59KI9nai7DcAAAANzGUNx8Wv14S+X7C1C1lDe28ZbumpVjgWUzFCfds8Nq&#10;+/bTuQXQGtcZZpNhOAAAAD7HUNx8iqe2PbENtOj0XeQGtnR7h1h9sfzbAliclB+tCCN9qr3V4IAm&#10;pbyOQd6e45ray+9bAAAA7iTlp54fnmqz2CrNE9xAm1J+cgFbujo3CwD+lPKm51gp6d8dTg/YbQzC&#10;AU06DsO95p7jm9rL71sAAADuzFDcrHLhAGjdadW4fXl8k1RkGxmAc37fSh/pEFsLeqgOaFo3CO/a&#10;wTwyDAcAAMBA3DSYVccL2wCNi4uhVo2T+lv9eEvl3wwAJ37fSr3FanC2RQVmofuut1X6PDIMBwAA&#10;wMDcNJhVx21PAOYg5cfTqnEudkuG4QA+5HTucHYMlRbYIR4ysRocMBeuD8wqw3AAAACMxFDc3NrF&#10;IEn5NgO0qls17vVXz/FOWkSnG9pWdQH4ACvNaslZDQ6YnZTX8XBQebxTsxmGAwAAYGQpb3p+oKrd&#10;DjHoWL7NAE1LeeMmtxZYDLq7qQ1wBecLWliH42rxVoMD5iaG4bavuee4pzYzDAcAAMBEuqE4S8/P&#10;qXgyHGCGTtul7M+Oe9K8MgwHcCOry2oBHVYpf7dCPDBL3XVqv/nnk2E4AAAAJmYobnbFtgLl2www&#10;F912qlaB0Szbu8EN8DkxWNxzfJWaLoY9j0MFhuaBuUr5yfXpWWUYDgAAgEqk/OgJvNllhRlg9qwa&#10;pxkVW5/b9gzgs1JeG4rTTPq9GpzzA2DWTr/rDcPNJ8NwAAAAVMaNgznm5jqwCN2qcbZJU7O5YQBw&#10;T91vWzfW1WTHc9qUXzzgBsxeymurv88uv20BAAColKG4WeZCBLAYKW9i2+jyOChVnBsGAENIedNz&#10;zJVq7RCDcB5oAxaj+552DXpexYPZT+VbDQAAAPUwFDfLjlutACyI7VTVRCk/l59dAO4k5aez465U&#10;V3urwQGL030/W8l1Xu2+pPxYvtUAAABQJVvPza/jE+cAS5Pyk21YVGOG1QFGYChO9fV7Nbgng3DA&#10;osQWqd2K7obh5lUMw/k+AwAAoC2G4maZJ/aAxbJqnGopbgSVn08AhhGrcZbHYWmCDsdheNuiAksU&#10;w3Db19xzbFTDnQa8DcMBAADQJqvqzLLD8Wl0gIX6mvI332+aKsNwAOM7rUhzdkyWhu74oKFtUYEl&#10;S3njwbT5FddUfLcBAADQPEMDMy0uygMsWcqPsVLH2fFRGqhYFcFNA4Bp+F2rETucBgWsBgcs2mmV&#10;dlukzqzjQ15+1wIAADAXnqifZ1apAejEhXpbhWvgYttyNw0AJmS7Ng2Z1eAATmKLVNeSZ9lx+28A&#10;AACYG6vozDY36AF+S3ljBRkNkO9agEoYgNedO8RnympwACfH39S+a2fYwW4jAAAAzJqhuNl2cAEf&#10;4G+n7V32PcdM6ZriO/ax/HwBMJGU1zGo3HO8lq7pcFwlx3c8wH9SfrJF6iyLYbjn8u0GAACA2Ykf&#10;wD0/jDWDvqb8rXy/AZYujo1WjdONxTDcU/mZAmBi3VCcoXdd3Wlb1GcrvwL84b8tUg3Dza+D68UA&#10;AAAsS/fEX/kDWTMoLmCVbzcAx+++R6vG6YrcOACoWXyvu3Gvj/V7NTirqgOUYhhu+5p7jp1qP79p&#10;AQAAWKiUNz0/lDWPdrZ+Afi3btW41189x0+py5YyAPXzm1YXOq0G92I1OIB/6L5HPTA2z1wbBgAA&#10;YOG6Cx+eqp9nngIEeE/Km9PWMOUxVEsubp4D0Aarn+vvDjEIZzU4gMtOq6e7JjzPDMMBAADAUcrr&#10;+KHc8+NZM8gWqgAfYztVRb43AdoTDwKVx3Mtrv1pW1SrwQFcElukeihstp2Gwn0XAgAAwP8Yipt7&#10;ngwE+KiUn1bbt589x1LNPMNwAO06DbafHds1636vBvfk5j/AB8QK6bGd9PnxVDNotX3Nvg8BAADg&#10;H1wUmXe2UAW4jlXjllMMQbp5ANA2A+2L6XBaDc62qAAf1W0xbovUmXZ8uMvvWQAAALjMTYR5Z/Ub&#10;gOvFQLHvx1kXK6m6eQAwA7E6Ss9xXjPo+ABfyi++swGuc9oi1TDcTHOtFwAAAK5wulBy9gNbs8kW&#10;qgC3iC1mUv7ec1xVuxmGA5gZK5/PqsNpFVerwQFcK+W1QfGZF4PiAAAAwHXc8J9/tlAFuN1pO9Vd&#10;eWxVU+0NiAPMUMpr39HNt7MaHMAnpLyJ3zs9x1fNo8NDys/l2w4AAAB8UAxM9fzg1oyyrD7AJ6X8&#10;ZDvVJjtYbQZgxgzFtdghVvfz/QzwOaeHt2yROt8OHnIGAACAe0j5qeeHt+aVLVQB7uB048FT+PXn&#10;BgLAEqT8aCCgiQ6xQr3fpACfFFuk/nhLPcdZzSe/ZQEAAOCuumX23UiYe5baB7iLuEBt1bhqcwMB&#10;YEm637Lld4EqKFaDsy0qwJ2kvDkeV3uOt5pNe8PjAAAAMARDcYvIFqoAdxQr09iupq7ixjsAy2LV&#10;85o6HH9z2hYV4H667zm/Oeed3T0AAABgUCmv4wd4z49yzSsXWQDurFs1zhP7U2boG2DBDMVNmtXg&#10;AIYRW04bhpt9cZ3W9ycAAAAMzlDccrKFKsD9HbeysZ3q2BmGA+C0auvZd4QG6xCDcFaDAxhAyuvV&#10;9jX3HHs1o07fo4bhAAAAYEwuuiwjAwQAwzndmN+Xx17dtxhAdBMBgGAofZT2sWKRVccBBmKL1EV0&#10;2mLc71gAAACYQvwwL3+sa5bZQhVgSCk/uUE/WLaXAeAvvnOHKVaxiS3ife8CDCRWhXMtdhF5QBkA&#10;AAAqEE9+lz/aNdNsoQowOKvG3TXDcAD0iuGtnu8NXd/htBqcbVEBhpTyJn7f9ByHNbOO36sAAABA&#10;Jbql+s9+wGt+eUIRYByxwoqb9Z9qb3VTAC4xWHB7x3OUlF8MngMM7/TQlC1S59/Bw8gAAABQo+5J&#10;RRdnlpEtVAHGkvLGtjhXd7BSDQDvSnltKO6qDrHdrO9YgJHEFqnb19xzPNb8Ohy3HQcAAAAqlfKj&#10;GwoLylOLAKM6rQzge/ZybiQA8HHdUJwHuy63txocwMi63Tj2PcdkzS+/YQEAAKAJ3dOLtnhbSLZQ&#10;BZhAyk+xQkt5TJYbCQDcoFvtvPxOWXqH+F1/XA3OIBzAeOK6qhXCl5RdOAAAAKA1btQvqrh4Y9sc&#10;gAmcVo2zckCs7mPlUgBu1a3EU363LLHDKuXvft8BTKAb0LYi+EI6DZ4bOgcAAIAWeaJxYRlEAJhM&#10;rIy24GF0w3AAfF43iLDI7VOPq7zbFhVgMqcHnRb5HbTEjjtu+M4FAACAtsUN6vJHv+abLVQBJpby&#10;Y6zssqCbKbZJBeB+Ul4vaHWeQwzTWw0OYEKxRer2NfccozXPPMwFAAAAs2L7maVlC1WACsSF9uOK&#10;L+fH6blkGA6A+5v5UJzV4AAq0V0v3ZfHac02v18BAABglha8/cxi88QjQB1S3sxwO1U3EwAY1MyG&#10;yg/x7/HgEkAFYlW4H2/JddJFFQ8PP5YfBQAAAGAuZv6kvc47bsEDQDViRZjWVyE43dC3qg0AgzsN&#10;LJx9FzXUIbZSdxMeoBLdA8OujS4ov18BAABgQWb2pL3ezyo+AJWJ43KDq8YdrD4KwNjiu6e1VXzi&#10;N/fxN5gb8ADVaPH7RJ8rBut9FwMAAMDCzOBJe13Z8SIQAHWJ1VsbWDXu9FS91W0AmEwDg+S/V4Oz&#10;LSpATWKL1Pq/Q3Tf4mGul/KjAAAAACxEXKzvuWCgebdzgwagTt2qcXWt4noahHsq/1sBYBIpb2ob&#10;ajh+d8dNdyvQANQn5afaHz7S3bNTBgAAAPC/C0PlhQPNPU9JAtQrbvZPvJLraRDOADUAdZp+MO7g&#10;uxKgYrEqXPebyhapy2rvgS4AAADgPylvPC25yGK1ONvfAVTsIeXn1fY19xzDhyhu7mc39wFoRgzG&#10;dSufj/J71mpwAA04Dk2P9htK9eQ6JwAAANAj5XVcOOi5mKC5l/Jz+XEAoD7dlqp3Xw1nF4MExyE4&#10;N/cBaNjxe7Ibjrvn79rjSnD/+64EoGpxjcuqcMsrfif7PQsAAABc5AnKZXa8cARAO2LL81g9LuXv&#10;p+/u91bGiZtCuzjen27qP7mxD8Cc/R6QO373xcpu59+Nf31Hdt+Tr/m4xV63CpxhcYBWxBap9394&#10;SA10/H0LAAAA8BGnp+rPLjBo9h3iplH5eQCgIXHjvi8AoNN9Nz6e8h0J0Lp4WOj9B4Q0vw52vQAA&#10;AACu111MKi80aAHFigjlxwEAAAAAqhGrwsWqnrZIXWIe6gUAAAA+IeWNJywX285WegAAAABUJ+XH&#10;2Oa653qW5l9cs3wsPxIAAAAA10l5HRcaei4+aAHF9rnlRwIAAAAAphDbZFoVbpmttq+/bHcOAAAA&#10;3JWnLhedJy8BAAAAmE5sker65GKL7XENwwEAAACDiNXCyosRWlApv5SfCQAAAAAYklXhFt3BNUkA&#10;AABgeCk/9VyY0HKyWhwAAAAAw0t5Y1W4RXf4mvK38mMBAAAAMIyUNw/b133PRQotJU9mAgAAADAQ&#10;q8ItPg/lAgAAABNIeR0XJnouVmg5uTAFAAAAwP1YFW7xrbavv+Lac/nRAAAAABiNC1SyWhwAAAAA&#10;nxIP36b8YlW4Zbf68ZYMwwEAAABVWKX8vbx4ocVltTgAAAAArmdVOEUeugUAAACqk/LT2UUMLa+U&#10;n8uPBgAAAACcSXkdK4JZFW7xHVxTBAAAAOqV8iZWCuu5qKFlZbU4AAAAAP7NdUR1HeJB6/LjAQAA&#10;AFAdWxzomCc7AQAAAPiTVeF0arV9/eWhWgAAAKApq5S/lxc5tMisFgcAAACAVeH0v2IoMoYjy48I&#10;AAAAQP1SfiovdmihWS0OAAAAYJmsCqf/OrhOCAAAALTPk586ZRsEAAAAgIXpHph1bVBR7CSxKT8i&#10;AAAAAM1abV9zz0UQLTFPgQIAAADMm1Xh9EenB2VtkQoAAADMzyrl7+XFEC22eCLUanEAAAAAc2NV&#10;OP1XbJH6Un5EAAAAAOaluyBWXhjRQoshyfIjAgAAAECDrAqnvzt8Tflb+TEBAAAAmKeUN54S1R/F&#10;anGb8mMCAAAAQCOsCqc/Om2RancIAAAAYHlW29dcXizRcosniMvPCAAAAAAVsyqcio7X+FJelx8V&#10;AAAAgMWILTPLiyZadIeHlJ/LzwkAAAAAlelWhdv3XN/RMnNdDwAAAOB/uotn5QUULbjV9u2nJ0kB&#10;AAAAKvTfqnBn13S02HZfUt6UHxUAAACAZUt5ExdOei6maLl5qhQAAACgJlaFU9Fq+/rLg60AAAAA&#10;F6y2r7m8qKLFF0+YPpafFQAAAABGYlU4nRcPs76UHxUAAAAAesSFlJ4LLFp6LrABAAAAjM+qcDrv&#10;8DXlb+VHBQAAAIBLui1UDz0XW7TsYrW4TflxAQAAAODOUt7YzUFlpy1S7eYAAAAAcJPYimH7+qu8&#10;6CLFFh3lxwUAAACAO/hve1QPq+qvjtfkUl6XHxkAAAAArrRK+Xt58UWK1eIeUn4uPy8AAAAA3Mj2&#10;qOrv4DocAAAAwL11F+M8laqzVtu3n7ZpAAAAAPgE26Pq3+3i81F+ZAAAAAC4h5TXx1XBzi/KSP8X&#10;KwmWHxkAAAAALrA9qi602r7+skUqAAAAwAhOF+nOLtBIpydWn8rPDAAAAAAF26Pq38UWqS/lRwYA&#10;AACAAX1N+VvPhRrp2GkbVU+vAgAAAJRsj6rLHeLaa/mxAQAAAGAMKW9soaqLeZIVAAAAoGN7VL3T&#10;aYvUx/KjAwAAAMDIYjWw8uKN9Eexjeqm/NwAAAAALEa3PaoHS/XPYljSjgsAAAAAFYmVwMqLONKf&#10;HS/qAQAAACxJrArnYVJd7vCQ8nP50QEAAACgBt0WqvueizrS71zgAwAAAObP9qj6WHZWAAAAAGjB&#10;avuaey7uSH8WF/sey88OAAAAQPNsj6oPtNq+/rJFKgAAAEBDbKGqj2QbVQAAAGA2/lsV7uwaiPRH&#10;sYPCS/nxAQAAAKAFtlDVx7KNKgAAANCulNdxbcP2qPpAh68pfys/QgAAAAC0JJ6MtYWqPpZtVAEA&#10;AIC22B5VH+y0RaprXwAAAABzYQtVfTTbqAIAAADVsz2qPl63RWrK6/JjBAAAAEDrui1UPTGrj2Ub&#10;VQAAAKA2tkfVde1skQoAAACwAJ6e1RW5aAgAAADUwfaouqLTFqlWhQMAAABYitOTtGcXiqS+Vtu3&#10;n19Sfiw/RwAAAACD+297VKvC6SN1W6QCAAAAsEApP3qqVtcUF5/LjxEAAADAUGyPqivbfUl5U36O&#10;AAAAAFgYW6jqyuIp2+fycwQAAABwN7ZH1ZUdH+S0RSoAAAAA/5PyxtO2urJ44tY2qgAAAMD9pPxo&#10;e1RdmYc3AQAAAPiHlNer7Wvuuagk/TNP3wIAAACfFtelDMLpylbb118e2AQAAADgXQ8pv5QXl6R3&#10;S/ml/CwBAAAAXJTy+nQtyiCcrspDmgAAAABcp9tCdV9eaJLeaWeLCgAAAOBDUn46Xks4v74gXerw&#10;NeVv5ccJAAAAAD5ktX372XPRSbpYbL1ruwoAAACgl0E43ZgtUgEAAAC4C1uo6tZOW1e4SAkAAAAc&#10;dyTw8KVu7BDXKG2RCgAAAMD9dFuoenJXN3UcjAMAAACWKeV1XBs4DjX1XDeQ3mkX1ybLjxUAAAAA&#10;3MUq5e89F6WkjxRP8j6XnykAAABgpmIQrruWZBBON3XafcCqcAAAAAAMrFstbl9eoJI+2M5gHAAA&#10;AMxcyk+uH+kTHb6m/K38WAEAAADAoFbbt589F6ukD7Xavv76kvJj+bkCAAAAGtYNwu3K6wDSR3PN&#10;CAAAAIBJxUpf5UUr6ZpOW1+4yAkAAAAtS3mz2r7m8ne/dEWHh5Rfyo8WAAAAAIwv5bULnvpsx8E4&#10;AAAAoC1xXejHWzoOM/X83pc+klXhAAAAAKhSPMFZXsySri7l5/KzBQAAAFTGIJzuU7cqXMrr8iMG&#10;AAAAAHVIefOwfd31XNySrmlnMA4AAAAqlPI6frM/bF/3Pb/npWvafU35W/kRAwAAAIAqrVL+3nOR&#10;S7q2XQxZlp8vAAAAYAIpP3kQUvdotX37aVU4AAAAANrTrRbnaWF9utNF0sfyIwYAAACMIOWn1fY1&#10;l7/XpRuKLVLtCgAAAABA22KYqefil3R1qx9vyWAcAAAAjCTldfwWPw4x9fxOl65ptX395boOAAAA&#10;ALMRT36WF8GkWzMYBwAAAAMyCKf7FqvCvZQfMwAAAABoX1xMtb2G7thxMA4AAAC4j5TXMbj0sH3d&#10;l7/BpVs6rQq3KT9qAAAAADArpwurZxfIpFszGAcAAACflPLTw/Z1V/7mlm6sWxUu5XX5UQMAAACA&#10;eUp54yKr7lxcaH0uP2oAAADABQbhdP92VoUDAAAAYLGsFqcB2huMAwAAgHcYhNP9syocAAAAABxZ&#10;LU7DtDMYBwAAAAWDcBomq8IBAAAAQMlqcRoog3EAAABgEE7DdFj9eEtWhQMAAACAf7FanAZqtX39&#10;5UllAAAAFscgnIZr9zXlb+VHDgAAAADoYbU4DdVq+5q/pPxYfuYAAABgVgzCacCsCgcAAAAAt7Ba&#10;nAbMYBwAAACzZBBOw2ZVOAAAAAD4LKvFacgMxgHATMQKJbE9esqbuEn7kPLz8WZtyk++6wFYBINw&#10;GrjV9u2nVeEAAAAA4F6sFqeBMxgHAI3oBt+eVil/P50fRofyu/1C+/jej//74wAdALTOIJyGz6pw&#10;AAAAADCU043P8qKcdLcMxgFAhVJex4pvq+3rryuH3z7SYfXjLbnJC0BzDMJphKwKBwAAAABjsFqc&#10;RshgHABMrBuCe7lhBbhPFecAMXxX/ucAQDUMwmmcDh4YAAAAAICRWS1OY2QwDgBGdtoSdeob/bEa&#10;nS1VAahKBd+PWkZWhQMAAACAKVktTiNlMA4ARlDhjX7nAABMrsLvR822nVXhAAAAAKASVovTWLkp&#10;DgADaOBG/2mlFOcAAIynge9HzaZDXFuzKhwAAAAA1MZqcRoxg3EAcAcpr1c/3lL5PVtzVk0BYHAG&#10;4TRuO9vEAwAAAEDlHlJ+6bm4Jw3SaTDOhWMAuFYMw21fc/nd2kLHFVQA4N4MwmncDnENzapwAAAA&#10;ANCK4w3Wt589F/ukQVptX389pPxcfhQBgB7dyr778vu0peK7v/xnAcBNDMJp5I7nMR7uAwAAAIA2&#10;xYDS8YnXnot/0kDtDMYBwAXdTf+5nJ/FFmO2UAfgNgbhNH5WhQMAAACAubBanCbIYBwAFE5b289l&#10;GO53hxhoKP+tAPBPBuE0QadV4QzyAwAAAMCszGBrLjXZYZXy9/LjCABLE9+HPd+TcymG4mw7BsC/&#10;pbw+rWJvEE5j160KBwAAAADM18xvxqriVj/eUvl5BIAlWMj5VwzF2X4MgL+lvD59D3pAT6NnVTgA&#10;AAAAWJJutThPZWuSjoNxLkgDsBALGYY7drzpDAAh5cf47TfDrcLVRoevKX8rP5YAAAAAwALElhE9&#10;Fw2lUTIYB8DcLWkY7ner7WsuXwcAFiTlJ4NwmrLV9u2nVWsBAAAAYOlS3sSNy/ICojRWxxvnKW/K&#10;jyYAtGyJw3D/K+Xn8vUAYMZi+CjlJyvRa+J2VoUDAAAAAP5itThNXWyz5gY6AHOw6GG4UzEYUb4u&#10;AMxMyuv4DWcQThN3iGtaVoUDAAAAAPqlvI6tJXouLkpjtjMYB0CrDMP9r0P52gAwE3HtoPu+sy2q&#10;Ji0erPuS8mP5EQUAAAAAOJfy5mH7ui8vNEojt4+bLOXHEwBqZRiuyIA7wLykvFn9eEsG4VRBsSqc&#10;8wwAAAAA4Hq2UVUtxU0XT30DUDPDcL1ZJQ5gDlJ+ipW4DMKpgg6xs4HtUQEAAACAz4knwLevueci&#10;pDR68VmMmzHlxxQApmQY7kJWbwFoUwwcpfz0sH3dnR3bpQk6bY+6KT+qAAAAAAA3i5uZtlFVLR1X&#10;J3CDHYAKGIZ7N6vEAbQk5fXpu80gnGoptkd9sSocAAAAADCY2Lqy5+KkNFX7uFlTfk4BYAyG4T6W&#10;72qABsQgXPd737aoqqbTqnCP5ccVAAAAAOD+Ut54Wly1FTdvXCgHYCyG4a7qYFUXgEql/GQQThW2&#10;+5ryt/LjCgAAAAAwuNiywkVz1dZq+5pjaLP8vALAvRiGuyFbnQPUJQbhtq+/zo7X0rTZHhUAAAAA&#10;qMNq+/az5yKmNGnHmztuvgNwZ4bhbivOF8vXEoCRxZBRyk9WfFeNnbZH9XAbAAAAAFAR26iq3vbH&#10;J8wB4JMMw32qQ/l6AjCSlNen77B9z/FZmrpuVTgAAAAAgFqdtlEtL25KVbT68Za+pPxYfm4B4D2G&#10;4T6f72CAkaX8GL+BjgNHPcdlaeIOxxVkbY8KAAAAADQhnj63jaoqznaqAFzDMNx9itexfG0BuLPT&#10;tqjH3zwG4VRptkcFAAAAANrVbaNqSxZVnVXjALjEMNxds20qwFD+2xZ113P8lWrJ9qgAAAAAwDzY&#10;RlUttNq+5lhJofz8ArBchuHunyF0gDuL1eBsi6r66wbhbI8KAAAAAMyKbVTVTjvbqQJgGG6YDJ8D&#10;3MFpW1SrwamFbI8KAAAAAMyfbVTVULZTBVgmw3ADZugc4HYpP1oNTg21+5ryt/JjDAAAAAAwW6dt&#10;VF3EVxPFdqpu4AMsg2G4gYvt0gC4TmyLGr9J/IZWG9keFQAAAABYttPT7eXFU6nW9qdV41zYB5gh&#10;w3DDF69x+boD0CPl9el7ybaoaqbT9qhWWQcAAAAAiG1UV9u3n+WFVKnm4jMbKzWUH2cA2mQYbpxi&#10;haPytQfgD7EanG1R1V62RwUAAAAA6BMXT2MFrp4Lq1LN7Y6r3Vg1DqBZhuHGy0AcQI+U17HFpNXg&#10;1GC2RwUAAAAA+IjTjYDyIqtUfceb/FaNA2iKYbjR25fvAcBiWQ1ODXf6/Wt7VAAAAACAD0t5bRtV&#10;Ndw+bmy5OQBQN8Nwk7Qr3weARYnfut33j9Xg1GSr7euvLylvyo82AAAAAAAflfLGjQK1XDw1/5Dy&#10;c/nRBmBahuGm6XgTHWCJrAan9tsft0cFAAAAAOA+Ttuo7nsuyEqtdLBqHEAdDMNNV6wAXL4fALNl&#10;NTjNo8NxEC7ldfkRBwAAAADgDtzA1hyyahzAdJxLTNtxOBxgzmJoKFaDi3N+q8Gp7Q7HQXYPdQEA&#10;AAAAjCDlTVyU7blYKzWXVeMAxmMYbvriPSjfF4BZsBqcZtRxi/OUN+XHHAAAAACAoaX8ZBtVzaW4&#10;4WDVOIDhGIarJN91wJycVoM7DcFZDU5zaPc15W/lRx0AAAAAgJE9pPxiME5z6rRq3FP5WQfgNobh&#10;6slNdmAWYkvUH2/JEJxm1CGurRyHPAEAAAAAqMdpMK68qCu13N6WqgCfYxiurnynAc1K+dGWqJph&#10;h9NvToNwAAAAAADVSnm92r797LnIKzWdLVUBrmcYrrp25XsEULWU17GypS1RNcfiN+aXlDflxx4A&#10;AAAAgFqlvDEYp7m22r5mw3EAlxmGq6/jCjQALbAlqmbcaRDuqfzYAwAAAADQipQ3se1keQFYmkun&#10;7W081Q/wB8NwdRarLJXvFUA14qEqW6Jq3h0eUn6xPSoAAAAAwEzEaloG4zTzdnEDz80NYOkMw1Xb&#10;wXcUUJ2U16ffiobgNOcMwgEAAAAAzFlcBO65OCzNKluqAktlGK7e4rupfL8AJhFDQbEl6vbtpy1R&#10;NfMOpxXFH8s/AwAAAAAAZiguCvdcLJZm1+kGyFP5NwAwN4bh6s52qcCkfg/Bdb8DDcFp9q22r79i&#10;G+DyTwEAAAAAgLlLeXNaFeDs4rE0w36vDmA4Dpgdw3DVF9ulWp0GGF8MwXXfEfueY5M0uwzCAQAA&#10;AADQSXnzsH3dlReSpRm3Pw3HuVECNM8wXP3Fe1S+bwCDiQefuu8Gv/G0mGIQzmqsAAAAAACceUj5&#10;2coBWmC746CClXuABhmGa6JYHW5dvncAd5XyoyE4LbT9Q8ovvmsBAAAAALgoLiYbjNMSi1UFDMcB&#10;rTAM10ZWhwMGk/L69NsthuAO5fFHmnkHg3AAAAAAAFztdHOlvOgsLaIYjnODBaiVYbhmsjoccF8p&#10;r2NbSENwWnAG4QAAAAAA+DyDcVp6q+1rji2Fy78NgCkYhmsnq8MBd3EagjuekxqC03I7rLZvP63m&#10;DQAAAADAXa1+vKWei9LSojIcB0zJMFxT7a1eA9zsvyG4X4bgtPTi7+BLypvyzwQAAAAAAO4j5XU8&#10;lV1eoJaWmOE4YEyG4RrL9wNwrZTXcewwBCd1GYQDAAAAAGBcKW8Mxkn/dRqOe7EaEDAEw3BtFavq&#10;lu8hQK9uCO7lYfu6MwQndZ0G4Z7KPxcAAAAAABiHwTjprBiOi+GVLyk/ln8yANcyDNdWcV5UvocA&#10;fzEEJ/UWg3CxVXD5JwMAAAAAANM4Dsa95vKCtrT04qbOaTjOVj/A1QzDNdfOSqFAr5QfDcFJ/R23&#10;CY7VtgEAAAAAoEbxNPfD9nVfXuCWdGx/3EbP9j/ABxiGa66D4WfgL/HQUHcsjyG48pghKf42YhDO&#10;MDkAAAAAAC14SPnZYJx0sYPhOOBfDMM118EWb8BxqCflJ0Nw0rvtDcIBAAAAANCs07ZABuOkd4rh&#10;OMMUQDAM12ApP5fvI7AQv4fgfrwlW6FK73YwCAcAAAAAwGwYjJM+3mr7mt0ogmUyDNdghuFgeVJe&#10;x9/+avv6yxCc9KEMwgEAAAAAMF8G46TrihutMSDzJeVN+fcEzIthuAYzDAfLkfLmj61QDcFJH8sg&#10;HAAAAAAAy2EwTrqpg61VYZ4MwzWYYTiYt99bof43BHd+HJD0rwzCAQAAAACwXAbjpNv7Y2vVx/Jv&#10;C2iHYbgGMwwH85TyOh48WG3ffloFTrqpw2l1a4NwAAAAAABgME76XMetVX+8pVjJpPz7AuplGK7B&#10;DMPBvPy9CpwhOOm2DMIBAAAAAMC/GIyT7tNxZRNDG1A1w3AN5rgK7bMKnHTPDMIBAAAAAMBHGYyT&#10;7ldsrXq6UbUp/9aAaRiGazDDcNCmGNSxCpx07w7xm90gHAAAAAAA3MBgnHT//rd6nBtYMAnDcA1m&#10;GA7aYhU4aagMwgEAAAAAwL0YjJOGabV9/bX68ZZi5ZTy7w64P8NwDWYYDupnFThp6AzCAQAAAADA&#10;UAzGScNme1UYjmG4BjMMB/WyCpw0RnuDcAAAAAAAMBKDcdI42V4V7sMwXIMZhoO6/B6A+28VuPO/&#10;W0n3yiAcAAAAAABMJW5WG4yTxsn2qnAbw3ANZhgOpmcbVGmKdgbhAAAAAACgEt12Sa+/ei7oSxqo&#10;P7ZXNSAH/2AYrsEMw8E0DMBJk3X8LW0QDgAAAAAAKhU30WKLx56L/JKGzYAc/M0wXIMZhoNxpbyJ&#10;IZzTgy0G4KSRMwgHAAAAAAAtSXljME6aNgNyLJlhuAYzDAfD+98A3PE83QCcNFExCOccHQAAAAAA&#10;WmUwTqomA3IshWG4BjMMB8P4ewAutkE9//uTNFaH0yDcpvxTBQAAAAAAGhU343puCkiaKANyzJFh&#10;uAYzDAf3EVsupvxkC1Spug4xlGoQDgAAAAAAZuw0GLfvuVEgacIMyNE6w3ANZhgObncagItjnwE4&#10;qcoOp3Prx/LPFwAAAABMk0pDAAAYJUlEQVQAmCmDcVLd/TUgFzfdoWKG4RrMMBxc548BuNP2pwbg&#10;pDo7xG9d588AAAAAALBgcUPcYJzURPvY7ul0g8+WT1TDMFyDGYaD96W8/pryNwNwUjPtDMIBAAAA&#10;AAB/Od7w67Z7Km8sSKo026wyNcNwDWYYDs6dVn+LYZrj8Hk3AHf+9yOpuo6/YQ3CAQAAAAAAF8VW&#10;UN2NwLObDZLqLm4Irn68pRhw/ZLyY/nnDfdkGK7BDMNBJ+VHq79JbRfnvVZNBgAAAAAArpPyxmCc&#10;1HwHq8gxBMNwDWYYjqX6a/W342rI+7O/D0mtFOe2BuEAAAAAAIDPixuIbh5K8+g4IBfDrt3WUm4m&#10;cjXDcA1mGI4lSXlzXP3tx1uy+ps0mw6nBzycuwIAAAAAAPdlME6aZ8chuRgciKEZNxq5wDBcgxmG&#10;Y85SXv/e+vS0+pvhN2le7U8PcazLP38AAAAAAIC7Ot54tJ2qNOt+D8nF3/uXlB/L4wDLYxiuwQzD&#10;MSeG36TFdPwbNwgHAAAAAABMIuWNwThpOR2H5FL+bkhueQzDNZhhOFqW8qPhN2lxHeLv3WrFAAAA&#10;AABANWynKi2z30NyX1J+Ko8LzINhuAYzDEdLDL9JS+9wOpf0sAUAAAAAAFAng3HSsvu91aqbmvNg&#10;GK7BDMNRq9j6MOWN4TdJkW1RAQAAAACA5hxvdtpOVVp0caPzuOIHTTIM12CG4ahFyus4F4xhl9P5&#10;4M7wm6TotC3qk0E4AAAAAACgXSlvDMZJOq4aRzMMwzWYYTimcFr17Tj49uMtGXyT9I8O8Zswjhfl&#10;YQQAAAAAAKBptlOVFt/B0E79DMM1mL8rhta/3anhN0nvdTiuFpzyY3lYAQAAAAAAmJVuO9XjjdTy&#10;homkZbQzwFMnw3AN5m+Je/pj8M12p5Ju7fhbL+UX26ICAAAAAADLYztVaentrBhSD8NwDWYYjlv9&#10;t9XpsxXfJN0p26ICAAAAAAD8yXaq0mI7fEn5qTwmMC7DcA1mGI73dENvj/9b7e3HWzL0JmmA9laD&#10;AwAAAAAAuKDbTtWqcdLiihupTMIwXIMZhuNP3eDb0x+rvWWDb5IG7hArSx4fajAIBwAAAAAA8EEp&#10;P55WjXMzV1pIsXpReShgWIbhGsww3PKctjf9c6U3W5xKmqhDnDvYFhUAAAAAAOCTulXjjjd+yxsy&#10;kubXzkoj4zAM12CG4ebL0Jukijsej2yLCgAAAAAAMICUN7ZTlRbRvvzz574MwzWYYbi29Q68Hc9p&#10;DLxJqrXf26JaDQ4AAAAAAGAMp+1U9z03biTNoOMNWAZhGK7BDMPV7TTs9iXlp3ivrPAmqfH2VoMD&#10;AAAAAACYULedqlXjpDkWAyXl3zyfYxiuwQzDTasbdns8X93NsJukWXVcDS6OcwbhAAAAAAAAapHy&#10;o1XjpPl1vDHLXRiGazDDcMP5YwvTchtTw26SFtQhzg9siwoAAAAAAFA5q8ZJ88pN2s8zDNdghuGu&#10;d76aW9/2pTE4b9BN0pKzGhwAAAAAAEDLrBonzaLDcciFmxiGazDDcP9bwa13uO004Fas5GbITZIu&#10;tz+tBuecCgAAAAAAYA6sGie1Xfz9ln/XvM8wXIPNYRiuG2b732pt5dakfw+2/bVFqeE2Sbpvx9Xg&#10;Tsdiq8EBAAAAAADMlVXjpDazosl1DMM12NjDcP8Nrv01vPYl5affA2x/rs52HGRL+fsfq7TlYpjN&#10;dqSSVEc7q8EBAAAAAAAsUcpPVo2T2imGb8o/Y/oZhmuv42BZN3j2u+MA2l+DaL/7PZD21yprvzsO&#10;qf3uz21F/xxYswqbJM2v/1aDAwAAAAAAgNOqcTEsUN5YklRRMcha/v3yN8NwkiQtp9NA9YstUQEA&#10;AAAAAOiX8iZW2ylvNEmqpn35Z8t/DMNJkrSIDrEqqNXgAAAAAAAAuMpxi7puq7nyBpSkKUv5ufx7&#10;xTCcJElzz2pwAAAAAAAA3EfKj6ctVfflTSlJk3Qo/0yXzjCcJEmzbR/f81aDAwAAAAAAYBBfU/4W&#10;2xP13KiSNGIxqFr+fS6VYThJkmaXLVEBAAAAAAAYXzcc95p7bmBJGrrYLgzDcJIkzaeDLVEBAAAA&#10;AACoxmlL1V3PjS1Jw7Qr/w6XxjCcJEmzaGdLVAAAAAAAAOqV8tNpSOXQc7NL0h1b8raphuEkSWq6&#10;w+rHWzIEBwAAAAAAQFO6LVXffvbcAJN0jxa6baphOEmSmuz3lqjPtkQFAAAAAACgeTG4c7wBdn5j&#10;TNKNrbavufxbmzvDcJIktVX8BjhtibrYlW0BAAAAAACYs5QfYzjuYfu6L2+WSbq+Ja2wYhhOkqRm&#10;2p+G4GyJCgAAAAAAwHIct1T98ZZi+6Sem2iSPtBSbjSfBmnP/v2SJKmaDnFuv5RzEwAAAAAAALjo&#10;OBy3ffvZc2NN0qVSfin/nubmIeVng7OSJFXZIc7hj0NwC1q1FgAAAAAAAK5iOE76eMftyOYs5Y1h&#10;OEmSquqw2r7+inN2Q3AAAAAAAABwJcNx0uWOq7LMVcrrh+3rrvw3S5Kk0TsOwR1XpjUEBwAAAAAA&#10;APcR2yYeb8Sd36CTFttq+5rLv5VZSHkd/7by3ytJksbLEBwAAAAAAACMJG7MGY6TuhvV5d/HHKx+&#10;vKXy3ypJkoYvzi2OW7KnvCm/nwEAAAAAAIChxZaKhuO07Hbln0XzUn7q+XdKkqSBMgQHAAAAAAAA&#10;NUr5MYbjYkCovMknzbjZDcQZcJUkafgMwQEAAAAAAEBLUt4YjtMSmtuWqV9T/lb+GyVJ0n0yBAcA&#10;AAAAAABzYFtVzbi5DcT5O5Uk6a4dDMEBAAAAAADAzBmO05xabd9+lp/xVlkdTpKku3Qcgotz3i8p&#10;P5bftwAAAAAAAMCMxQBODBT13EiUmmj14y2Vn+tW2eJYkqSb+3MIbl1+xwIAAAAAAAALZDhOTZby&#10;c/lZbpHV4SRJujpDcAAAAAAAAMDHHIfjfryluNHYc/NRqqb4rJaf3xattq+5/LdJkqSzYgguHwfi&#10;DcEBAAAAAAAAtzgOx6X8/WH7uu+5KSlN2peUH8vPbHNSXhs+lSTpn+2OW6SnvDEEBwAAAAAAANxX&#10;yk+n4bhdz81Kaex25Ue0RbZLlSTp72Ir1DjnPA7BAQAAAAAAAIwiVrVK+cVWj5qq42oxM3Danvjs&#10;3ydJ0oKKrVB/xbnlLFZ/BQAAAAAAANp33Fq1G+yx9aNGKT5z5eewRbYjliQttBiCy7ECsa1QAQAA&#10;AAAAgLql/HRaPe5Xz81P6R4dZnHzPOVNz79NkqS5tvvfVqhz+B4HAAAAAAAAlukh5efV9u1nz01R&#10;6aaOK8rMQAyOlv82SZJm1HEr1P8NwQEAAAAAAADMzXFr1ZS/2yZSn+l4Y30GYrCv/LdJktR4h9WP&#10;t2QrVAAAAAAAAGB5Un60tapuKLZLfSw/Ti0yGCpJmkFWgQMAAAAAAADoc1w97sdbihurPTdbpWPH&#10;VWdmwmddktRoO6vAAQAAAAAAAFwj5Serx6mnWB1uHqvPxAqJ5/8+SZJqzCpwAAAAAAAAAPd0XD0u&#10;5e+xIknPTVotpNX27Wf52WhWypvy3ydJUkVZBQ4AAAAAAABgLLZXXWTzWR0uGIiTJNWVVeAAAAAA&#10;AAAAqmB71UW02r7m8q1vWnxue/6dkiSN1N8DcFaBAwAAAAAAAKiT7VVn2bxWhzt9Tnv+nZIkDZlt&#10;UAEAAAAAAABaZ3vVGZTyS/m+Ns8KcZKk4TsOwD2k/GwADgAAAAAAAGCOUn6Mm8Kr7dtPA3JtdFzJ&#10;Zo5S3pT/VkmSPllsg5pPA3CzWlkVAAAAAAAAgI8wIFd7u9muaBOfvfN/ryRJ1xQDcL9iq3gDcAAA&#10;AAAAAACcMyBXU4fYVrR8i2Yj5XXPv1mSpEv9PQA316FxAAAAAAAAAAZiQG66Un4p3465edi+7s/+&#10;3ZIk/ZcBOAAAAAAAAAAGZEBunBYwDBdiyOHs3y5JWnIxAJcNwAEAAAAAAAAwDQNy9y/l5/JlnqvV&#10;j7d09u+XJC2pXQzAHb/7YgAOAAAAAAAAAKqS8vpryt9iZRerf13dYUnDcCE+Kz2vgyRpvu2Ow9AG&#10;4AAAAAAAAABo1XHoKeWX04CcVeT6W9ww3FHK657XQpI0j2L7018xAPcl5SfbnwIAAAAAAAAwT7+3&#10;We22y9z13EBfWrsYGixfpqU4bpV3/ppIktorBuByrBJ7XP3NABwAAAAAAAAAS7XUbVZX27efSx8Y&#10;iOHI8nWRJFXf/1Z/Ow512/4UAAAAAAAAAC5I+em0zWqsHrbvuRHfeoclrwr3F9umSlIL7az+BgAA&#10;AAAAAAD3kvJ6LqvIxX+/QYK/zXToUZJarVv9rRt+e/KdBQAAAAAAAABjSPmxoSG543CBLeX6xZZ7&#10;Pa+ZJGn4Dr9Xf4uVWa3+BgAAAAAAAAA1SfnxIeXniobkDv/bXo5/s22qJI2R4TcAAAAAAAAAaN7v&#10;Ibkfb2mkIbnjanCnYQODBh8Ug4M9r6Uk6bZOw29vPw2/AQAAAAAAAMDcpfz0e0guBgZ6BgmubRf/&#10;v+L/r4GDG3WrxMUAR/naSpIu1w2/xXea4TcAAAAAAAAA4Cjlx68pf/vflqvHbVfffp5WlTtuMXf8&#10;n08DB6ehgxiAsx3qnVglTpLezfAbAAAAAAAAAEATulXi9j0DIJK0xI5bcBt+AwAAAAAAAABoVKzQ&#10;1zMUIklzrlv1bfv284/VRw2+AQAAAAAAAADMQQyG9AyMSFLrnQbfXnNsEf2/bbcNvwEAAAAAAAAA&#10;zFjKj6fBkXKYRJJayXanAAAAAAAAAACcpPzUM2AiSbW1LwbfYtW3x/KQBgAAAAAAAADAwj2k/Nwz&#10;fCJJY/ffVqfd4NuzFd8AAAAAAAAAALjaavv2s2c4RZKGqNvmNI47/632ZvANAAAAAAAAAID7iQGV&#10;nsEVSbqlcrW3GHwz9AYAAAAAAAAAwEhSXscAS89giyT19a+ht8fy8AIAAAAAAAAAAOMzFCfpv2Lg&#10;bf97e9NVyt9tbwoAAAAAAAAAQFsMxUlLqm+VN0NvAAAAAAAAAADMiKE4aQ79HnbrVngz8AYAAAAA&#10;AAAAwGIZipNqz+puAAAAAAAAAADwYYbipCn6b9Dtj2G3h5SfDbwBAAAAAAAAAMBnGIqT7lEMuf0x&#10;6Na7hemjQTcAAAAAAAAAABiaoTipr+OAW9+Q29n2pQbdAAAAAAAAAACgIobiNN/+t3rbP4bb/tyq&#10;1IAbAAAAAAAAAADMgqE41VkMs+3/Hmh7zTHQdizl778H276m/O1suA0AAAAAAAAAAFgoQ3G6rd+r&#10;sMXg2p/Da7/+N8B2WpXtg4Nsj4bZAAAAAAAAAACAzzMU12T/Gzr73Z/DZ6cBtN+dBtHKnn8XA2q/&#10;Ow2q/Tms9t/AmqE1AAAAAAAAAACgeobiWmxvQA0AAAAAAAAAAKCPobgWMxQHAAAAAAAAAADQy1Bc&#10;ixmKAwAAAAAAAAAA6GUorsUMxQEAAAAAAAAAAPQyFNdihuIAAAAAAAAAAAB6GYprMUNxAAAAAAAA&#10;AAAAvQzFtZihOAAAAAAAAAAAgF6G4lrMUBwAAAAAAAAAAEAvQ3EtZigOAAAAAAAAAACgl6G4FjMU&#10;BwAAAAAAAAAA0MtQXIsZigMAAAAAAAAAAOhlKK7FDMUBAAAAAAAAAAD0MhTXYobiAAAAAACA/2/v&#10;3m7bOqIwjHLEBlwCS1AJKoElqASVwAoyOMx71EEGh36POohKUAlsITiCAxg7Y0UXXs4m1wL+BwMG&#10;bM5+/UACAADQJYrLOFEcAAAAAAAAAABAlygu40RxAAAAAAAAAAAAXaK4jBPFAQAAAAAAAAAAdIni&#10;Mk4UBwAAAAAAAAAA0CWKyzhRHAAAAAAAAAAAQJcoLuNEcQAAAAAAAAAAAF2iuIwTxQEAAAAAAAAA&#10;AHSJ4jJOFAcAAAAAAAAAANAliss4URwAAAAAAAAAAECXKC7jRHEAAAAAAAAAAABdoriME8UBAAAA&#10;AAAAAAB0ieIyThQHAAAAAAAAAADQJYrLOFEcAAAAAAAAAABAlygu40RxAAAAAAAAAAAAXaK4jBPF&#10;AQAAAAAAAAAAdIniMk4UBwAAAAAAAAAA0CWKyzhRHAAAAAAAAAAAQJcoLuNEcQAAAAAAAAAAAF2i&#10;uIwTxQEAAAAAAAAAAHSJ4jJOFAcAAAAAAAAAANAliss4URwAAAAAAAAAAECXKC7jRHEAAAAAAAAA&#10;AABdoriME8UBAAAAAAAAAAB0ieIyThQHAAAAAAAAAADQJYrLOFEcAAAAAAAAAABAlygu40RxAAAA&#10;AAAAAAAAXaK4jBPFAQAAAAAAAAAAdIniMk4UBwAAAAAAAAAA0CWKyzhRHAAAAAAAAAAAQJcoLuNE&#10;cQAAAAAAAAAAAF2iuIwTxQEAAAAAAAAAAHSJ4jJOFAcAAAAAAAAAANAliss4URwAAAAAAAAAAECX&#10;KC7jRHEAAAAAAAAAAABdoriME8UBAAAAAAAAAAB0ieLSrQzjUzwjAAAAAAAAAAAAE1FcupVh9xjP&#10;CAAAAAAAAAAAwEQUl2+13cczAgAAAAAAAAAAMBHFpduittt4RgAAAAAAAAAAACaiuGzbL2pbxTMC&#10;AAAAAAAAAAAwEcWlWhnGp3hCAAAAAAAAAAAA/iWKSzU/nQoAAAAAAAAAAPAWUVymPcfzAQAAAAAA&#10;AAAA8DNRXJota1vH8wEAAAAAAAAAAPAzUVyWvcTTAQAAAAAAAAAAEInicqy2+3g6AAAAAAAAAAAA&#10;IlFchu3j2QAAAAAAAAAAAOgRxc1+i9ru4tkAAAAAAAAAAADoEcXNeqW2TTwZAAAAAAAAAAAAvyKK&#10;m/P8bCoAAAAAAAAAAMCHiOJmu0Vtq3guAAAAAAAAAAAA3iKKm+dqe4inAgAAAAAAAAAA4P+I4ma3&#10;MowtngkAAAAAAAAAAID3EMXNbfvpJvFMAAAAAAAAAAAAvIcoblZb1HYbTwQAAAAAAAAAAMB7ieJm&#10;s2Vt63geAAAAAAAAAAAAPkIUN4/V9hBPAwAAAAAAAAAAwEeJ4s6+UtsmngUAAAAAAAAAAIDPEMWd&#10;dWXYPcaTAAAAAAAAAAAA8FmiuLOtDGOL5wAAAAAAAAAAAOArRHHn2nM8BQAAAAAAAAAAAF8lijvH&#10;XuIZAAAAAAAAAAAAOARR3ElXhvEpngAAAAAAAAAAAIBDEcWdbGXYPcbnBwAAAAAAAAAA4JBEcSdZ&#10;2e5qfHoAAAAAAAAAAAAOTRR39JXaNvHZAQAAAAAAAAAAOAZR3HFX2318cgAAAAAAAAAAAI5FFHe0&#10;LWtbx+cGAAAAAAAAAADgmERxR9mitlV8agAAAAAAAAAAAI5NFHfo7eMTAwAAAAAAAAAAcCqiuIOt&#10;DLvH+LwAAAAAAAAAAACckijuIFvWto5PCwAAAAAAAAAAwKmJ4r66/aK2VXxWAAAAAAAAAAAAzkEU&#10;9+mVYWzxOQEAAAAAAAAAADgnUdynVmrbxKcEAAAAAAAAAADg3ERxH56fSwUAAAAAAAAAAJgrUdy7&#10;5+dSAQAAAAAAAAAA5k4U964taruLTwcAAAAAAAAAAMDciOLenG+HAwAAAAAAAAAAyEQU96vtF7Xd&#10;xucCAAAAAAAAAABgzkRx/1nZ7mp8JgAAAAAAAAAAADIQxf286dvhVvGJAAAAAAAAAAAAyEIU97pS&#10;2yY+DQAAAAAAAAAAANlceRRXhrFNbxCfBQAAAAAAAAAAgIyuN4p7FsMBAAAAAAAAAABcmuuL4vaL&#10;2m7jMwAAAAAAAAAAAHAJrieK2y9rW8ePDwAAAAAAAAAAwCW5hiiutof4sQEAAAAAAAAAALhEFxzF&#10;le2uxo8LAAAAAAAAAADAhSvD2GJQlnh73wwHAAAAAAAAAABwxUptm05clm37ZW3r+NkAAAAAAAAA&#10;AAC4NrXddSKzLHte1LaKHwkAAAAAAAAAAIBrVdvtzTC+dIKz2a4M49Oitm/xowAAAAAAAAAAAHDt&#10;avtWht1jDM9muP1NbQ9iOAAAAAAAAAAAAN5W2+1Mw7h9qW3jJ1IBAAAAAAAAAAD4mNcwbnzqhGmn&#10;3r4MYxPCAQAAAAAAAAAA8CXL2tY3w/jSCdWOvinIm8K8+H8CAAAAAAAAAACAz6vtbvrJ0iN/a9z0&#10;bXBPN7U9COEAAAAAAAAAAAA4iZva7qefMu1EbR/dvmx3dQruFrV9i/8OAAAAAAAAAAAAnE5tq9ef&#10;Vp0iuelb5KZtv/9RtuNfN9vx77Ld/fn659+//zZ9+9v0d38EcL4FDgAAAICL9A/LTTQmr75NWAAA&#10;AABJRU5ErkJgglBLAwQKAAAAAAAAACEALkW67+ohAADqIQAAFAAAAGRycy9tZWRpYS9pbWFnZTIu&#10;c3ZnPHN2ZyB3aWR0aD0iMzQ3My40IiBoZWlnaHQ9IjM0NTYuOSIgdmlld0JveD0iMjYzLjQgMjU4&#10;LjMgMzQ3My40IDM0NTYuOSIgeG1sbnM9Imh0dHA6Ly93d3cudzMub3JnLzIwMDAvc3ZnIiB4bWxu&#10;czp4bGluaz0iaHR0cDovL3d3dy53My5vcmcvMTk5OS94bGluayIgZmlsbD0iIzQxQkJBQSIgb3Zl&#10;cmZsb3c9ImhpZGRlbiI+PHN0eWxlPg0KLk1zZnRPZmNUaG1fQWNjZW50MV9GaWxsX3YyIHsNCiBm&#10;aWxsOiMwMjkxQjE7IA0KfQ0KPC9zdHlsZT4NCjxnIGlkPSJjaGFuZ2UxXzEiPjxwYXRoIGQ9Ik0x&#10;OTA4LjUyIDEwMDMuMjggMTcyMS4zOSA3OTZDMTcwNi4yMiA3NzkuMiAxNjgyLjEyIDc3My43NiAx&#10;NjYxLjIxIDc4Mi40MkwxMzkwLjQ3IDg5NC41NkMxMzY5LjU2IDkwMy4yMiAxMzU2LjM2IDkyNC4x&#10;MSAxMzU3LjUxIDk0Ni43MkwxMzcxLjc1IDEyMjUuNjEgMTI0Mi4xMyAxMzU1LjIzIDk2My4yNCAx&#10;MzQwLjk5Qzk0MC42MyAxMzM5Ljg0IDkxOS43NSAxMzUzLjAzIDkxMS4wOCAxMzczLjk1TDc5OC45&#10;NCAxNjQ0LjY5Qzc5MC4yOCAxNjY1LjYgNzk1LjcxIDE2ODkuNyA4MTIuNTIgMTcwNC44N0wxMDE5&#10;LjggMTg5MiAxMDE5LjggMjA3NS4zIDgxMi41MiAyMjYyLjQ0Qzc5NS43MiAyMjc3LjYxIDc5MC4y&#10;OCAyMzAxLjcxIDc5OC45NCAyMzIyLjYyTDkxMS4wOCAyNTkzLjM2QzkxOS43NCAyNjE0LjI3IDk0&#10;MC42NSAyNjI3LjQ4IDk2My4yNCAyNjI2LjMyTDEyNDIuMTMgMjYxMi4wNyAxMzcxLjc1IDI3NDEu&#10;NjkgMTM1Ny41MSAzMDIwLjU5QzEzNTYuMzYgMzA0My4yIDEzNjkuNTUgMzA2NC4wOCAxMzkwLjQ3&#10;IDMwNzIuNzVMMTY2MS4yMSAzMTg0Ljg5QzE2ODIuMTIgMzE5My41NSAxNzA2LjIyIDMxODguMTIg&#10;MTcyMS4zOSAzMTcxLjMxTDE5MDguNTMgMjk2NC4wMyAyMDkxLjgzIDI5NjQuMDMgMjI3OC45NyAz&#10;MTcxLjMxQzIyODkuMzMgMzE4Mi43OSAyMzAzLjg2IDMxODguOTYgMjMxOC42OSAzMTg4Ljk2IDIz&#10;MjUuNTcgMzE4OC45NiAyMzMyLjUyIDMxODcuNjMgMjMzOS4xNSAzMTg0Ljg5TDI2MDkuODkgMzA3&#10;Mi43NUMyNjMwLjggMzA2NC4wOSAyNjQ0IDMwNDMuMiAyNjQyLjg1IDMwMjAuNTlMMjYyOC42IDI3&#10;NDEuNjkgMjc1OC4yMiAyNjEyLjA3IDMwMzcuMTIgMjYyNi4zMkMzMDU5Ljc0IDI2MjcuNDQgMzA4&#10;MC42MSAyNjE0LjI4IDMwODkuMjggMjU5My4zNkwzMjAxLjQyIDIzMjIuNjJDMzIxMC4wOCAyMzAx&#10;LjcxIDMyMDQuNjUgMjI3Ny42IDMxODcuODQgMjI2Mi40NEwyOTgwLjU2IDIwNzUuMyAyOTgwLjU2&#10;IDE4OTIgMzE4Ny44NCAxNzA0Ljg2QzMyMDQuNjQgMTY4OS42OSAzMjEwLjA4IDE2NjUuNTkgMzIw&#10;MS40MiAxNjQ0LjY4TDMwODkuMjggMTM3My45NEMzMDgwLjYyIDEzNTMuMDMgMzA1OS43NSAxMzM5&#10;LjgzIDMwMzcuMTIgMTM0MC45OEwyNzU4LjIyIDEzNTUuMjIgMjYyOC42IDEyMjUuNiAyNjQyLjg1&#10;IDk0Ni43MUMyNjQ0IDkyNC4xIDI2MzAuODEgOTAzLjIyIDI2MDkuODkgODk0LjU1TDIzMzkuMTUg&#10;NzgyLjQxQzIzMTguMjQgNzczLjc1IDIyOTQuMTMgNzc5LjE5IDIyNzguOTcgNzk1Ljk5TDIwOTEu&#10;ODMgMTAwMy4yNyAxOTA4LjUyIDEwMDMuMjdaTTIxNTUuMzEgMTA5Mi42MyAyMzMzLjA4IDg5NS43&#10;MyAyNTM0LjA1IDk3OC45OCAyNTIwLjUyIDEyNDMuOTFDMjUxOS43NSAxMjU5LjAzIDI1MjUuNDIg&#10;MTI3My43NiAyNTM2LjEyIDEyODQuNDdMMjY5OS4zNiAxNDQ3LjcxQzI3MTAuMDYgMTQ1OC40MSAy&#10;NzI0LjggMTQ2NC4wOCAyNzM5LjkyIDE0NjMuMzFMMzAwNC44NSAxNDQ5Ljc4IDMwODguMSAxNjUw&#10;Ljc1IDI4OTEuMiAxODI4LjUyQzI4NzkuOTYgMTgzOC42NiAyODczLjU1IDE4NTMuMDkgMjg3My41&#10;NSAxODY4LjIzTDI4NzMuNTUgMjA5OS4wOUMyODczLjU1IDIxMTQuMjMgMjg3OS45NiAyMTI4LjY2&#10;IDI4OTEuMiAyMTM4LjhMMzA4OC4xIDIzMTYuNTcgMzAwNC44NSAyNTE3LjU0IDI3MzkuOTIgMjUw&#10;NEMyNzI0LjgxIDI1MDMuMjMgMjcxMC4wNiAyNTA4LjkgMjY5OS4zNiAyNTE5LjZMMjUzNi4xMiAy&#10;NjgyLjg0QzI1MjUuNDIgMjY5My41NCAyNTE5Ljc1IDI3MDguMjggMjUyMC41MiAyNzIzLjRMMjUz&#10;NC4wNSAyOTg4LjMzIDIzMzMuMDggMzA3MS41OCAyMTU1LjMxIDI4NzQuNjdDMjE0NS4xNiAyODYz&#10;LjQzIDIxMzAuNzQgMjg1Ny4wMiAyMTE1LjYgMjg1Ny4wMkwxODg0Ljc0IDI4NTcuMDJDMTg2OS42&#10;IDI4NTcuMDIgMTg1NS4xNyAyODYzLjQzIDE4NDUuMDMgMjg3NC42N0wxNjY3LjI2IDMwNzEuNTgg&#10;MTQ2Ni4yOSAyOTg4LjMzIDE0NzkuODIgMjcyMy40QzE0ODAuNTkgMjcwOC4yOCAxNDc0LjkyIDI2&#10;OTMuNTQgMTQ2NC4yMiAyNjgyLjg0TDEzMDAuOTggMjUxOS42QzEyOTAuMjggMjUwOC45IDEyNzUu&#10;NTQgMjUwMy4yNCAxMjYwLjQyIDI1MDRMOTk1LjQ5IDI1MTcuNTMgOTEyLjI0IDIzMTYuNTYgMTEw&#10;OS4xNCAyMTM4Ljc5QzExMjAuMzggMjEyOC42NCAxMTI2Ljc5IDIxMTQuMjIgMTEyNi43OSAyMDk5&#10;LjA4TDExMjYuNzkgMTg2OC4yMkMxMTI2Ljc5IDE4NTMuMDggMTEyMC4zOCAxODM4LjY1IDExMDku&#10;MTQgMTgyOC41MUw5MTIuMjQgMTY1MC43NCA5OTUuNDkgMTQ0OS43NyAxMjYwLjQyIDE0NjMuM0Mx&#10;Mjc1LjUzIDE0NjQuMDYgMTI5MC4yOCAxNDU4LjQgMTMwMC45OCAxNDQ3LjdMMTQ2NC4yMiAxMjg0&#10;LjQ2QzE0NzQuOTIgMTI3My43NiAxNDgwLjU5IDEyNTkuMDIgMTQ3OS44MiAxMjQzLjlMMTQ2Ni4y&#10;OSA5NzguOTcgMTY2Ny4yNiA4OTUuNzIgMTg0NS4wMyAxMDkyLjYyQzE4NTUuMTcgMTEwMy44NiAx&#10;ODY5LjYgMTExMC4yNyAxODg0Ljc0IDExMTAuMjdMMjExNS42IDExMTAuMjdDMjEzMC43NCAxMTEw&#10;LjI4IDIxNDUuMTcgMTEwMy44NiAyMTU1LjMxIDEwOTIuNjNaIiBjbGFzcz0iTXNmdE9mY1RobV9B&#10;Y2NlbnQxX0ZpbGxfdjIiIGZpbGw9IiMwMjkxQjEiLz48cGF0aCBkPSJNMTUzNi41NSAxNTIwLjAz&#10;QzE0NzYuMzUgMTU4MC4yMyAxNDI5LjA4IDE2NTAuMzQgMTM5Ni4wNiAxNzI4LjQyIDEzNjEuODYg&#10;MTgwOS4yOSAxMzQ0LjUxIDE4OTUuMTYgMTM0NC41MSAxOTgzLjY1IDEzNDQuNTEgMjA3Mi4xNCAx&#10;MzYxLjg1IDIxNTguMDEgMTM5Ni4wNiAyMjM4Ljg4IDE0MjkuMDkgMjMxNi45NiAxNDc2LjM1IDIz&#10;ODcuMDcgMTUzNi41NSAyNDQ3LjI3IDE1OTYuNzUgMjUwNy40NyAxNjY2Ljg2IDI1NTQuNzMgMTc0&#10;NC45NCAyNTg3Ljc2IDE4MjUuODEgMjYyMS45NiAxOTExLjY4IDI2MzkuMzEgMjAwMC4xNyAyNjM5&#10;LjMxIDIwODguNjYgMjYzOS4zMSAyMTc0LjUzIDI2MjEuOTcgMjI1NS40IDI1ODcuNzYgMjMzMy40&#10;OCAyNTU0LjczIDI0MDMuNTkgMjUwNy40NyAyNDYzLjc5IDI0NDcuMjcgMjUyMy45OSAyMzg3LjA3&#10;IDI1NzEuMjUgMjMxNi45NiAyNjA0LjI4IDIyMzguODggMjYzOC40OCAyMTU4LjAxIDI2NTUuODMg&#10;MjA3Mi4xNCAyNjU1LjgzIDE5ODMuNjUgMjY1NS44MyAxODk1LjE2IDI2MzguNDkgMTgwOS4yOSAy&#10;NjA0LjI4IDE3MjguNDIgMjU3MS4yNSAxNjUwLjM0IDI1MjMuOTkgMTU4MC4yMiAyNDYzLjc5IDE1&#10;MjAuMDMgMjQwMy41OSAxNDU5LjgzIDIzMzMuNDggMTQxMi41NiAyMjU1LjQgMTM3OS41NCAyMTc0&#10;LjUzIDEzNDUuMzQgMjA4OC42NiAxMzI3Ljk5IDIwMDAuMTcgMTMyNy45OSAxOTExLjY4IDEzMjcu&#10;OTkgMTgyNS44MSAxMzQ1LjMzIDE3NDQuOTQgMTM3OS41NCAxNjY2Ljg2IDE0MTIuNTcgMTU5Ni43&#10;NSAxNDU5LjgzIDE1MzYuNTUgMTUyMC4wM1pNMjAwMC4xNyAxNDM0Ljk5QzIwNzQuMjYgMTQzNC45&#10;OSAyMTQ2LjExIDE0NDkuNDkgMjIxMy43MiAxNDc4LjA4IDIyNzkuMDUgMTUwNS43MSAyMzM3Ljcz&#10;IDE1NDUuMjggMjM4OC4xMyAxNTk1LjY4IDI0MzguNTMgMTY0Ni4wOSAyNDc4LjEgMTcwNC43NyAy&#10;NTA1LjczIDE3NzAuMDkgMjUzNC4zMyAxODM3LjcgMjU0OC44MyAxOTA5LjU1IDI1NDguODMgMTk4&#10;My42NCAyNTQ4LjgzIDIwNTcuNzMgMjUzNC4zMyAyMTI5LjU4IDI1MDUuNzMgMjE5Ny4xOSAyNDc4&#10;LjEgMjI2Mi41MiAyNDM4LjUzIDIzMjEuMiAyMzg4LjEzIDIzNzEuNiAyMzM3LjcyIDI0MjIgMjI3&#10;OS4wNCAyNDYxLjU3IDIyMTMuNzIgMjQ4OS4yIDIxNDYuMTEgMjUxNy44IDIwNzQuMjcgMjUzMi4z&#10;IDIwMDAuMTcgMjUzMi4zIDE5MjYuMDggMjUzMi4zIDE4NTQuMjMgMjUxNy44IDE3ODYuNjIgMjQ4&#10;OS4yIDE3MjEuMjkgMjQ2MS41NyAxNjYyLjYxIDI0MjIgMTYxMi4yMSAyMzcxLjYgMTU2MS44MSAy&#10;MzIxLjE5IDE1MjIuMjQgMjI2Mi41MSAxNDk0LjYxIDIxOTcuMTkgMTQ2Ni4wMSAyMTI5LjU4IDE0&#10;NTEuNTIgMjA1Ny43NCAxNDUxLjUyIDE5ODMuNjQgMTQ1MS41MiAxOTA5LjU1IDE0NjYuMDIgMTgz&#10;Ny43IDE0OTQuNjEgMTc3MC4wOSAxNTIyLjI0IDE3MDQuNzYgMTU2MS44MSAxNjQ2LjA4IDE2MTIu&#10;MjEgMTU5NS42OCAxNjYyLjYyIDE1NDUuMjggMTcyMS4zIDE1MDUuNzEgMTc4Ni42MiAxNDc4LjA4&#10;IDE4NTQuMjMgMTQ0OS40OSAxOTI2LjA4IDE0MzQuOTkgMjAwMC4xNyAxNDM0Ljk5WiIgY2xhc3M9&#10;Ik1zZnRPZmNUaG1fQWNjZW50MV9GaWxsX3YyIiBmaWxsPSIjMDI5MUIxIi8+PHBhdGggZD0iTTE2&#10;MjYuMDYgMjAzOC45NyAxODU2Ljg4IDIyNjkuNzlDMTg2Ni45MSAyMjc5LjgyIDE4ODAuNTIgMjI4&#10;NS40NiAxODk0LjcxIDIyODUuNDYgMTkwOC45IDIyODUuNDYgMTkyMi41MSAyMjc5LjgyIDE5MzIu&#10;NTQgMjI2OS43OUwyMzYwLjM5IDE4NDEuOTRDMjM4MS4yOCAxODIxLjA1IDIzODEuMjggMTc4Ny4x&#10;NyAyMzYwLjM5IDE3NjYuMjggMjMzOS41IDE3NDUuMzkgMjMwNS42MiAxNzQ1LjM5IDIyODQuNzMg&#10;MTc2Ni4yOEwxODk0LjcxIDIxNTYuMyAxNzAxLjcyIDE5NjMuMzFDMTY4MC44MyAxOTQyLjQyIDE2&#10;NDYuOTUgMTk0Mi40MiAxNjI2LjA2IDE5NjMuMzEgMTYwNS4xNyAxOTg0LjIgMTYwNS4xNyAyMDE4&#10;LjA4IDE2MjYuMDYgMjAzOC45N1oiIGNsYXNzPSJNc2Z0T2ZjVGhtX0FjY2VudDFfRmlsbF92MiIg&#10;ZmlsbD0iIzAyOTFCMSIvPjxwYXRoIGQ9Ik00ODUuMTYgMTgzOS42MkM0ODcuNDkgMTgzOS45MiA0&#10;ODkuOCAxODQwLjA3IDQ5Mi4wOSAxODQwLjA3IDUxOC41OCAxODQwLjA3IDU0MS41OSAxODIwLjQg&#10;NTQ1LjA4IDE3OTMuNDMgNTkwLjQzIDE0NDIuOTUgNzYxLjg5IDExMjAuMjIgMTAyNy44OCA4ODQu&#10;NzEgMTE1OS4yMyA3NjguNDEgMTMwOC4zOSA2NzcuNTIgMTQ3MS4yNCA2MTQuNTYgMTYzOS44IDU0&#10;OS4zOSAxODE3Ljc2IDUxNi4zNSAyMDAwLjE3IDUxNi4zNSAyMDAxLjI0IDUxNi4zNSAyMDAyLjMx&#10;IDUxNi4zNyAyMDAzLjM4IDUxNi4zN0wxOTI2LjExIDU5My42NEMxOTA1LjIyIDYxNC41MyAxOTA1&#10;LjIyIDY0OC40MSAxOTI2LjExIDY2OS4zIDE5MzYuNTYgNjc5Ljc1IDE5NTAuMjUgNjg0Ljk3IDE5&#10;NjMuOTQgNjg0Ljk3IDE5NzcuNjMgNjg0Ljk3IDE5OTEuMzIgNjc5Ljc1IDIwMDEuNzcgNjY5LjNM&#10;MjE1OC45OSA1MTIuMDhDMjE3OS44OCA0OTEuMTkgMjE3OS44OCA0NTcuMzEgMjE1OC45OSA0MzYu&#10;NDJMMjAwMS43NyAyNzkuMkMxOTgwLjg4IDI1OC4zMSAxOTQ3IDI1OC4zMSAxOTI2LjExIDI3OS4y&#10;IDE5MDUuMjIgMzAwLjA5IDE5MDUuMjIgMzMzLjk3IDE5MjYuMTEgMzU0Ljg2TDE5ODAuNzIgNDA5&#10;LjQ3QzE3OTEuODcgNDExLjc0IDE2MDcuNTggNDQ3LjEzIDE0MzIuNjcgNTE0Ljc2IDEyNTcuOTIg&#10;NTgyLjMyIDEwOTcuODYgNjc5Ljg0IDk1Ni45NiA4MDQuNiA2NzEuNjEgMTA1Ny4yNiA0ODcuNjUg&#10;MTQwMy41NiA0MzguOTggMTc3OS43IDQzNS4xOCAxODA5IDQ1NS44NiAxODM1LjgzIDQ4NS4xNiAx&#10;ODM5LjYyWiIgY2xhc3M9Ik1zZnRPZmNUaG1fQWNjZW50MV9GaWxsX3YyIiBmaWxsPSIjMDI5MUIx&#10;Ii8+PHBhdGggZD0iTTE3MjAuMjcgMzQyNC4zQzE1NTQuMjMgMzM5Mi4yNCAxMzk2LjIxIDMzMzIu&#10;MDIgMTI1MC42MiAzMjQ1LjMzIDExMDcuOTcgMzE2MC4zOSA5ODEuNDggMzA1Mi42NSA4NzQuNjcg&#10;MjkyNS4wOSA3NjcuMDcgMjc5Ni41OSA2ODIuOTggMjY1Mi4xNyA2MjQuNzQgMjQ5NS44NSA1Nzgu&#10;NDggMjM3MS42NyA1NDkuNTQgMjI0Mi40MiA1MzguMjcgMjExMC4yNUw1OTguNzYgMjE3MC43NUM2&#10;MDkuMjEgMjE4MS4yIDYyMi45IDIxODYuNDIgNjM2LjU5IDIxODYuNDIgNjUwLjI4IDIxODYuNDIg&#10;NjYzLjk3IDIxODEuMiA2NzQuNDIgMjE3MC43NSA2OTUuMzEgMjE0OS44NiA2OTUuMzEgMjExNS45&#10;OCA2NzQuNDIgMjA5NS4wOUw1MTcuMiAxOTM3Ljg3QzUwNy4xNyAxOTI3Ljg0IDQ5My41NiAxOTIy&#10;LjIgNDc5LjM3IDE5MjIuMiA0NjUuMTggMTkyMi4yIDQ1MS41NyAxOTI3Ljg0IDQ0MS41NCAxOTM3&#10;Ljg3TDI4NC4zMiAyMDk1LjA5QzI2My40MyAyMTE1Ljk4IDI2My40MyAyMTQ5Ljg2IDI4NC4zMiAy&#10;MTcwLjc1IDMwNS4yMSAyMTkxLjY0IDMzOS4wOSAyMTkxLjY0IDM1OS45OCAyMTcwLjc1TDQzMC4x&#10;NSAyMTAwLjU4QzQ0MS4wMiAyMjQ4LjkzIDQ3Mi42IDIzOTQuMDIgNTI0LjQ2IDI1MzMuMjEgNTg2&#10;Ljk2IDI3MDAuOTcgNjc3LjE4IDI4NTUuOTMgNzkyLjYyIDI5OTMuNzkgOTA3LjE4IDMxMzAuNiAx&#10;MDQyLjg1IDMyNDYuMTYgMTE5NS44NyAzMzM3LjI3IDEzNTIuMTMgMzQzMC4zMSAxNTIxLjc0IDM0&#10;OTQuOTQgMTY5OS45OCAzNTI5LjM2IDE3MDMuNDEgMzUzMC4wMiAxNzA2LjgyIDM1MzAuMzQgMTcx&#10;MC4xOCAzNTMwLjM0IDE3MzUuMyAzNTMwLjM0IDE3NTcuNzEgMzUxMi41NiAxNzYyLjY1IDM0ODYu&#10;OTggMTc2OC4yNiAzNDU3Ljk2IDE3NDkuMjggMzQyOS45IDE3MjAuMjcgMzQyNC4zWiIgY2xhc3M9&#10;Ik1zZnRPZmNUaG1fQWNjZW50MV9GaWxsX3YyIiBmaWxsPSIjMDI5MUIxIi8+PHBhdGggZD0iTTM0&#10;NjguNjcgMjM4NC4xNUMzNDQwLjQ1IDIzNzUuMzggMzQxMC40NyAyMzkxLjE2IDM0MDEuNzEgMjQx&#10;OS4zOCAzMzU1Ljg1IDI1NjcuMDQgMzI4NyAyNzA2LjA4IDMxOTcuMDcgMjgzMi42MyAzMTA4LjMg&#10;Mjk1Ny41NSAzMDAxLjA1IDMwNjcuNDUgMjg3OC4zMSAzMTU5LjI5IDI3NTQuMiAzMjUyLjE1IDI2&#10;MTcuMTQgMzMyNC4zMyAyNDcwLjk1IDMzNzMuODIgMjMyMy4yOSAzNDIzLjgxIDIxNjguNzcgMzQ0&#10;OS43MSAyMDExLjQ4IDM0NTAuOUwyMDc3LjMxIDMzODUuMDdDMjA5OC4yIDMzNjQuMTggMjA5OC4y&#10;IDMzMzAuMyAyMDc3LjMxIDMzMDkuNDEgMjA1Ni40MiAzMjg4LjUyIDIwMjIuNTQgMzI4OC41MiAy&#10;MDAxLjY1IDMzMDkuNDFMMTg0NC40MyAzNDY2LjYzQzE4MzQuNCAzNDc2LjY2IDE4MjguNzYgMzQ5&#10;MC4yNyAxODI4Ljc2IDM1MDQuNDYgMTgyOC43NiAzNTE4LjY1IDE4MzQuNCAzNTMyLjI2IDE4NDQu&#10;NDMgMzU0Mi4yOUwyMDAxLjY1IDM2OTkuNUMyMDEyLjEgMzcwOS45NSAyMDI1Ljc5IDM3MTUuMTcg&#10;MjAzOS40OCAzNzE1LjE3IDIwNTMuMTcgMzcxNS4xNyAyMDY2Ljg2IDM3MDkuOTUgMjA3Ny4zMSAz&#10;Njk5LjUgMjA5OC4yIDM2NzguNjEgMjA5OC4yIDM2NDQuNzMgMjA3Ny4zMSAzNjIzLjg0TDIwMTEu&#10;MzcgMzU1Ny45QzIxODAuMzkgMzU1Ni43MiAyMzQ2LjQ5IDM1MjguOTIgMjUwNS4yNiAzNDc1LjE3&#10;IDI2NjIuMTYgMzQyMi4wNSAyODA5LjI0IDMzNDQuNiAyOTQyLjQxIDMyNDQuOTYgMzA3NC4wNSAz&#10;MTQ2LjQ2IDMxODkuMDggMzAyOC41OSAzMjg0LjI5IDI4OTQuNjEgMzM4MC43OSAyNzU4LjgyIDM0&#10;NTQuNjggMjYwOS42IDM1MDMuODkgMjQ1MS4xMSAzNTEyLjY1IDI0MjIuODkgMzQ5Ni44OCAyMzky&#10;LjkyIDM0NjguNjcgMjM4NC4xNVoiIGNsYXNzPSJNc2Z0T2ZjVGhtX0FjY2VudDFfRmlsbF92MiIg&#10;ZmlsbD0iIzAyOTFCMSIvPjxwYXRoIGQ9Ik0zNzE3LjYxIDIwMzEuNzdDMzY5OC40MSAyMDA5LjMy&#10;IDM2NjQuNjQgMjAwNi42OCAzNjQyLjE4IDIwMjUuODhMMzU3MS4xMiAyMDg2LjY1QzM1NzMuMzMg&#10;MjA1Mi4zOCAzNTc0LjQ3IDIwMTcuOTMgMzU3NC40NyAxOTgzLjY0IDM1NzQuNDcgMTgwMC4yIDM1&#10;NDMuMTkgMTYyMC40NyAzNDgxLjUgMTQ0OS40NCAzNDIxLjg5IDEyODQuMTcgMzMzNS4zNiAxMTMw&#10;LjgzIDMyMjQuMzIgOTkzLjY5IDMxMTQuMjcgODU3Ljc3IDI5ODMuNDYgNzQxLjggMjgzNS41MiA2&#10;NDkuMDIgMjY4NC43NyA1NTQuNDcgMjUyMC41NCA0ODYuNzYgMjM0Ny40IDQ0Ny43OCAyMzE4LjU3&#10;IDQ0MS4yOSAyMjg5Ljk0IDQ1OS40IDIyODMuNDYgNDg4LjIyIDIyNzYuOTcgNTE3LjA1IDIyOTUu&#10;MDggNTQ1LjY3IDIzMjMuOSA1NTIuMTYgMjQ4NS4yIDU4OC40OCAyNjM4LjIxIDY1MS41NiAyNzc4&#10;LjY3IDczOS42NiAyOTE2LjU5IDgyNi4xNiAzMDM4LjU1IDkzNC4yOCAzMTQxLjE3IDEwNjEuMDIg&#10;MzI0NC42NyAxMTg4Ljg1IDMzMjUuMzEgMTMzMS43NSAzMzgwLjg1IDE0ODUuNzUgMzQzOC4zMyAx&#10;NjQ1LjEgMzQ2Ny40NyAxODEyLjYyIDM0NjcuNDcgMTk4My42NSAzNDY3LjQ3IDIwMTUuMDEgMzQ2&#10;Ni40NCAyMDQ2LjUgMzQ2NC40NiAyMDc3Ljg0TDM0MDQuMTMgMjAwNy4zQzMzODQuOTMgMTk4NC44&#10;NCAzMzUxLjE1IDE5ODIuMjEgMzMyOC43IDIwMDEuNDEgMzMwNi4yNSAyMDIwLjYxIDMzMDMuNjEg&#10;MjA1NC4zOCAzMzIyLjgxIDIwNzYuODRMMzQ2Ny4zMiAyMjQ1LjgxQzM0NzYuNTQgMjI1Ni41OSAz&#10;NDg5LjY3IDIyNjMuMjcgMzUwMy44MiAyMjY0LjM4IDM1MDUuMjEgMjI2NC40OSAzNTA2LjYgMjI2&#10;NC41NCAzNTA3Ljk4IDIyNjQuNTQgMzUyMC42OCAyMjY0LjU0IDM1MzMuMDMgMjI2MC4wMSAzNTQy&#10;Ljc1IDIyNTEuN0wzNzExLjcyIDIxMDcuMTlDMzczNC4xOCAyMDg4IDM3MzYuODIgMjA1NC4yMyAz&#10;NzE3LjYxIDIwMzEuNzdaIiBjbGFzcz0iTXNmdE9mY1RobV9BY2NlbnQxX0ZpbGxfdjIiIGZpbGw9&#10;IiMwMjkxQjEiLz48L2c+PC9zdmc+UEsDBBQABgAIAAAAIQAP165a3QAAAAgBAAAPAAAAZHJzL2Rv&#10;d25yZXYueG1sTI/BTsMwEETvSPyDtUjcqJMiXJLGqSokKi4cSJF6deNNHDVeR7GThr/HPcFxdkYz&#10;b4vdYns24+g7RxLSVQIMqXa6o1bC9/H96RWYD4q06h2hhB/0sCvv7wqVa3elL5yr0LJYQj5XEkwI&#10;Q865rw1a5VduQIpe40arQpRjy/WorrHc9nydJIJb1VFcMGrAN4P1pZqshP3BZJ/NdProGl0t64M4&#10;heNMUj4+LPstsIBL+AvDDT+iQxmZzm4i7VkvQQgRkxKekwzYzU/TeDhL2LxkwMuC/3+g/AUAAP//&#10;AwBQSwMEFAAGAAgAAAAhACJWDu7HAAAApQEAABkAAABkcnMvX3JlbHMvZTJvRG9jLnhtbC5yZWxz&#10;vJCxagMxDIb3Qt7BaO/57oZSSnxZSiFrSB9A2DqfyVk2lhuat49plgYC3TpK4v/+D21333FVZyoS&#10;EhsYuh4UsU0usDfwefx4fgUlFdnhmpgMXEhgN22etgdasbaQLCGLahQWA0ut+U1rsQtFlC5l4naZ&#10;U4lY21i8zmhP6EmPff+iy28GTHdMtXcGyt6NoI6X3Jr/Zqd5Dpbek/2KxPVBhQ6xdTcgFk/VQCQX&#10;8LYcOzl70I8dhv9xGLrMPw767rnTFQAA//8DAFBLAQItABQABgAIAAAAIQCo1seoEwEAAEkCAAAT&#10;AAAAAAAAAAAAAAAAAAAAAABbQ29udGVudF9UeXBlc10ueG1sUEsBAi0AFAAGAAgAAAAhADj9If/W&#10;AAAAlAEAAAsAAAAAAAAAAAAAAAAARAEAAF9yZWxzLy5yZWxzUEsBAi0AFAAGAAgAAAAhAOWzYjL9&#10;AQAAhgQAAA4AAAAAAAAAAAAAAAAAQwIAAGRycy9lMm9Eb2MueG1sUEsBAi0ACgAAAAAAAAAhADJZ&#10;gnJBGAIAQRgCABQAAAAAAAAAAAAAAAAAbAQAAGRycy9tZWRpYS9pbWFnZTEucG5nUEsBAi0ACgAA&#10;AAAAAAAhAC5Fuu/qIQAA6iEAABQAAAAAAAAAAAAAAAAA3xwCAGRycy9tZWRpYS9pbWFnZTIuc3Zn&#10;UEsBAi0AFAAGAAgAAAAhAA/XrlrdAAAACAEAAA8AAAAAAAAAAAAAAAAA+z4CAGRycy9kb3ducmV2&#10;LnhtbFBLAQItABQABgAIAAAAIQAiVg7uxwAAAKUBAAAZAAAAAAAAAAAAAAAAAAVAAgBkcnMvX3Jl&#10;bHMvZTJvRG9jLnhtbC5yZWxzUEsFBgAAAAAHAAcAvgEAAANBAgAAAA==&#10;" w14:anchorId="1FFE1394">
                <v:fill type="frame" o:title="" recolor="t" rotate="t" r:id="rId155"/>
                <v:path arrowok="t"/>
                <w10:wrap anchorx="margin"/>
              </v:shape>
            </w:pict>
          </mc:Fallback>
        </mc:AlternateContent>
      </w:r>
      <w:r>
        <w:rPr>
          <w:noProof/>
          <w14:ligatures w14:val="standardContextual"/>
        </w:rPr>
        <mc:AlternateContent>
          <mc:Choice Requires="wps">
            <w:drawing>
              <wp:anchor distT="0" distB="0" distL="114300" distR="114300" simplePos="0" relativeHeight="251658332" behindDoc="0" locked="0" layoutInCell="1" allowOverlap="1" wp14:anchorId="684B9ACA" wp14:editId="4CD7CB84">
                <wp:simplePos x="0" y="0"/>
                <wp:positionH relativeFrom="margin">
                  <wp:align>left</wp:align>
                </wp:positionH>
                <wp:positionV relativeFrom="paragraph">
                  <wp:posOffset>5715</wp:posOffset>
                </wp:positionV>
                <wp:extent cx="428625" cy="485775"/>
                <wp:effectExtent l="0" t="0" r="9525" b="9525"/>
                <wp:wrapNone/>
                <wp:docPr id="1482726354" name="Freeform 13"/>
                <wp:cNvGraphicFramePr/>
                <a:graphic xmlns:a="http://schemas.openxmlformats.org/drawingml/2006/main">
                  <a:graphicData uri="http://schemas.microsoft.com/office/word/2010/wordprocessingShape">
                    <wps:wsp>
                      <wps:cNvSpPr/>
                      <wps:spPr>
                        <a:xfrm>
                          <a:off x="0" y="0"/>
                          <a:ext cx="428625" cy="485775"/>
                        </a:xfrm>
                        <a:custGeom>
                          <a:avLst/>
                          <a:gdLst/>
                          <a:ahLst/>
                          <a:cxnLst/>
                          <a:rect l="l" t="t" r="r" b="b"/>
                          <a:pathLst>
                            <a:path w="2162087" h="1672915">
                              <a:moveTo>
                                <a:pt x="0" y="0"/>
                              </a:moveTo>
                              <a:lnTo>
                                <a:pt x="2162087" y="0"/>
                              </a:lnTo>
                              <a:lnTo>
                                <a:pt x="2162087" y="1672915"/>
                              </a:lnTo>
                              <a:lnTo>
                                <a:pt x="0" y="1672915"/>
                              </a:lnTo>
                              <a:lnTo>
                                <a:pt x="0" y="0"/>
                              </a:lnTo>
                              <a:close/>
                            </a:path>
                          </a:pathLst>
                        </a:custGeom>
                        <a:blipFill>
                          <a:blip r:embed="rId156">
                            <a:extLst>
                              <a:ext uri="{96DAC541-7B7A-43D3-8B79-37D633B846F1}">
                                <asvg:svgBlip xmlns:asvg="http://schemas.microsoft.com/office/drawing/2016/SVG/main" r:embed="rId157"/>
                              </a:ext>
                            </a:extLst>
                          </a:blip>
                          <a:stretch>
                            <a:fillRect/>
                          </a:stretch>
                        </a:blip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31AA6E38">
              <v:shape id="Freeform 13" style="position:absolute;margin-left:0;margin-top:.45pt;width:33.75pt;height:38.25pt;z-index:251658331;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coordsize="2162087,1672915" o:spid="_x0000_s1026" stroked="f" path="m,l2162087,r,1672915l,1672915,,x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wd+ZRAwIAAIYEAAAOAAAAZHJzL2Uyb0RvYy54bWysVMmO&#10;2zAMvRfoPwi6N14wWWrEmUswRYGiLTrTD5BlOjagDZISO39fSo4dY3poMZiLREvUI/ke6f3jIAW5&#10;gHWdViXNVikloLiuO3Uq6e+Xp087SpxnqmZCKyjpFRx9PHz8sO9NAblutajBEgRRruhNSVvvTZEk&#10;jrcgmVtpAwovG20l8/hpT0ltWY/oUiR5mm6SXtvaWM3BOTw9jpf0EPGbBrj/0TQOPBElxdx8XG1c&#10;q7Amhz0rTpaZtuO3NNgbspCsUxh0hjoyz8jZdn9ByY5b7XTjV1zLRDdNxyHWgNVk6atqnltmINaC&#10;5Dgz0+TeD5Z/vzybnxZp6I0rHJqhiqGxMuyYHxkiWdeZLBg84Xj4kO82+ZoSjlcPu/V2uw5kJvfH&#10;/Oz8F9ARiF2+OT9yXU8WayeLD2oyLSoWtBJRK08JamUpQa2qUSvDfHgXsgsm6UuaZ5s83W0pabED&#10;N9v8c7aOWkh9gRcdPf2rMjDN+61QS68ZbSoZfSePaTcRb+k5xR0pmPymffTH/kPM//eM3bmIzoV2&#10;MAYIpUeyZzrQb0l4JTrz1AkRqg/2rXeQzX9P2NiVR83PEpQfx8yCYB5n3LWdcahKAbKCGrX5Wmej&#10;MM5b8ByzYkWDgX+hkGOu8wWmeE8rufdbsCpdX2MbxnNs9ljdbTDDNC2/0V7+Pg5/AAAA//8DAFBL&#10;AwQKAAAAAAAAACEAGnyPX9pFAADaRQAAFAAAAGRycy9tZWRpYS9pbWFnZTEucG5niVBORw0KGgoA&#10;AAANSUhEUgAAAkgAAAHECAYAAADChNWRAAAAAXNSR0IArs4c6QAAAARnQU1BAACxjwv8YQUAAAAJ&#10;cEhZcwAAOw4AADsOAcy2oYMAAEVvSURBVHhe7Z2NkSM5kmZndhUoEVKEFKFEWBFKhBZhNKB1K9Ai&#10;0LoUGBFShBQhRbgzB4LMYDBIAu5AwAG8Z/bZrV1PMcn4ARzunwP/+hcAAAAAAAAAADTkdH7/39P5&#10;//7ndP7j33/9Pv37z3/++z9//vP5P3/+87Xo/630Kf/933/+c/736fyff53OP/91Ov/YfiQAAABA&#10;X5zOPyQg+vefv//+nz//+dgEQFp9SHAVAiYAAACALpAsz+n8UzI/O1mh0voMwRIAAACAS07nH1IK&#10;W0pm20Cmupas0tv2awEAAAAcjwRGf/0+HZAtShIZJQAAAGiHs8Booy/xPm2/MgAAWIk+ivdFdM4A&#10;rDmdf7YqpeUodL8BAEABgrk0dNzcrIrFcIq/AaZHskbx/bgLRrxKtgrY/gwAAEjlu+vmboBdi9Zi&#10;mJaYNfJYTkvRB5lgAIAcTue3XB8FQRJMxbfX6O5d6ExfoWQOAABPsBlMv7YfBzAkp/P7stv19h3o&#10;VixwAAD2sAVGVwVPEsDInM7v1vfEqSSThJ8QACDwvYldsQGfNmIYlmP8Rl/hrLV4zpp0i75dzmpb&#10;zmv7Jf+tRgYL4zYAwOn8Qw7GrNSSTKkNhmN5X+oGR6fzr1zT9OpMt/vP0+h0/mP7NwAAxmc5JLNS&#10;YHQVpTYYiUOCI5ExOFnebfPht5TaAGAuYnnAPHimilIbjMBSgr57vmuo1HEgkomyLIIkI7X9TACA&#10;8Tg4MFpJTJ9Z5QIANzTY/LFoYBK+v96nRBYJAMYlbvKoHiBLiFIbdEkMLl5ukFpaRQOkBW2QV+O7&#10;AAC0JXH366NEqQ16QxtUWFVrQaEcD2i2AIBBkM3rCuxlVEHsrwLdsBiyt8+wRh+KQKtaUKIps/Pe&#10;AkDfFNrkMUFi+lQZP9lfBXqgVHAUnnfx38l2Gjv//amk1b8GcYPL+7/3TMauOgCANhwXGH2FgTIO&#10;+G87/z1JlNrAM6Va+UMn2qo5Ifcza5XZhNxSW83vAgBQnhaB0QrDKptSG7hk2T/I+j7J+3KX/VGU&#10;2aS0VeXw2OV33v29J6pW8gMAKMfp/HZUYLQcc/CwRV/bHUepDdxR5my1r0cZ0mVPou3//pU+t59T&#10;BEXJb/sRAAB+kK60owIjSamnZHkUA+1V+BrAC7FkbH2vHgZHAe27Uuk9yfURJo0HAACHcuA+Roup&#10;NCutr0jXX0SpDdoTA5fszq7ts/w0OFrI9f5cVSFIyv0uMg5tPwMA4HiiEfqwna81gdEabQBHqQ1a&#10;kxso7CgpOAoYmhtKB0m5R6cQIAFAW2Q1G70KhwVGyYP7M7TlA1HhgR8gFUOjwUXpwdGCJSBLLn0n&#10;kGsatyygAAD0SEdaXNFl+QK0Chmfnc40C4ZSG4MvHI7SNH2j3OAooNmHaKMSh9nmBmqlAjMAgDSO&#10;a9UPqhEYrckddFeq060DsEeJjjVD5tPwntxIPmfpNM0uf+UuxgiQAOAYDj4OpHZgdCWW2nS/yTDh&#10;ACRTwJRtzuDE75AVoKQoBF6n8x+S2Xql7b99IfZBAoDKHNeqH3RYYLRCMfheRakNqiIZW2P2Jpxu&#10;X+J9KlBqO1Af268PAFCGAzvSRC0CozWGSYhSG1Qjt3NrRx8l3ynLYuJIhaAQAKAYB7fqi1oHRlcM&#10;JQRz+QJghwLBSJV9uwyLieNE+RsAinBwq77ITWC0JgaHd981RZTaoCj2nbIlOMo2QqeylN23f9ON&#10;eB8BwMbBrfoil4HRCsPqmFIblCH6jlQbmV6kaufPpED5r5bwHwGAkoON1yLvgdEVS6kN3wMUwJyd&#10;ObK8ZMi61hIlbwDIo0EZTWQ9EqQJhkG/ZlkDxse6GWST4CB2t6kWFTV0RPYMAEagQbZI/laXgdEK&#10;wyqe/VdAh3EzyGLt/EoKHINSQuK9anYNAMA7jbJFMTAKg3S3gdEa7ao4nD8FkIPdd1S0nd9C7plp&#10;JRV26QYAuKNNtkj0tRwfULyluCmGjfFI80MOhoyl6NPduyc77x/cACJydx0AoCEN9i5a6asL47UB&#10;w8RFqh+SMJamqrbzl0AWC0dklcjcAkDkdH5rsUJb9Dl6YLRGG3wyYMNLjL6j7jKVp/NbCJhO5/8s&#10;JUUZv9S/fy3vgSIA1GTJFi0DS5FBJUfdtOqXJm7ad3c9UtTdBAbHYTyEtknHWm2U22ywGAGYle8N&#10;HdWDqUHdd6SVwLApXpXjHqB/DJuSDrvnlvI94x0DmI6QLQq1+8OzRcMarw1oA9QQYAKsMPqO3HSs&#10;FUV5vAqdawCz0DZbNG8ZLQVKbVACm+9IsiVDZnOV2xxIBx9jFcDQtGvRD1rKaJgcX2BY+VMGALXH&#10;5vIMjRpoq9+rI49VAYADkaCoYbYo+ovG2djxKJQrXUptYPIdDRsMxKAxe2HI+wQwGt/t+a2CItHw&#10;+xdVJQ7o22uaptP51/bjYA7UWZJRO9YWtHuNkfEGGIF49IcMji2DorDiCil6AiMzch231zdRlNom&#10;ZHlesrMki8Y0ZQvKg6Fp6wfomdP5xzIoSlCkHRhL6NKNRhmtMNpyCaWByVB2Zy0a14SsP39uWKM6&#10;wLhcN3Js1pp/Fd1oB6D0TgSN6ieBW2IQoAqkl0Bg2DKStuRIWz9AL1yCooYdaCt9Ba8Cq6vDMJTa&#10;xEPBfRoc5caHUSP71fRZNc44BHBP+w60q8gWtcWQIfjcfhaMgwQ4O/c8SSObsgX14bVkXgGccjq/&#10;ewmKaNF3hGVvGwb8MdFnSKIBeeDFjiHrOq4fC6BLGu9svRXZIp8YBn1KbaOhNx+Lxu1YEwwH9I7s&#10;xwLoh9iWL+nx1h1oF9GJ1gGU2kDQ7uszQ3eW1pNFWz9AS5agaFn5+QiK2LeoLwylNjpzxsDiOxra&#10;lC3EPY80Y+vwgSOALy7dZ47KZyJKaJ2j3PhOxCTQOYZDaEc3ZVvKjsNfGwAXLJs3etinaCPa8wdC&#10;3aFDqa1fDN6a4X1Hhj2PMGYD1OQ2S+QrKIrZol8MAINhKbWxWu4SfEdPMHT0BYsBABTiduNG7Yqu&#10;mlYlNM7jGhlbqY1unY4wZEemCAC0zQsYswFKILX/78NgVSuVyvqgC20+TFkF6AN8R08xbH/BjtkA&#10;KpwarDeiNR/+pX0+WT13gMF3FA4sHj0A4KxCgIOIbfh/OGrD39P37tajD36QRvRfbJ+TJFFq8422&#10;dDSL8VibQWVxAPCKPrJEIvYrgqdoJwpKbX4x+I6+ZvAdGTx445vWAVSczu9O2/C3ogMNstAG+aym&#10;HWLxHc2wIaih9EhpDeDCbUCke6GOkwRFZ4IiUGEotU2RcegFyxYOUn6fAMNxIuP7sgAesnSbdRIQ&#10;iUJQRPkMSmApy/D8+QDf0Qv0ex5RWoPJuA2INC9NC12M1j+nGNDgULQLA0pt7TEGuFMY7tXHicxQ&#10;eoTJuQZErjvN9vR91AdBEdSEUluf6A9ancZXYwgghz9qBWYjdpn1GhCJPgiKoAWGE98lE8EO7Eej&#10;LxtNsRlkQL/n0TTZNRiZpe2+44AodJ6xeSN4QF2KECMrHEc8hR7f0Qu0BzRPE0DCYKz2Ieo0IBLR&#10;eQY+iSvu7fOaJEptx6HtyJopM2I4TmSaABJ6Z4yASPR97hkvHzjGMLFQajsAw/2Zx3Rs2PNolgAS&#10;euM+GFI94E5E6Qy6RVu+odRWGYvvaKKOQ22GjdIa+ODeO9RzMHTRxWBNKz70jd7cOk131OFE35HK&#10;I7Zk9+YYk/SdfZTWoAG3wZCsTEcIhkRrLxFZIhgKQymHUlsFDGfnzeMPMwSR01wjaMi4wZDotmzG&#10;agNSkYH7tnT8EZ6lP/85L8+TS98DpTYfGLZgmKpspN3zaKbyIxzFTTB0PaZDk9r0LMpmYCM95R83&#10;BvWE4YwvSm2FMBxCO9Vmh3p/FhlPMDJHMCT6pGwGxdBNbl/h+fNCDPC23zFJvENGDCWjZeKf5vpr&#10;s50E8pBODIRkJ+pfm5JA7iDfi6TUQUAEVTBMbq5KI+rJR4yvoMbiO5pp4tf65SgFwz7rjNBfv0/L&#10;QK5LpfelUDIjIILqxOzR9vnL1cf2Y5tAqe1wtJO+KBxsPQv6jsupMmywZckGhRdtCYQGzwbtaR0Q&#10;zVGLBxdYjLVruTGQUmo7Dv2kL5qqXV2bZZtm08zpWQVCk5TFHil2mWGqBgdYMgB3cuJJ0p5tRakt&#10;D0NJc5qjRAL6oH0e8/o07JfFRmqjz9XFP/QHbffgDv3gvScfnTaGUpsnT5VntK3q4RrPlBXhOJEJ&#10;oSz2SOs9iMgOQRdog4k9ufGVGAI/Sm0v0HU9BgXD8UTjIseJjMhOADRxSeyR5DqQHYLuKVpmkyyS&#10;E7S+D0ptTzBkRNxkGI9CH0hO5c/yCUFQjmIwFI3UBEMwHEWDJCdeJEE7mbvJhDnDEHTOdUyGYW+o&#10;qa5TU779QMt+QUNvnlhKVxP1tc2eYAhqEd9RH8/X6fy+MjjLGKEaJ1wFF3Hn4rvvmCI8ILdYOh5n&#10;KxmZPFrSEcqzVwCyQBZdS2Qrz9A86V9oS/TI3GQ3XA6MOsOzmzKbYMh6uPodTdEfkSGaqxvLdq1u&#10;rpunbKw/YgD0dskC7WyYWOImzCBKZOCGl6tLZ5sWajIH3t6vbTCaKjf7O7XEUC5afEdTmd4N1+qh&#10;lm1hJlvA72aArmUwAiCdKJGBW5KDDU8rx5hFuv+OT+QwE6Yutc3uCdF2YgU5C/Zr83LxY5S798rE&#10;bgBECayQKJFBd2RkMlyVd7JXxQ4nRsPkJVmQORdZsRSsmqtcedGOoFxp7Zk66QT8Ln8RANXVXiBE&#10;VsgjYvKNq81LEPB5PWQXwvXZeb4fytOGerk+Hq+lqYwAtYvfUxWd/+yi6VrVDTuLZ8lH4Hmb/dl2&#10;gVH+Kq91aUx8QmSEekEG0rg6f/ZO+DjQtCGKVno3q0VFmcXn/abUloxhwv+a7Vop3m2LGmWXZQXM&#10;rtA19Z0NwjA9BjErkrQqD7voemZZFC0qH6BnZpDiNfOwWlSVp3wGSDk+sHu5CVhro7jfV83W0r9k&#10;2g6NFw43viesgFG6YjZIMm7f2SACoZGQzpa4mMh7Z7yV2+R3fJcFd39LCOjjs2z77gqzs0g1KW9+&#10;102JWoFiwnQbIAnZnqpFU5Ta9DtAT3eUiJBbfi4h1Zig5eD02CgiGzQrO3v4pMpLRkR+gyrAM+5N&#10;ojlpPndSTljsZf+G0QIkbbAqGrp8ZD9K5NjMRmNaxQ7b71GPBumxjrQXBJENmhVt1uhWbc+5inu6&#10;aL0Va8lkkJ+NUXpgUieeZcBOvT+ygV/S5w4XINkmt2FLbZZsiCpw/C5r93c9bcGkWrkLJhOGl2QE&#10;yUAqnUahHCYp+PCQEwDBlph213a0rNUuQLJteLcvRTu7MkBLCjg0A3ZKt9yIAZKgvBf+/XQKDN6s&#10;fN/RdxZ6Hcx/pTyLXrAEkwYdu+WE4sXvTWSBwIbBk7CjNhNnuQDvTorJIdusnfJ3LIu9VxN+7jj5&#10;6vPcYKggqDImXrHt4ZN1lEhKCTg1s9kMw/5QBn3llsbNNIoCS+ouC8QO0lASTVbioRQZFzO2wT9J&#10;r4KXLdpg7dmkbM2OPQtqsgOkzOvREkNgOUypTZtJW65Bcqk541r79TM1Kq0dHhwJuS9+A4UAiCwQ&#10;tMCSdt9R1kqzFNbAIVWVJoo77U4cyqzUVo+CpNwJ9Fkg55Hc33fRo+vVE6Y5MHPBk/kuugxAFXuC&#10;2ZV5ncth6GYopL0MEAEQuKDgYFAvOIpGT3lfolaYBv98ZQ3o2kl5+Ts317LgfRLJvfr+HYoyVM51&#10;cIFl1+hmk1cBDKWibLOwokHBnSeprN0gSc2zsYaBKkU3HqBNCUyOKqkzaQAUoMTEG1r7azznj7vq&#10;Yq1eMbFblbWNgWFxdpO5qPM7ryUOzTOw/pndEIOFu9+Sou4CQsFWKso/SkR3fbMWHVWp0eTxQlnj&#10;SS2MZYSbAIjsD4yE0aMnmYjkslMWae362sHfpJz33jL2XFbwls94Jc2+Tc2M+AVIeKYeqbvfbPit&#10;uhKqLkByk6E7OBstqpd1z0K3krtLcwMMh87bIhkcWShUez+MgVtdZQ7olkAuluaPXdW+kruySA6T&#10;lNosk7265KObZ308Twc0emwkGTofmTNBs1Jy9QMAKpEzgYfSz56JuCAWg3OiJCOsDjqO8GY4lp+S&#10;iBZtpuORgd4bNh+NKauRM5Zc1aJ7a4NlPFAoqzPwEDSDrov6IEBt0rwKMWt0ABpPTKLuM186E2v2&#10;ZpiWFb0nZQeHTjFkKLPv/aHYfDT21nuFX651sHD4u3nQOJqNIrX6tf0MgG74NjlL8BOyJsuBpvcZ&#10;gNP57UGWNRxMvPtvKmHxTjzR48xHfmlANUlW+l2HSuVN8Yih1OaiJPQAQ+BXbuLOyGA1D7gPLq2p&#10;y5dHoHp4HKT/AHJZVkWPXvzHKV4Z3MQULP9+6RTb/k9qo3pPX+jVpLb937+QeuGUkKnzLFVg6JbB&#10;Sm2aKslFxSfutCDp8aLlIA5etJjKl/VReAGaR7gAmSxdT68GJ5eDvFAh5f20ZVnx9/QdTYoSRI5q&#10;DvjDZI9WGIJxX8Gi7bl6+n7sIsFlXET98ey5eJCVrrc1SAaWgFKhx4tST2jSqq2jXIAcMp5x/URf&#10;E0P5Y0+7ixwZnL8P1Lz7N89k3l3ZkLl4oTjRVfj84hkGR2ieAW/XxBAY503cT7bfeOjZlff5dP51&#10;s0dga2wBZbZeZbDdoFoxlKrNAlQmd1XkNvivMckvLfOLiVU9OBYZ7Cr8vpuVfFqJI0keVvtVUVQW&#10;LsoKLiqhyIBelfUsPwmOVnJeRoqo4gC9urgmkXxDpkjtOQA4kuzB0nPwXyGIKKFiQWXB3/coS6bN&#10;jlw/V7Ik3QzuegwTZtu5wRAI7z4zT0gIjpbPfZBJckLuItKovAydBzTp+2KDIkBFclvkcwfJw4kT&#10;QPb7WkvFr1eZIOnxprb6tu94nMtEaIPJ4s9EKvp7K3r8zOyRuaGs2/mywKIhR1kZOi9otu73HhUD&#10;CIrVUdsVcAoHD2rP9MyQqsYaJCVkAeV7p0ym4X+z3StqFjorteUuhtbKfY6z58yEZ7IFhkyhRh2V&#10;1tZQZoNRUTzbbld7G1JT/BVVb8CLQVJ2pizbKHw6/wjB0un8H/m3F4UJ3oN5tjHZJepvHTs/6DY4&#10;Dcp+ZhTXpVlW7RmGa6ZQf6W1NY/aD59qlJTz6fweMg2xo0AGxn5v5EjEbo/QOrts6Ki6L9mDQEfP&#10;9cErwLVse7YsnTyv7m3GuPSRmwWANLTZysOCAltGVRXkKzLTvjpkbdcsW12W1tYobvhxL0ANLgP0&#10;k4fkupKEY/ne8XovsMleiaSUUm7ue2cvc4MgKfseXHl+b3dLEaElev8eymd8TFsCOwpFFvaiI4JW&#10;w/Nveo53Pu+ZXAVIlnKkQqog1BfKvVZMq8hGLOnR/QF6X589ZRV6JyVrkDPw5g6g3QX++YO1RV85&#10;135Lyr14ev1P57fw96X81f2g2w+aBfSiPPNzJobvZV4I5cyXrjy7lNZ0pAxed9pZ8XnGGDnPESgt&#10;m+sFX8afv/8O/+/3pmZVH/YM82Oyx0ExiCZ/dhYbv8sy0ReZPHIGa4M+LcFRxr31NaFA4EEW76We&#10;BrwWDJsbmjc3zXyea4+byVBaM6BbidaZTEoTWkBfZyYSJSnD7jJnL5FrFAPIV5Ptx+IbKX4Nsgbh&#10;1OBc8VwX/23PVm0Fgu6cwVqjMMkZg7lcU3nxewA2FO/RRZbA+hG5z9NKktUoYsBPGa88BQnGBEGu&#10;BiitbUiYHO/Uw0BW4cEwlRrccTq/p7zsW2k6QB6S31acHJznPtclV3wpHS/mVbZhNf1EX2GlXWgy&#10;yf1+ZJH8ocjGXmQz9W9IeaceKnVhlcizcdNTcPR0kVZBJcdQN2hWou4Hsjjx1nkwCqz+m2N/ccpk&#10;1BQr1NTJOzd7WCz4zXn2jM+SqkR+rxAULcbnpGubys7feipz0AhV0GZuSpS1Ajnv1N13qDRXXS0J&#10;/5wvKv3+mDi6tDbsu6tbiSav5FtQIXt0q8IrkiMxrcQ2Mq8YFAFS6gotO3godE9z/65pUFVcv6ti&#10;QGQPcp8w2rgyLbo5Isi88LDtlh0PL56Q6nPgRua5wDO5g3qQcfVbk9zyikqOf/8jlmyhaqB7JNME&#10;/yJd/UBJk2j2M10qQMpfbZu6fnIzZWtVHdR0q35XrdHwTatSm2VBZw7OesVeIchSUduFS/K9IKLP&#10;7cd4Yee71lFPQZLhUMcXMj0HmhJvSjCTO7CmZqZeoQnOTaUISxap1iSSdur5naqVQ6AImnsa76vy&#10;+TaMWeNP2g84uLRmXeB1g2Zgt2YPqqAL9tSqMsGURrnnVarUA+CC4ru9XJXmrnhLTc7awcny91VB&#10;5vpvFwoOA8rgSNTFuzQzlnEkYVFzg22i13VTyd+Und5lqxPxFcXOXX9z3BOyM+dW9ZQksKAZZC2D&#10;ejUyT10uoaqligJYyjCpskxumpf6lSkwP0B6/nmpaN6jiyzX0DCZXGQ33huCo2lWor2jP1j45aJm&#10;jWZMWP2d7PH4mf0gzHM9PJv6e6PSXFk6Zao+56E/hPyHZPelyFSxfTZKkxsoGJTkDdpF+ew9Cyhy&#10;AxVrFmyNJVhRP0elMqe5K/0LtuBossG2b7T3OfUds4xZmmxoYjneZCWoji3jlj0HLtuB+A8aS6LK&#10;NGgH1FrkZ5Ck00H+jS51/C1/QZLtpcmWZZJTPXtPsg65AVJRg3B+kL7Ww9/0EtvfvWoZ/NJX4co9&#10;tVby9+7AY2qW2gxjlmrSzmgmKJVlroEh4xbKkYlBoujr5T0cFt0qVJ85qEH+b7h+f8ND9v1ZuS9o&#10;aVZ//+hWT5E6o6ic3B8NWhkv/EXlAiTd378qdaW9h+Xv7uiyg/r+M/29E3vSBPNImlU/NEb5voqe&#10;BcOGMVgVZOeOkZq/UR39vbgtR4aFzsOFquyX5muvpxaoVgaejFqKcs16Uje8oEGWyc1EfElk5bWe&#10;rHQTV5xkdas4UxZJl7rfK7XlDnw17pv29wQZ3qkng5xaF9NqeDaCkTVkjHTP162m3aumdwxj5W65&#10;SpH1/ZYyq6F4R3e/ezMsGbdnC5PlkOgwDs0eFK3RPKQ1Jhc1igBp+3IZXvzdz6uK0ftxp8t31794&#10;+oxifvbv4d/MvYePMlEm9NdQZMpG5v7+RlIZasEPqgW1aDtGZpS6trK8u5r30/Jelsbwnus6/aZH&#10;E2BYSisVyH3R9l4w6yr8qIHf8ILc6S77owxYLM+C9rpvg/Tcz6nWkam8huE7be9HJrlZtIM11tmG&#10;s6Iv79yUqwyLPNNCoucAyWBmV5UjYSF3chFZB/OSKAyjdxkIQXMdbj6z9osUg9msYPCpYvnk11qK&#10;a2kLNgy/af0M5g64VZ9f5SSyF7hno/zb1WUoIYIvDIu0UK6y+OasQbZiEbE7VxyOITv9tLQGCeR3&#10;gol8PDjKF/ZR1kMTIFy0zWqUxrCCqC2T4VlT5r3o8vLn3reqAZLymSz2/Bh2JK6ibXkFukc9WceF&#10;jOrZLPLOZnbkFVm0FEAznizfP7/TD+7JeWiucrIqVAUOT7679uVfPrfaZGAJJCrLHCxbr3n2v694&#10;ny40zWrZDv0spqK/CfxgKCUrVc7cn5EQOMo68QzV/BZFaa0UysnXlDkohsJH9bQsZEhnih5lp6wY&#10;XpTasnd62AfcvFXpkwC5GJnPUY3BWLvyLCGCo7FRlKu0Km7uTxlLXTy/mWPIzfentFYWTRapVjCQ&#10;i2K1/DzrYfHGlCqVbFEEggepSKCcMmiVktXLkExi4Pc0YDeyXNfsd9ugiTeXmwvt5J2jahP94w2D&#10;3TQUaBc4lNYqoLkZNQf2HDQZsJfBncXwWilDYTSSV1HJlVZuWWpHSUHty3tfkvgc7Q3EQUcNZhZz&#10;bKqW30JafxYSFwBaHfJuyPsZm1T+CM9u7b+XiGHBSGmtCroMhdyM4yabR2i+e8IqVxM0LqpzXQwp&#10;11oqnf4+4vdt/+YRLM/S5bdJIPeR8gyWplKQHbNGTiYXOI6Kgfe8E71lnG8wpkyDavB0ckOerdIf&#10;KMk7o31Qq3VAODHgiqqUEyuvSkuVBE04CCTkvS3wHH0ux5PMOZFBoMBzdK/ceUXGxe9FyEfIRnca&#10;tGsX5tXmHFjQTU7P/TwHUaXMJuiuSVDNWvaBJslHqpMlEyzlzRdiENkgXoy8YIlzmuAWTQb/iXLf&#10;0WXsf1xezw22GkJpzTmqjEklz00Wmpc08cUxPbSV0ASEBfVRM/gLVAqSqn/v3pEFgWwaejr/Ryaq&#10;sJqNK/Gfnjwa4AvDGLlV3qa7ift+Vcl2l4bSmn+UE2+1QCAHRZktudyiNhBXCh6V98kqyR7UN05e&#10;KB8k5Q2+AJCMeoxcKXcBkzPmew+SKK11Qs5Dd1WlQCAHTdCQXCbSZKgqvpQFV2wp+godiy1SuAWD&#10;JAYSgIoYtkcJ72duR6xibPDSeb3FMJ5TWjsapb8lORtTDUUQk/NSajs2koOwHPJ/q3RNLaWT339L&#10;4HbR2tgY/ttSVglBr/blk0xNHMDksyXgDt4VVSCtGAj3VLrjDgBu0WZBNLtluxqPLVBa64z8yTfI&#10;w4OXYTa9KKs8qMmu1Vq1ZK7Wsn6niReddqrrEb0GukEkMxAGAAWJfqA9aRYvmoqB9m/VRBtUkhFv&#10;iKblXzXxFUb10mRkNZSp0CodX7kBQ7VdadfE4OilF0H7rGiym4f6pgBm5MWi6JnUixdlZjnX51QT&#10;5Xwiwk/ZFGV7e41AIAtd9itpT6QLuYFJUIVUqGLlUb1enRHA6IPGx8cE3CkMvgwkAFXJeO+3+rC8&#10;n6njwFrqcac0Fs9WhfkEMtEEAtrMQEk0K5mslybjROiVype4dEGs7HqcnDHLIjfFbnzJZfW1ZDq3&#10;f5O9egCOIve9X72n5nJX/ljc3iu7kJJp3xOlNSeoylUOUn+a750b2Gke7hrXRRPEipayk21wWvPi&#10;zLE9FS35RVN43KenwnUGgB0spbVS7396kOTmIFqtwdzD/Aorcie9IGNmwIwydZmZRcrO3mR9fiKa&#10;YHCr0L0Wj4zIC5iuuzDn+9Xi380LSgHAF61Ka3eczu8vFq31Mue5xLkje34SeQnwYEE5AZcvJ2Wi&#10;eXFzU5e5wWN2AJJI7vd4pdju/1SyYlS94GvxsgN0zBGlNclMyyLsr9+nlHP/Qtk9ejPD1iJLuV2y&#10;5U//3ZG8COQeigWlR2I2Jn8Cbh2t68zaWVme7MxJrWuiyGY5kN6kDQBtqV1ae76th2Sfuhw7KK0N&#10;iCYbk9sZVgNFl1d6FkmxuVfNjInmt7ZU0iAJAC5RzglpW26klaDSs1Be0Gfcqs4dYEWZjWl+U5Xf&#10;e3U45/0qRT5TdqRWrJ5eDgxGcgO2hsreNRcAnKCf6F9vM5K38OwnC23JuGn3iYLj0GQowmqhMdll&#10;sMfSDAhr1W8vNbyER6p54AwAOvICmBulZI0VGyfWH1cLoM24sZjsBWU25uWKoTbK711aR64CtCbA&#10;I3TkdQCAsmgn+qTSmtajU8vbWYq4BYpqgc1isiM02ZhkT09FNN+7hkIH2F+/T+Ghr5wa1mT8aovg&#10;CKBj9BP969LagnLcau53fYgl48Z42RnKbEzqy1ENx11eN3sQJaywssg4kqO2UtLrAOAUw0Sfsy+e&#10;NkNVe8GpRRnwiSit9YgmG0MWKUufN0FTAZa0dZNAqfiO3QBwONrAJduHqlyE5wRhR6HwU11Faa1X&#10;lNmY5hF++nb0HvUZArxLd52SZdPPowIl2blWvi+rIICeOaC0tkazmHWXodbuH0hprX80JmAfWaT8&#10;7+1Vyyn1uqDzsjtt+Y63sGvt4rEiMALonYNKa1uy/6bhb9VAE+QtorTWPcpsjHpCL4U2fetYJVKx&#10;IRUsezvJdv4xaEpd+UhAVM9DBQBN0XpozAvizLG6xDhYCuXxXEGWCgE4IjvCL/HSFMBSF3aqepul&#10;yed+632R/N8EQgCjE0tr2/EmRarS2paMLIyfvZDSdgHfFaW1gdAGGtUm8wwqlJaayl39HQD6plFp&#10;7Ya07yAlqeZzygWDjUPOl2PhORIZpZirXJxIrDSaO5bffUAAoDualda2PD8dwFVwpNrkMqq/c+Xg&#10;Ndpaq4eHWtu26lR+UswA0DXa6sAy0dfJgsiiVhpLxCcpwZu3DllLaY0KwLh0m0VS+qiuvyEamiWd&#10;mv37Syt7rxEAgD3Sylr7KlVa643nWa6nSj2CBTql5yySsdR2m7U5nd9k5SWrAQkAlxdGtaLIFSsQ&#10;ACiBm9JaRxiqEUXM7OAcTRbFSxZJOyDE35CWubm20YfgqXjgVC+tDQDT4LK05p245Y1uPJ814zYb&#10;nWeR1DueitStmTcZJ116NryY3k+yBgD/2Eprc45BhmvmJUEAB6EJMtw8JPr9PqJKDRDRiLjONN3/&#10;rW8RHAFAEbSZdDdjeAO014zdsiek6yySrUXz8jvqtGnGY0GWXa7F23Q9k40XDADMUFrLx3DNXO36&#10;DQfSdRbJtsmX6Gv7eQAArjGUiaad6A3XTG3JgP7pPYskaB98Ed1kANAT2jLRzBO99pqxWzYos0iO&#10;WkTj6kDVlZDa1QYA0BpDmWhaD402CcBu2RDQvnSu9oOIrZt33zFBlNkAwD+GMtHEpTV2ywY7mizS&#10;3caLjVEGeq5+AwDAHtoy0dSlNaVHld2y4QZlcOFuZRI6xna+5yPNPHgAQCfotzWZubSm7XJmt2y4&#10;R5m+dXcqfcaqgRcBAHxDaS0fQ2mN3bJhF20Wyd3mh6kDCi8CADhHe27YtNlx00G0frawAYckBRb3&#10;8md0jiuIR79FdrQmOAIA38TSmiYTMu2GkNqAcuZyJKSi7QbzlkVakEBotZr4CtsT0LoJAN5JzYTv&#10;yel4XB19QDlvORLyUL6U/rJIAACdos2EuNqj7kgMh5hPW44EBcosEvtGAAAUII7BmkzIvKW19Oac&#10;rdgtG/JQPmzycro5ggQAoDsMJuNZvZXGln4sF5BJNDlvH6aXogsAAECPdrKfuLSmbumn6gFqcjdd&#10;vIgsEgCAAv1kP+eeboZs27QBJRQimt7uHqxX4sEDAMhHO9nPWlrTGtmxg0ARtA/glKsZAAAlhtLa&#10;f7efNQW09ENz9K2THAILAJACpbU89PMSLf1QFtl0bPuQpYgoHQDgNcqu4WlNxtrrxW7ZUAVltM7m&#10;kQAATzCV1iac7LXXS8SiHaqgPch21hUOAMBLKK3lob9elNagLuojSOgWAAC4Q1sqmnLhaWjpZ7ds&#10;qI/2CBLa/gEAbtB6O2ed7LUd1dNm2+B4tCseHlAAgIXYhaUpFc15NIahpX/WPaKgBcrNI0P3AAAA&#10;qE8pmNJHY2npp3oBR6N9uSWlvP0sAICZ0Da8zNqirq1aLNm26a4XtEafRaLtHwDmxZANmbG0Rks/&#10;dIn2wZ0yRQwAINmQv36ftmNiiqYcN2NTkMp3JFWO7ccBHIphJUTbPwBMBaW1DGwt/SKqFdAW7QuP&#10;cQ4ApiKW1jT7yE1ZKjK09F/FPAPN0RroZnzpAWBOKK2lo11474l5BtoSt36/ezATRNs/AIyPfg+f&#10;KUtrWuvGA1Fqg7ZoV0e0/QPA0FBay0JbkXgmSm3QFn3UzzltADAsWi/NjF1Y2s7oFM0YbIIjtHVj&#10;onsAGBJ9m/p8Gxzqr1Wq5rum4AtSyQADIROKZHiZWFSo29Rnsx7YW/qTxGIc2qI3bGOkA2hNDIh+&#10;LkcJ3azmw+Qy4U7OWrTlohkncW0ZUiMW49AU7Tlt8pJsPwsAKiOljTiZS/b3ZYmDICmB6Ml8eS13&#10;NJ0nU2vNMGi6awye0Bu22WEboDaXLFFctWtK4mR7X6BdJEqguv2soTHMFXtZzlRJOW/7VQAOQ2ro&#10;24cyRTy4ABU4nX/ISt0yqdxotok8A21GZMaxz9DS/3F5pnf+W5IotUFTlKtTHlyAEpzO76sskT0o&#10;WmnGyTwJ/Z5HUvZ5337cyGg9WttrZQiyKLVBQyyGbbpmAPKwl85yRJltB63ZeDr/paGl/24BbSrT&#10;EehDQ7S1+Bk7OQCykcnhdP5jaZFWTThKcUzQFv2kP9dxIvos2+Nz6eJRLnf/+yRRLoZmxJfh/qFM&#10;0GwpZ4CXHJsleigWMPdo9/GZrSvQUBILvqPt510wfC6lNmiH1rDNKhWggsG6hFh136D10zzMiAyK&#10;9jptfUe7UGqDXlGvdhmIYUYy9yY6UmSPNkSvpeYezVZa05Yg0+cBSm3QJTbDNulPGBsnpbNXCivt&#10;mSb1BNSlnZmOE6nhO3qA/O+3n5Gql1kqgFpoH1zSnzAkS5aogcE6V1/yHe+6h8Cy59FUWTh1EPnC&#10;d/QIbTCGrQOaoq0RMzhD91wDIkdeoseSoOgcshyKCWoK9FmR136agajqO3qEvmJBqQ0aoq8RszcS&#10;9MWtuVozkR6tj7Afj0xKvGsv0e55NNUEfITv6AHaioVIHZgBWNGmW2dLS0NnXAIi5z6ilULp7BoU&#10;QTpxoZc98U9lF9Bn2MI5a9uP06D9+5TaoB2GdkxKbeCGe2N19oTZQF/B9Cp775Al0nE6/1DueaQv&#10;GXWIdiFctLvPUGrLNYcDFENrbqTUBs3oNSAiS1QUradmpuNEtNdoGd+Lbpxp+C6U2qAd2hUGpTY4&#10;hBgQ9dJpthYG61qw59FrGvqOHqHM+Ik4cxAaYTiGhFIbVKHPgEj0sZTOMFhXRLuoK50VcYsD39Eu&#10;hrmGBTk0w5D+pNQGdvrrNLuI0tnBaG0BM3lZtAHkERk27f0TTRPggj+0ExORPWRzCYhiC7DquWso&#10;SmetiBkITUax+sTvBeNi95AAxBDAUWqDRhg6DSi1wUNuPETdZYiCbrJEk0y0HlHvqTPLcSIG39Gh&#10;5nV9oMuCHNqhHoCI7OFCn11mW4XSWTCrUjrzgXJz22kmVJPv6PhrZCm1sSCHNhj2RmrxkkFjBsgO&#10;Lbr1EpEl8gV7Hr3EULZqVn40fGe8r9AI5UpNRGQ/OKvsUIcdZmsREHUEx4k8x+A7ajtmsyCHHqHU&#10;BoGYHfq1MlN3GxCtWvDZvbonlHseheNEZrjPFt+Rh84+FuTQHUT28zFOdugiAqIBUJZhDuvIaorN&#10;d+QmgFTeY5Hc57ft5wHUh8h+bE7n902rfe8B0br9fgrfyehoS0eHdmQ1ZJjAwrYgn+fgYfAFpbZB&#10;GC87JLoERHSajYi+FbyZ6fhItMGjyOUClgU59IghhUuprQXrzrJxskMidq2eCO3ibJLSWt++owdo&#10;77m7jBhMBBtI+mXJDC3nlkm6fZRgSESn2awoswmeJ/9iGHxH8u+8v0fa30apDZqhbrMlsi/HxTP0&#10;XSZT1ewdi4AILAHAFHvjLPuNbX97ivrYE8qwIJ9lWwdwiHLQIrLP5btENkJ7/TPFgIhOs8hy37f/&#10;37OhXoxNcJzIcL6jB1Bqg/4gsi/PTYnsuhP1iMGQ6FPKgGSIFiRTEie87T3/mqUL6w79nkfj+x0H&#10;9R09ggU5dIdlBTP96vi+RKYaADrRNjvEqk44nd+WDMk2KLrTFJP+huW9uLsWL9RH6ciCvuwocu87&#10;2oUFOfSIchATfW4/a0jmKZGtFVruyQ7tcDq/r4Ki7XV7rgnKRhe0i68Zsm3D+44eoH0mRD3/buiZ&#10;uJq5eyBTNOSqOJZKZguGQnYo+BoYiO6xBEW3mmZRoXxv+syOZGAJEkbIpBjeoTneHfCHTIw7D2SS&#10;ejILPkVOGI9BkWZg70lkh1JYNuI0DOi7muF6azMkw+95NJnvaBfDgnyEABE6ZZht7pUYOi08Swbj&#10;cIYZR3YkUCkoWmv0e6BdbA0TADxiRt/RA7TPiGj09we8ok+L999pEFd2d7+rQ5EdyuWAoGitYTKu&#10;e+iDgOH3PNJm1ZZrM1xmDe8rdIclsu85/WnyBbQT2SENy1YMRwZFKw0dCBj2POp27EjBNL6Mem0s&#10;C/LRs43gF0Oprdv0ZwfltauROgyYZIfyuARF8T4327F8yKaGC0p/TffZ51fEY1ayr0u4NoMHApYF&#10;ea9zDfSOPk0u6jL9qV751tG6TCZ7DjEQaLgNilQTVGEN4dV7hLJk0nXb+kuUG2UuGsp39AjDgrzL&#10;uQZGwLCpl9Tatx/nHctKxqBYIrsNhoYfEKtyOv8Im3dGv4d2Yqqhj5G9R9oS0tB7HklXrH7yHztw&#10;XBMX5Kqsbo9zDQyC+Fq2D2SqepwMtC9poiiR1eDeT+QpKBJ9Lfd73Hutz5J8jnxdLGX7HsdPE7EM&#10;eXcdUjSigR06wbgC6qucYHhJN7rfeHHgieBw/GaJLvoM3pFJ7ru2O2vkIECbURON7jt6hGmuAWiC&#10;If3ZY404s9RGiewI/GeJRB/XrRUmIvN9uQqz+r6CYX3WMcQw1wz9PIFzDJmVLh9cOVbiflW8bqmn&#10;RFYb/1ki0ZRB0RV9M0d/2eVU9NdENHTJMQnDXDNyRhKcM209PWYvoqAu/rNEormDohXqzs9R9/Wx&#10;lonw0gQMc83Qe4yBcwwro3k6MiCd2yyRKrV+hIKfjKDoFuXePiOXkCy+o5GDxmwotUGXWA4Z7NCP&#10;BBXoI0tEUPQCw55HQ2ZJFi+W6nme1ZT9FEpt0CNaU6aI6H5CbrNE2gzkEYqdhwRFL9FmSoYNBPTb&#10;HIim2AxSg7HUNqbHDfxjqLNLKvnX9vNgIProOLsoBEWL6Z4BNQV9MDCmATluBqnJpomwHrxAu6hi&#10;MQ7tMNSIRQwKA9FXQCRaB0XjTdiVUS+OBl0YGbIclIJSMJzowPWFdhgeXPxIHdNfQCQiKCqAtrw+&#10;6mpeW2oM12TUcmMFDNeZUhu0w3IUyfAneI/CxUPUV0AkCntWsV9VIfRZ4zHLSGwGeSiGUhvzDLRD&#10;nXIXDZp275p+AyJM1hXRlpLC/RgNfbAoGtOLVRtDxYJSG7TDtnMsfqTW9BsQiS5ZIo54qYlyz6Mh&#10;O7SiKVu7KPxistZjqFhQaoOGGKL75eEdaxD1zH1AtL0fnkWW6GgMXVoj7nmk3j1cxGaQZrTPIqU2&#10;aIrWwMnDW5nT+a3jgEhElqghWoPsiCZkQwbj/8k+YNvPAwWWzYoJUKElOwe8pouH186qw2xZaWnK&#10;Iq1FlsgRyqB6vKywwZQ9ZKmxIZbFOKU2aIo2Bbo8vMOl5KuxBEMSWHawS/UrkSXySAwKtvfqtUZb&#10;7Nh8lmN28TXG4AP72H4WwHHYOjww0+0Rg6H3UCqL3US9mam3IkvUAZqM8Ijlcs11uAhTdiXiPKMb&#10;A0cL4KEzDAcNjjjAZnNvpNYNBL5ElqgndCWl4bIlWg+WaEQflieMpbahnlPoDJOhcaaB5aZUFsqT&#10;2uybN4WAKOx1RUDUHZpureH2PNJvb8BmkAdhKLVxmgO0xfDwjpmaXkplG9+QagB2KDJEA6HwEo5l&#10;RNYfyitiM8ijMFg6hgvooTPs5sb+/Uiyj8xYpbKLCIhGRWHOHmqyYTPIvjBYOii1QVtsm0h23XGw&#10;GKpHCYoIiCZB47sZKSjQHqsShAG4CQYjPaU2aIwhwu/1JHDNJONMBESToiiviYbInFjeWzaDbIil&#10;1DaT5xV8YlmVdTfwWlpQ20i+KwERqMpra3W9l5muc++isTxYPWJYiHf93MIYKFemoq7ahy3tpweJ&#10;gAh2sWRQLs/W9jO7wO6X7GZ8GhnDQrzP5xYGwpZZ6aZW7DBAWm/MSEAEDzGYk6/qMVgw/W7ZygLc&#10;oA10e7VzwEgY0qC9PMCNA6QYDH3vQdTdZAWNsBwEulZnRmVL1gz/ikMMjUGU2qA5hjRoH6u1UhPN&#10;a8VSmax+ZVKSYIjsECgpFdj31PK//GZtVhvfkVMMcwylNmiPwY/URQrf0Hb6TJIdOl/PMGNwhoJo&#10;ds/eUy+ZXuNmkGPs0zYwlNqgX0b3I9l+n2jrG2Iw3kKAWBRtm/SO/O9fFjeD1C7ShtjSYHgMpTbu&#10;L7RndD9S+goV31AKp/Pbaldymczl2n4u3XgESxaM7f0buc+uWEzZPZUQZ8fgL5NnmDEF2mKoFXcT&#10;5S8v6XpSxzeUyun8vgqK7p6BlfCDGLAcLr0rx0Ztw6TJZpAdkjB27KqLRTiMjyXV7X2lCgpO55+J&#10;QdFW/kuvTrFkVB7IpdnVGAhyCG2PGJpmelmEw8gY/DoSXG0/DjpEHxTdiDZdHQX9R1e5m1xsO2XL&#10;Yoxnq1MMHZoswsEBBj+S53Q+PEBW4oWCorVIiyso6z9ay8/kYjirK4gxpnu0lQoW4eACix8JY3MH&#10;XIKieJ/1k9UTESDlYyw7PZWLySV2rKlLiGwGOQiU2qB3tFG+V8/D9NwGRdryRo78t5g7o9KeXVc1&#10;DZKMwRHm/7Gg1AZ9Y/MjkT3wwCUoihOv6l5qxWo/H2MAkaQmQZI9OGJSHBDDM0ETCDjA4EciFdqI&#10;0/mHXPtl8Dk0KFqL+5+JYUGikGRjjimFFwiOeJYGxfDMswADFxj8SKz6juI7KJKyqGrAKSkyiAp0&#10;Bm3Tva4+ycTfZPO4YcoeGkOpjU5Z8IGhuwkfSi1k9RVNvXJvTBNlSYUSDl6RbDSbJhrb5S/6qnHw&#10;9PJsmr4bm0HOgSHDyC7b4ADDWTrVV6kzsWSKvAVFi2SilR3JGbAUKCaJ2AxhKINvJGU3+4pcdlzP&#10;/y17wpQ9C4atH5p46gC2kApthLPy2UYfyyG+HNNiRDFBXLOzlndzR5/Xe5pK+WYAgqPZsAT6lGHB&#10;A4aVIanQHGL57HJuXIkJp6S+gyIoxs51fqptZrbSFgFyePM5bCIaD2/+ueg9BGWn8x+LR1Fbgt+T&#10;HCOCd3FCDPML+++BA0iF1uP2MFhXQZHcO4KiimgM2ju+IcPeZV4kCymesVkxzC+0/oMPDKlQ2nVX&#10;LKvwCivwIiIoOg5NiWz3vsQJxt2zlCja+cE0v9A9Cy4wpPPnXCEuHo1QkvDpJRJJOYWgqAHKDraH&#10;JWtLqaKRCI7gimFrmf2FA8ChkAqNxMDnXcod8lJf9efvv5dAyF25bKMQFNF91hbFguPl9hlLuXb7&#10;7zyK4AjuMGRCx5lfoGNmb/0vsQleG12CIjHdEhQ5INc7lLw/UJl9kmpKutUwZMM9hvllz58HcDjG&#10;VGi3rf+LZ8TzxLNV6EYiKPJJbqCdtcBw6ksKfhGeRXiCpvS8iFMcwAeGwbfb1v/cFX8jhaAolC86&#10;vc5ToFkpK1bIlsVMaQWfG0AC2rEWwzb4IK5Q7x7QFPX4EGs6jg7UVyi/sHFjPyha/NXZ17DLdbbf&#10;qazY1A9yMMwv6vcEoCSWoKE3g6Yh7VtLX6HkQlDUJcuZZdt7+lTm8kGjQCmrNAiwYJhfMGyDDwyt&#10;xV3Vi52UKgiKBkERcMcz2ErwvWN7lgdKKY4PATXq+YWMJbjA1vr/sm3ZCw3bp/PPyAL3KJ6nOu+K&#10;nKV2Ov9H6/l4ITk+hOAI9Ojnl64W4DAyll1QO0m/G9K9uZpr48ZJJ9DclXFyi7+R5ay1XwVKcXNu&#10;DgvlUc4vPXpdYVAsJaheTHWGzr1XGn+PotP5beegU9kyIWgpHU6z4ssPkA4c7O17fbEJJBRFkXEN&#10;IkgHNxgCiHL+ipooVzI7up6WPpyfKO4yHo9XuQ2EttdgX5N4B7QBSO1W+cWblH6/9jTJPYRj0ZSB&#10;j8q8ArxGs7fL9UE+cIVsIX91HUtmMUPyc5gVjTUQeqIZsg/b35wjeZ62n1cC7Sr95rtVDuBgYqIf&#10;KXeM6WPxDXOg6M65qquJUYJB8WrIpCK/eaVrIDRYZkjuzzKJFguGHmjsNl3DHi8XFX1XTucfBTxH&#10;3fgJoV8022MUfVcArJhKbRP5UNwSs0NyGO8fy8SpvZ9q9eJLU2HItK5UZmV8Or9pShdbERzBISi6&#10;2iizgS9sK+Q67czwmKVctmr3rpkdStPIPhbFLtp7Mi8moqcua7LZE8ERHEluFqkb+wbMg6ktfuTJ&#10;0QOrgOiAcplKQ3tZCgVIlsCkiBn78h1GKiWDfzKbZQiQwCW5rcxrDWNm9sLFQxRLZuaJsbYGL7Fl&#10;DfBP1fAA2+X8P4IjOJTcxTcBEvhEUS9eqYzHYmacZ4meaGiTdm6JIEEfy5YR0hzwSG+lzNgiMkfQ&#10;hDinZHkia3V9AtgxrJaJ/DPpLEv0QMNvMlghQDpUQ5c/wS9xLskKjsLzaihFA1THktIffbI0833w&#10;aG9Zoj19aUpGvWHZCqOx5P7gD4TjWBZ9msDoIuYQcI/hAaf1f0sMiiQLMUZQ9F0imqJkU2JDxgaa&#10;IngFJ4g9IC6sreObzB9TjCvQM4a9X6ghrzrPovHdOmi0UAyEvo9YGW8zzUQ6DJCGL3uCA8Qj9+2Z&#10;3D6DKmHTgG4wlRZmTO1fg6KuPEUEQi/oLED6CPcQoAaVF34E9tAVll17p2j9vwwYZdLLRygEQ8sR&#10;KwRCCfQSIIXMLfcTanDAGIc5G/rDtsv2uK3/374i7bYIR2h78C6Tp4IeAiTa+KE4FUpoT/TJ8wtd&#10;krvR11pD1pQVe3scJAmILqUyskOFcB4gYcaGcrRpKBFjNmVh6BfLLttD1ZXD5n36a1FYnyHtLRPk&#10;DOXMRjgOkMRvxH0HG5V9RS9EQwEMgHWX7UFa/03GdbtiyeySIYJD8Bgg4TcCEw68k8szPMS8ABCM&#10;etuHPFWjtP43yB59SVdcWGUxITbBWYDE5o+g5/Y4o+2zdZS+8MzBkFh22R5hYDdk0VJFlsgZXgKk&#10;ZcXNMwF5nM5vDoKiIJ5hGB7Li9b7y1EpHR3M1YuXiFWVMzwESKy4IYs2ZuuHIjCCeTDsst37ye+W&#10;4HCjEBTRbeaf1r4zTKyQRFuz9Z6+yITDlMza+m882T2Uz8gU9YXxnquFERte4sBsvRFjHIBgMSz3&#10;vCrOzCJdBgzZuZoBo0MsiwGlPnp+P+AAvs3WtT2RSVqNcXSlAQRmbf2PeyE9PYKFAWMgDN2bmYod&#10;agTSsIcjs/WiD0poAM8wTB69t/7LZLYESpLa/qT7bFBO5/fts1ta7AkDuzgzW4eMeGwYYIwDSGH2&#10;1n8YnIoBkgRGlNPgBo9maxpKAPRY0r6sRsA1tgObd0VgBHdgtgYYFNsk0nXrP4xPqUmLwAhu8LGz&#10;9VU0lABUwtLt03PrP4zPK1P+Ky0eI04sh9jk4SwowjsJcACztv7D4OiaEUKZgokHJChaFpB+zNYE&#10;RQAHM2vrPwxPRjPC5zL58CzPzNVs/ftvN0HRn7//xmwN0BJD10/vrf8wNk+OHfnOFjH5zI1Ds3XI&#10;zvNcAvggY7V9L1r/wTnS3SNZIlmRky0CCYwd+YrYvR/AOxZjK7VxAHBN3MRRMooegiLM1gBdEf1I&#10;2jQzrf8A4IvFbL0s/rRjW0lhtgboFVr/AaBrLmZrV74izNYAQ0DrPwB0x/cmjtqu3JJiZ2uAIaH1&#10;HwB64HR+c2S2ZmdrgCk4nd+2L3+qaP0HgGpEs/UvL0GRfA98RQCT8WQPmdei9R8ASnHdxDGU/334&#10;igiKAOaG1n8AaIJLs/U/Z8zWABCh9R8AjuTbbO2hhIbZGgCeoDv4M4jWfwB4yen8w1FQhNkaANJZ&#10;DnC8G0hSROs/ANxxa7bWZqlLCrM1AOgwrO5o/QeAldk6LLg8BEVf4nEiKAIAG7T+A4AGzNYAMDq0&#10;/gNAEqfzuyNfEWZrAKgPrf8AsEv0FckiykNQhNkaAA6G1n8AuHA6/1gOucZsDQBga/3//ff24wCg&#10;Izxu4ojZGgC8sAyO24EqSbT+A3TId1CkPcy6pC5m65+U0ADAHQavgbT+M6gBeOd0fnNotsZXBADO&#10;ofUfYDz8mq3ZTw0A+mExaN4Nakmi9R/AB9dNHP85O/EVfWK2BoDuWQbV7QCXJAZAgEZgtgYAqExs&#10;/dcaN2n9BzgSCYqc+YpC4wa+IgAYElPr/z/n7ccBQEEwWwMAtIPWfwBHRLP1Ly+bOEpQtPiKMFsD&#10;wHwYjiKR1n+8BwAWrmbr3397CIowWwMAXOAoEoDj8Wa2lh3zJSiihAYAsAI/EkB9Tud3b74izNYA&#10;AC9YUvzbQTRJ+JEAHnA6//AWFGG2BgDIxDCIix8JIyeAcDr/WDZk9Wa2xlcEAKCCo0gAdPgzW38R&#10;FAEAFMRyFEkYkAFmArM1AMA8GI8i+bn9PIChcGi2lv2TCIoAAGpjO4pE/EgM1DAWcRPHP5wERaGk&#10;jdkaAKAFttZ//EjQP1dfUdhM1UMJ7QNfEQCAAyxHkYTVLUBvXIIiT74igiIAAH9YSgoM6tANEhRF&#10;X5G2tFxS4is6Y7YGAPBM9CNtB/BUfW0/DsANp/MbZmsAAFBjav3nKBLwRDRb//K0iSNmawCAjrG0&#10;/odVMUArvs3W8gw3D4owWwMADIalFMFkAIfjzWz91+8T7wEAwIgYjiIR8+v24wCK8222VgfzBYXZ&#10;GgBgFhb/xnYiSBJ+JKjC6fzDWVCErwgAYEYsfiQxfG8/DyCb0/nH0jzgzWz9tv2qAAAwC/ajSJhE&#10;IJ+r2fr33x6CInkHMFsDAMAthqNIZNW//TiAh2C2BgCAnrAcRRImGYBHnM7v3nxFoTyMrwgAAFKw&#10;TGD4keCGuInjH5ZnqqAwWwMAgAHrUST4kebGodl68RXxXAIAgA3jUST/3X4eDM7FbO3HV4TZGgAA&#10;6mBp/Q9lDBif76BI2wFZUl/SDccmjgAAUJdYalN7R2Ty3H4kDMDp/IbZGgAA5sZ2FIn4kZi0RsCX&#10;2Xq9iSPPFwAAtMF4FAl+pF65buIYSq3NfUUrszW+IgAA8AF+pEnwZ7b+IigCAAC/2I4iET8SE5xn&#10;JChy5SvCbA0AAL1gO4rkc/tx0BiHZmsp5xIUAQBAd5iOIvnzn/P28+BgotlaPGVuNnHEbA0AAENg&#10;yThwFEkDnJmt5fnBVwQAAOMR/UjaiVZa/5kYjwCzNQAAwMHgR/KJO7P1P2fM1gAAMBX4kZxwOv9w&#10;FhRhtgYAgLmxTMr4kQyczj+WA4UxWwMAALgj+pHuJsxEiR/pbfuR8ICr2fr33x6CIszWAAAAzzD4&#10;kTiKJAFvZuu/fp8IigAAABJYshrbyTRNHEVyz+n87sxXhNkaAABAg2UylyzJ9vOmI27i+IflOhbU&#10;xWyNrwgAAMDE6fy2M9GmSvxI803Efs3WeMMAAABKsUz2dxNviqbxI13M1n58RZ+YrQEAACqzHGmx&#10;nYTTNLIf6Tso+rz73ccLszUAAMDRWHw0Q03a/szW/w37T81YzgQAAGiO1Y/UM5itAQAA4BFGP1Jf&#10;R5FcN3H8578efEXyPRZfEWZrAAAAbxj9SL+2n+cKzNYAAACgIh5Foi41uZzsJSiKviIfZus/f//N&#10;Jo4AAAC9YfMjfW4/rgmn8xtmawAAAChKl36kaLb+5XATR4IiAACAUbD4kUK25Ai+zdbyXV0ERfiK&#10;AAAARib6kbS+HTmKpE5Hlj+z9RdBEQAAwEyczu87AUGqPrYfZ+LbbO3EV4TZGgAAYFoWX882QEhS&#10;OB7Dwun8w1dQFHxFvwiKAAAAwORHkszP9vOegtkaAAAAuqC2H+lqtv79t4egSIIzfEUAAADwmtP5&#10;504gkSTJwmw/LoDZGgAAAHpn8QNtA4s0SZlKOJ3fnfmKzpitAQAAwMRywOs20EiVl6AIszUAAAAU&#10;xOZHaibM1gAAAFAXgx/pYGG2BgAAgONYzNXbgMSDvsL+SwRFAAAA0AKjH6mkLmbrn5TQAAAAoC3R&#10;j9SqRf9itsZXBAAAAM442I+0Coqebz4JAAAA0JID/EifmK0BAACgOyrscYTZGgAAADqnjB8p+Ir+&#10;93T+P3xFAAAAMAY6PxJmawAAABgbCXR2gqA7SVC0+IowWwMAAMD4yDlnD44jwWwNAAAAkyMlNwmW&#10;4sGw75TQAAD88f8BOMdC5BrbIo8AAAAASUVORK5CYIJQSwMECgAAAAAAAAAhANL1NQBBPQAAQT0A&#10;ABQAAABkcnMvbWVkaWEvaW1hZ2UyLnN2Zzxzdmcgd2lkdGg9IjE0NS45IiBoZWlnaHQ9IjExMi44&#10;IiB2aWV3Qm94PSItMC4xIC0wLjIgMTQ1LjkgMTEyLjgiIHhtbG5zPSJodHRwOi8vd3d3LnczLm9y&#10;Zy8yMDAwL3N2ZyIgeG1sbnM6eGxpbms9Imh0dHA6Ly93d3cudzMub3JnLzE5OTkveGxpbmsiIGZp&#10;bGw9IiM0MUJCQUEiIG92ZXJmbG93PSJoaWRkZW4iPjxzdHlsZT4NCi5Nc2Z0T2ZjVGhtX0FjY2Vu&#10;dDFfRmlsbF92MiB7DQogZmlsbDojMDI5MUIxOyANCn0NCjwvc3R5bGU+DQo8Zz48ZyBpZD0iY2hh&#10;bmdlMV8xIj48cGF0aCBkPSJNMzAuNTMgNDEuNzFDMjguOTQgNDEuMzQgMjcuMzUgNDEuMDMgMjUu&#10;NzQgNDAuNzEgMjYuMDE3NSA0MC4wMjk2IDI2LjA1NjMgMzkuMjc1MyAyNS44NSAzOC41NyAyNS40&#10;MTMxIDM3LjMxOTkgMjQuNzg5NCAzNi4xNDMyIDI0IDM1LjA4IDIzLjI2NDUgMzMuOTk5NiAyMi40&#10;MjM3IDMyLjk5NDcgMjEuNDkgMzIuMDggMjAuNjQ3NSAzMS4xMTk2IDE5LjUyNDcgMzAuNDQ4MSAx&#10;OC4yOCAzMC4xNiAxNi44Njk2IDI5Ljg5MzggMTUuNDk1IDMwLjc2OTMgMTUuMTQgMzIuMTYgMTQu&#10;OTYyOCAzMy40NDYgMTUuMTEwNyAzNC43NTU5IDE1LjU3IDM1Ljk3IDE2LjY1NjggNDAuMDA2NSAx&#10;OC43MTY5IDQzLjcxNDggMjEuNTcgNDYuNzcgMjIuOTIgNDguMTQgMjUgNDYgMjMuNzIgNDQuNiAy&#10;My4zMyA0NC4xOSAyMi45NiA0My43NSAyMi42MSA0My4zMSAyNS4wMDM1IDQzLjYyIDI3LjM3OTkg&#10;NDQuMDUwNiAyOS43MyA0NC42IDMxLjYxIDQ1IDMyLjQxIDQyLjE1IDMwLjUzIDQxLjcxWk0xOC4x&#10;NiAzMy44QzE4LjEzODggMzMuNTc0NCAxOC4xMDIgMzMuMzUwNSAxOC4wNSAzMy4xM0wxOC4yMiAz&#10;My4yMkMxOC42NTc5IDMzLjQ4ODggMTkuMDQ5NiAzMy44MjY1IDE5LjM4IDM0LjIyIDIwLjIyMjMg&#10;MzUuMDM3MSAyMC45NzA0IDM1Ljk0NjEgMjEuNjEgMzYuOTMgMjEuOTQgMzcuNDQgMjIuMjUgMzcu&#10;OTMgMjIuNTMgMzguNTEgMjIuNjkgMzguODMgMjMuMSAzOS40IDIyLjk3IDM5Ljc2IDIyLjc4IDQw&#10;LjI4IDIxLjc3IDQwLjI1IDIxLjAzIDQwLjE4TDIwLjQ1IDQwLjExQzIwLjIyIDM5LjY5IDIwIDM5&#10;LjI3IDE5Ljc5IDM4LjgzIDE5LjMwNDUgMzcuNzg3MSAxOC45MDMyIDM2LjcwNjkgMTguNTkgMzUu&#10;NiAxOC40MyAzNSAxOC4yOCAzNC4zOSAxOC4xNiAzMy44Wk00Mi44NiAzOS42NEM0My4yMTc0IDM4&#10;LjkzMzMgNDIuOTg0NSAzOC4wNzA4IDQyLjMyIDM3LjY0IDQxLjYxNjEgMzcuMjU2OCA0MC43MzU0&#10;IDM3LjQ5NDYgNDAuMzIgMzguMTggNDAuMjU5OCAzOC4zMDg2IDQwLjE4OTYgMzguNDMyNCA0MC4x&#10;MSAzOC41NSA0MC4xMSAzOC41NSAzOS45MyAzOC43NiAzOS44OCAzOC44MUwzOS44OCAzOC44MSAz&#10;OS43MiAzOC45MSAzOS40OSAzOS4wNCAzOS40OSAzOS4wNCAzOS40OSAzOS4wNEMzOS4xNjMxIDM5&#10;LjE0NzIgMzguODI4OSAzOS4yMzA3IDM4LjQ5IDM5LjI5TDM4LjE4IDM5LjI5QzM3Ljk3IDM5LjI5&#10;IDM3Ljc2IDM5LjI5IDM3LjU0IDM5LjI5TDM2Ljk5IDM5LjI5IDM2LjcxIDM5LjI5IDM2LjY0IDM5&#10;LjI5QzM2LjIwOTIgMzkuMjI5OCAzNS43ODQzIDM5LjEzMjcgMzUuMzcgMzlMMzUuMDggMzguOSAz&#10;NC45OSAzOC45QzM0Ljg0MzEgMzguODQwNyAzNC43MDI0IDM4Ljc2NyAzNC41NyAzOC42OEwzNC4z&#10;MyAzOC41MyAzNC4zMyAzOC41MyAzNC4zMyAzOC41MyAzNC4xMiAzOC4zMyAzNCAzOC4wN0MzMy45&#10;NTMxIDM4LjAwMjMgMzMuOTA5NyAzNy45MzIyIDMzLjg3IDM3Ljg2TDMzLjgyIDM3Ljc1QzMzLjgw&#10;MjcgMzcuNjcxNiAzMy43NzkzIDM3LjU5NDcgMzMuNzUgMzcuNTJMMzQuNTcgMzcuNjNDMzUuMjM2&#10;NiAzNy42ODE5IDM1LjkwNjggMzcuNjY1MSAzNi41NyAzNy41OCAzNy4zNzg0IDM3LjU3ODYgMzgu&#10;MTU4IDM3LjI3OTYgMzguNzYgMzYuNzQgMzkuOSAzNS41MyAzOS4xOSAzMy44MyAzOC4zNiAzMi42&#10;OCAzNy42NTg1IDMxLjQ0MDkgMzYuMzExMSAzMC43MTA5IDM0Ljg5IDMwLjggMzMuNDUgMzEuMDEg&#10;MzIuNDYgMzIuMzIgMzEuNzggMzMuNTFMMzEuNjYgMzMuNzVDMzEuMDA0NiAzMy41MzM5IDMwLjI4&#10;NyAzMy43OTk0IDI5LjkzIDM0LjM5IDI5LjU1NzUgMzUuMDk1MSAyOS43OTMyIDM1Ljk2ODIgMzAu&#10;NDcgMzYuMzlMMzAuNzggMzYuNTNDMzAuNzggMzYuNzcgMzAuNzggMzcuMDIgMzAuNzggMzcuMjYg&#10;MzAuODcxNiAzOC43MDUxIDMxLjYwNTQgNDAuMDMzMyAzMi43OCA0MC44OCAzMy43NTI1IDQxLjU1&#10;MjIgMzQuODc1NiA0MS45NzQ3IDM2LjA1IDQyLjExIDM4LjM2IDQyLjUxIDQxLjY5IDQyLjI0IDQy&#10;Ljg2IDM5LjY0Wk0zOS44NiAzOC43NkMzOS44NiAzOC44MiAzOS42NyAzOC44OSAzOS44NiAzOC43&#10;NlpNMzUuMjggMzMuNzYgMzUuNDMgMzMuODVDMzUuMjMgMzMuNzEgMzUuNTcgMzQuMDEgMzUuNjIg&#10;MzQuMDZMMzUuNzUgMzQuMiAzNS44NiAzNC4zNiAzNi4wMSAzNC42MUMzNS41NjQgMzQuNjQ1IDM1&#10;LjExNiAzNC42NDUgMzQuNjcgMzQuNjFMMzQuNTggMzQuNjFDMzQuNjUgMzQuNTIgMzQuNyAzNC40&#10;MyAzNC43NyAzNC4zMyAzNC44NCAzNC4yMyAzNS4yIDMzLjg1IDM1LjI0IDMzLjc4Wk00NS43OCAz&#10;Ny43NkM0Ni4zNDkyIDM4LjMxNzggNDcuMDg4MiAzOC42Njk3IDQ3Ljg4IDM4Ljc2IDQ4Ljc0ODUg&#10;MzguODAxOSA0OS41NjE1IDM4LjMzMjggNDkuOTYgMzcuNTYgNTAuMjU2OCAzNi44MzQ1IDUwLjQy&#10;NiAzNi4wNjMxIDUwLjQ2IDM1LjI4IDUwLjU0MTIgMzQuNjQ2NyA1MC41Nzc5IDM0LjAwODUgNTAu&#10;NTcgMzMuMzcgNTAuNTU5NCAzMS44MzQzIDUwLjM0MDcgMzAuMzA3IDQ5LjkyIDI4LjgzIDQ5LjY5&#10;OTEgMjguMDI5MiA0OC44NzA4IDI3LjU1OTEgNDguMDcgMjcuNzggNDcuMjY5MiAyOC4wMDA5IDQ2&#10;Ljc5OTEgMjguODI5MiA0Ny4wMiAyOS42MyA0Ny4yMDgyIDMwLjI2OTMgNDcuMzUxOSAzMC45MjA4&#10;IDQ3LjQ1IDMxLjU4IDQ3LjQ1IDMxLjY1IDQ3LjQ1IDMxLjc5IDQ3LjQ1IDMxLjgyIDQ3LjQ1IDMy&#10;LjAyIDQ3LjQ1IDMyLjIxIDQ3LjUxIDMyLjQxIDQ3LjU3IDMyLjYxIDQ3LjUxIDMzLjEgNDcuNTEg&#10;MzMuNDEgNDcuNTEzNSAzNC4wMjE4IDQ3LjQ3NjggMzQuNjMzMSA0Ny40IDM1LjI0TDQ3LjIzIDM1&#10;LjA5QzQ3LjAzIDM0Ljg5IDQ2Ljg0IDM0LjY5IDQ2LjY2IDM0LjQ4TDQ2LjMyIDM0LjA5IDQ2LjMy&#10;IDM0LjAzIDQ2LjMyIDM0LjAzQzQ1Ljk1NjIgMzMuNTQ0IDQ1LjYyMjMgMzMuMDM2NCA0NS4zMiAz&#10;Mi41MSA0NS4xOCAzMi4yNSA0NS4wNSAzMS45OCA0NC45MyAzMS43MUw0NC45MyAzMS42NiA0NC45&#10;MyAzMS41OSA0NC43NSAzMS4xMUM0NC41MDU0IDMwLjMxODUgNDMuNjY1NSAyOS44NzUxIDQyLjg3&#10;NCAzMC4xMTk3IDQyLjExNTUgMzAuMzU0MSA0MS42NzEgMzEuMTM4OSA0MS44NiAzMS45MSA0Mi42&#10;MTQ2IDM0LjE3OTUgNDMuOTUyNiAzNi4yMTA4IDQ1Ljc0IDM3LjhaTTQ4LjA3IDM1Ljc2IDQ4LjE3&#10;IDM1Ljc2QzQ4LjEyNSAzNS44MDM2IDQ4LjA1OTcgMzUuODE5IDQ4IDM1LjhaTTQ5Ljk4IDI2Ljc2&#10;QzQ5LjkxODYgMjYuNTY0NyA0OS45MTg2IDI2LjM1NTMgNDkuOTggMjYuMTYgNTAuMDkxMiAyNS43&#10;ODc4IDUwLjMzNzIgMjUuNDcwNCA1MC42NyAyNS4yN0w1Mi44NCAyMy44OEM1My4xOTgxIDIzLjY5&#10;NjQgNTMuNjExOSAyMy42NTM2IDU0IDIzLjc2IDU0LjM3NSAyMy44NjU3IDU0LjY5NDIgMjQuMTEz&#10;MSA1NC44OSAyNC40NSA1NC45OTg4IDI0LjYxNzMgNTUuMDYxIDI0LjgxMDYgNTUuMDcgMjUuMDEg&#10;NTUuMTMxNCAyNS4yMDUzIDU1LjEzMTQgMjUuNDE0NyA1NS4wNyAyNS42MSA1NC45NjE4IDI1Ljk4&#10;MzQgNTQuNzE5NyAyNi4zMDM5IDU0LjM5IDI2LjUxTDUyLjIxIDI3Ljg5QzUxLjQ5NDcgMjguMzA2&#10;NCA1MC41NzczIDI4LjA2NDcgNTAuMTYgMjcuMzUgNTAuMDM3IDI3LjE4NjkgNDkuOTYwOSAyNi45&#10;OTMyIDQ5Ljk0IDI2Ljc5Wk01NC44NyAzMi4zQzU0Ljg3MjUgMzEuOTAyNyA1NS4wMzA0IDMxLjUy&#10;MjMgNTUuMzEgMzEuMjQgNTUuNTkxIDMwLjk1ODYgNTUuOTcyMyAzMC44MDA0IDU2LjM3IDMwLjgg&#10;NTYuNTcxNCAzMC43OTE4IDU2Ljc3MTQgMzAuODM2NiA1Ni45NSAzMC45MyA1Ny4xMzM3IDMwLjk5&#10;MDkgNTcuMjk4OSAzMS4wOTc2IDU3LjQzIDMxLjI0TDU5LjM3IDMzLjY4QzU5LjU0ODkgMzMuODY1&#10;NSA1OS42Nzk0IDM0LjA5MjEgNTkuNzUgMzQuMzRMNTkuODEgMzQuNzRDNTkuODA5NyAzNS4xMzc3&#10;IDU5LjY1MTQgMzUuNTE5IDU5LjM3IDM1LjggNTkuMDg3NyAzNi4wNzk2IDU4LjcwNzMgMzYuMjM3&#10;NSA1OC4zMSAzNi4yNCA1OC4xMDgyIDM2LjI1MjkgNTcuOTA3IDM2LjIwNzggNTcuNzMgMzYuMTEg&#10;NTcuNTQzMyAzNi4wNTU2IDU3LjM3NjQgMzUuOTQ3OCA1Ny4yNSAzNS44TDU1LjMxIDMzLjM2QzU1&#10;LjEyODEgMzMuMTc1MSA1NC45OTQyIDMyLjk0ODUgNTQuOTIgMzIuN1pNNjEuMjcgMzAuM0M2MS4z&#10;MDA1IDMwLjQ3MjEgNjEuMzQwNSAzMC42NDI0IDYxLjM5IDMwLjgxIDYxLjkwNTQgMzIuMzgwNiA2&#10;Mi44ODk2IDMzLjc1NTYgNjQuMjEgMzQuNzUgNjUuNTA3NSAzNS45NCA2Ny4xNTAyIDM2LjY4NiA2&#10;OC45IDM2Ljg4IDcwLjcyMzMgMzYuODQ3MiA3Mi40Mjc0IDM1Ljk2NzQgNzMuNTEgMzQuNSA3NC4y&#10;MDYgMzMuODI5MiA3NC42Njg2IDMyLjk1MyA3NC44MyAzMiA3NC45MDgxIDMxLjAxNDUgNzQuMTcy&#10;NCAzMC4xNTIzIDczLjE4NjkgMzAuMDc0MyA3Mi45OTY3IDMwLjA1OTIgNzIuODA1MyAzMC4wNzQ2&#10;IDcyLjYyIDMwLjEyIDcxLjg0MjggMzAuMzYwNyA3MS4zOTkyIDMxLjE3NyA3MS42MiAzMS45NiA3&#10;MS42MiAzMS45NiA3MS42MiAzMS45NiA3MS42MiAzMi4wNUw3MS40NyAzMi4yNUM3MS4xNzUzIDMy&#10;LjYxOTggNzAuODM5OCAzMi45NTUzIDcwLjQ3IDMzLjI1IDY5Ljk3NzUgMzMuNzI4NyA2OS4yODgz&#10;IDMzLjk0NzMgNjguNjEgMzMuODQgNjcuNjgwMiAzMy42MDI5IDY2LjgyMjIgMzMuMTQzIDY2LjEx&#10;IDMyLjUgNjUuODQxNCAzMi4yNzY2IDY1LjU4NDQgMzIuMDM5NiA2NS4zNCAzMS43OSA2Ni4zMzgy&#10;IDMxLjcyNzMgNjcuMjkwNyAzMS4zNDkxIDY4LjA2IDMwLjcxIDY5LjI4OTEgMjkuNzAyMyA2OS42&#10;NzY0IDI3Ljk4ODMgNjkgMjYuNTUgNjguMzA0NiAyNS4yNzA0IDY2Ljk4NTQgMjQuNDUzIDY1LjUz&#10;IDI0LjQgNjMuODkgMjQuMzM5NiA2Mi4zNzk1IDI1LjI4NzIgNjEuNzIgMjYuNzlMNjEuNzIgMjYu&#10;NzlDNjAuMzMgMjUuNDYgNTguMjEgMjcuNTcgNTkuNiAyOC45MSA2MC4xMiAyOS4zOCA2MC42NiAy&#10;OS44NyA2MS4yMyAzMC4zMlpNNzEuODcgMzEuN0M3MS44NyAzMS42MyA3MiAzMS41MiA3MS44NyAz&#10;MS43Wk02Ni4zNCAyNy44NUM2Ni4zNCAyNy44NSA2Ni4zNCAyNy43OSA2Ni4zNCAyNy44NVpNNjUu&#10;NTQgMjcuNCA2NS41NCAyNy40QzY1LjczIDI3LjQyIDY1LjU4IDI3LjQxIDY1LjU0IDI3LjRaTTY1&#10;LjIzIDI3LjQgNjUuNTMgMjcuNCA2NS44MiAyNy40OEM2NS44NDY0IDI3LjQ3NDYgNjUuODczNiAy&#10;Ny40NzQ2IDY1LjkgMjcuNDggNjUuOTc5OSAyNy41MTczIDY2LjA1NjggMjcuNTYwOCA2Ni4xMyAy&#10;Ny42MSA2NS45OCAyNy41MSA2Ni4yNSAyNy43MyA2Ni4zNSAyNy44M0w2Ni4zNSAyNy44M0M2Ni4z&#10;NTI3IDI3Ljg2MzMgNjYuMzUyNyAyNy44OTY3IDY2LjM1IDI3LjkzIDY2LjM0IDI3Ljk2MjYgNjYu&#10;MzQgMjcuOTk3NCA2Ni4zNSAyOC4wMyA2Ni4zNDU3IDI4LjA1MzEgNjYuMzQ1NyAyOC4wNzY5IDY2&#10;LjM1IDI4LjEgNjYuMzUzNyAyOC4xMjY1IDY2LjM1MzcgMjguMTUzNSA2Ni4zNSAyOC4xOCA2Ni4z&#10;NSAyOC4xOCA2Ni4zNSAyOC4yNSA2Ni4yOSAyOC4yOEw2Ni4xMSAyOC40NUM2Ni4yNCAyOC4zNCA2&#10;NS43NSAyOC42NSA2NS43OSAyOC42MyA2NS42MDc4IDI4LjY5NTMgNjUuNDIwNSAyOC43NDU0IDY1&#10;LjIzIDI4Ljc4IDY1LjEwNjggMjguNzcyIDY0Ljk4MzIgMjguNzcyIDY0Ljg2IDI4Ljc4TDY0LjY4&#10;IDI4Ljc4QzY0LjUyMzkgMjguNzM5MSA2NC4zNzAzIDI4LjY4OSA2NC4yMiAyOC42MyA2NC4yMiAy&#10;OC41NyA2NC4yMiAyOC41MSA2NC4yOCAyOC40MyA2NC4zOTY1IDI3Ljk0NzMgNjQuNzU2OCAyNy41&#10;NjA1IDY1LjIzIDI3LjQxWk04NC44IDI4LjEyQzg1LjYyMzYgMjYuNDMwNiA4NS43OTEgMjQuNDk1&#10;OCA4NS4yNyAyMi42OSA4NC44ODYyIDIwLjc2MzcgODMuMDUwMiAxOS40ODM4IDgxLjExIDE5Ljc5&#10;IDgwLjMwOTIgMTkuOTg2MSA3OS44MTg5IDIwLjc5NDIgODAuMDE1IDIxLjU5NSA4MC4yMTExIDIy&#10;LjM5NTggODEuMDE5MiAyMi44ODYxIDgxLjgyIDIyLjY5TDgxLjgyIDIyLjY5QzgxLjgyIDIyLjY5&#10;IDgxLjg4IDIyLjY5IDgxLjkyIDIyLjY5IDgxLjk2IDIyLjY5IDgxLjkyIDIyLjY5IDgyLjA3IDIy&#10;LjgxIDgyLjEwNTggMjIuODQ0MyA4Mi4xMzkyIDIyLjg4MTEgODIuMTcgMjIuOTIgODIuMzg3MiAy&#10;My4zMzYgODIuNDk0IDIzLjgwMDkgODIuNDggMjQuMjcgODIuNTQgMjQuODIxNyA4Mi41NCAyNS4z&#10;NzgzIDgyLjQ4IDI1LjkzIDgyLjQ0MjQgMjYuMTg1IDgyLjM0NjYgMjYuNDI3OSA4Mi4yIDI2LjY0&#10;IDgyLjEzNDcgMjYuNzA1MyA4Mi4wNjQ1IDI2Ljc2NTQgODEuOTkgMjYuODIgODEuOTkgMjYuODIg&#10;ODEuOTkgMjYuODIgODEuODkgMjYuODJMODEuODkgMjYuODIgODEuNzMgMjYuNzEgODEuNjMgMjYu&#10;NjMgODEuMzkgMjYuMzkgODAuOTIgMjZDODAuMjQwMiAyNS4xNzAyIDc5LjI3MjUgMjQuNjI3NCA3&#10;OC4yMSAyNC40OCA3Ny41MzYzIDI0LjQ4NDggNzYuOTQ2MSAyNC45MzI1IDc2Ljc2IDI1LjU4IDc2&#10;LjU5NzIgMjYuMTI3MyA3Ni4zNzk0IDI2LjY1NjYgNzYuMTEgMjcuMTYgNzUuOTkwNiAyNy4wNzA3&#10;IDc1Ljg3NyAyNi45NzM4IDc1Ljc3IDI2Ljg3IDc0Ljg3NiAyNS45NTkgNzQuMTU3NCAyNC44OTEy&#10;IDczLjY1IDIzLjcyIDczLjM4ODYgMjIuOTYwMSA3Mi41ODk4IDIyLjUyNiA3MS44MSAyMi43MiA3&#10;MS4wMzE1IDIyLjk2NTEgNzAuNTg4NiAyMy43ODQ0IDcwLjgxIDI0LjU3IDcxLjYwNDUgMjYuNjAy&#10;IDcyLjg4NTIgMjguNDA4MSA3NC41NCAyOS44MyA3NS40Nzc1IDMwLjc4MjYgNzcuMDA5NyAzMC43&#10;OTQ5IDc3Ljk2MjMgMjkuODU3NCA3OC4wMjg4IDI5Ljc5MiA3OC4wOTE1IDI5LjcyMjcgNzguMTUg&#10;MjkuNjUgNzguNDc3MiAyOS4yMzgzIDc4Ljc1ODggMjguNzkyMyA3OC45OSAyOC4zMiA3OS4zNjY2&#10;IDI4Ljc1NjQgNzkuODAwNiAyOS4xMzk5IDgwLjI4IDI5LjQ2IDgxLjg5NiAzMC4zMzU5IDgzLjkx&#10;NiAyOS43NDE1IDg0LjggMjguMTNaTTgxLjggMjIuNjlDODEuOCAyMi42OSA4MS44IDIyLjY5IDgx&#10;LjggMjIuNjlaTTgxLjggMjIuNjkgODEuODggMjIuNjlDODEuODYwNiAyMi42OTYyIDgxLjg0MDQg&#10;MjIuNjk5NiA4MS44MiAyMi43Wk03OC4wNyAyNy40NyA3OC4wNyAyNy40NyA3OC4wNyAyNy40N1pN&#10;ODEuODMgMjYuODcgODEuODMgMjYuODdDODEuODMgMjYuODcgODIgMjcgODEuODcgMjYuOVpNNzQu&#10;MjkgNTYuNjFDNjEuOTQzMiA2MC40OTA5IDQ5LjM0NzcgNjMuNTMxMiAzNi41OSA2NS43MSAzNC43&#10;IDY2LjA0IDMzLjg5IDYzLjE1IDM1Ljc5IDYyLjgyIDQ4LjU0ODkgNjAuNjQyNiA2MS4xNDQ3IDU3&#10;LjU5ODkgNzMuNDkgNTMuNzEgNzUuMzQgNTMuMTMgNzYuMTMgNTYgNzQuMjkgNTYuNjFaTTcyLjM5&#10;IDY0Ljg2QzYyLjI2OTIgNjguMzY2OSA1MS45MDkxIDcxLjE0MDcgNDEuMzkgNzMuMTYgMzkuNSA3&#10;My41MiAzOC42OSA3MC42MyA0MC41OSA3MC4yNyA1MS4xMDkzIDY4LjI0NzMgNjEuNDY5NCA2NS40&#10;NzAxIDcxLjU5IDYxLjk2IDczLjQyIDYxLjMzIDc0LjIgNjQuMjMgNzIuMzkgNjQuODZaTTU0LjIg&#10;NzguMjVDNTEuNTkgNzkuMDkgNDguOTQgODAuMTIgNDYuMTUgODAuMDUgNDQuMjIgODAuMDUgNDQu&#10;MjIgNzcuMDUgNDYuMTUgNzcuMDUgNDguNzUgNzcuMTEgNTEuMjYgNzYuMDUgNTMuNjkgNzUuMjZM&#10;NjEuNDcgNzIuNzRDNjMuMzIgNzIuMTUgNjQuMSA3NS4wNCA2Mi4yNyA3NS42NFpNNjcuNjcgODAu&#10;MjVDNjcuODk2NiA4MS4wMzM3IDY3LjQ1MDggODEuODUzOCA2Ni42NyA4Mi4wOSA2MS42NTQ5IDgy&#10;LjgwMTkgNTYuNzM0NiA4NC4wNjk3IDUyIDg1Ljg3IDUxLjE5OTYgODYuMDg3NSA1MC4zNzM2IDg1&#10;LjYxODcgNTAuMTUgODQuODIgNDkuOTU2IDg0LjA0MDIgNTAuMzkwMSA4My4yNDE0IDUxLjE1IDgy&#10;Ljk4IDU1Ljg2NiA4MS4xOTAzIDYwLjc2NiA3OS45MjkzIDY1Ljc2IDc5LjIyIDY2LjU2OTcgNzgu&#10;OTc4MyA2Ny40MjIgNzkuNDM4NyA2Ny42NjM3IDgwLjI0ODQgNjcuNjY1OSA4MC4yNTU2IDY3LjY2&#10;OCA4MC4yNjI4IDY3LjY3IDgwLjI3Wk0xNDQuNDUgMTAuNEMxNDUuNjYgNy44IDE0NS44NSA0Ljg2&#10;IDE0My44NiAyLjYgMTQyLjA4MyAwLjc0MTU5NyAxMzkuNTYyLTAuMjE0MDU3IDEzNy05LjUzNjc0&#10;ZS0wOCAxMzAuNjUgMC40NiAxMjYuNTQgNy4xIDEyMyAxMS42MSAxMTguNTggMTcuMjcgMTE0LjMg&#10;MjMuMDMzMyAxMTAuMTYgMjguOSAxMDguNzYgMzAuOSAxMDcuMzggMzIuOSAxMDYgMzQuOUw4My45&#10;MiAyLjM5QzgzLjQ4ODUgMS42ODc3MiA4Mi41ODA1IDEuNDQ5NzEgODEuODYgMS44NSA3Mi41ODkg&#10;Ny4wMTkzIDYyLjgzNjIgMTEuMjcyNyA1Mi43NCAxNC41NSA0Mi4yMDc3IDE3Ljg1NzUgMzEuNDE2&#10;NSAyMC4yNzYgMjAuNDggMjEuNzggMTQuMTggMjIuNzEgNy44NSAyMy40NiAxLjQ4IDI0LjIxIDAu&#10;NjQwNzA5IDI0LjIyNzUtMC4wMjU1MDA5IDI0LjkyMi0wLjAwODAyMTkxIDI1Ljc2MTMtMC4wMDU1&#10;NzA4MSAyNS44NzkgMC4wMTA1NDQ1IDI1Ljk5NiAwLjA0IDI2LjExIDQuMTAxOTEgMzcuOTc0NiA5&#10;LjY0MjE5IDQ5LjI4MDIgMTYuNTMgNTkuNzYgMTguMjkgNjIuNDI2NyAyMC4xMzY3IDY1LjA1IDIy&#10;LjA3IDY3LjYzIDIzLjk3IDcwLjE1IDI2LjAxIDcyLjU1IDI3LjgxIDc1LjE0IDMxLjgxIDgwLjkw&#10;NjcgMzUuODgzMyA4Ni42NSA0MC4wMyA5Mi4zNyA0NC42OTY3IDk4Ljg3NjcgNDkuNDQ2NyAxMDUu&#10;MzQ3IDU0LjI4IDExMS43OCA1NC42MzM4IDExMi4zNTMgNTUuMzE2NiAxMTIuNjMxIDU1Ljk3IDEx&#10;Mi40N0wxMDIuNzYgOTUuNzEgMTI1LjY5IDg3LjUgMTMxLjMxIDg1LjVDMTMyLjc4IDg0Ljk3IDEz&#10;NC40NSA4NC41IDEzNS41NiA4My4zNyAxMzYuNTkxIDgyLjI2NDYgMTM2LjgxMSA4MC42Mjg5IDEz&#10;Ni4xMSA3OS4yOSAxMzUuMTAyIDc3LjQ2MDMgMTMzLjk0OCA3NS43MTQ2IDEzMi42NiA3NC4wN0wx&#10;MTcuNDIgNTEuNjRDMTIxLjc2NyA0NS41NiAxMjYuMDA3IDM5LjM5NjcgMTMwLjE0IDMzLjE1IDEz&#10;MS4xIDM0LjA2NDQgMTMyLjYxOSAzNC4wMjc5IDEzMy41MzMgMzMuMDY4NCAxMzMuNjQ5IDMyLjk0&#10;NjcgMTMzLjc1MiAzMi44MTMyIDEzMy44NCAzMi42NyAxMzQuMTcgMzIuMTkgMTM0LjQzIDMxLjY3&#10;IDEzNC43MyAzMS4xMyAxMzUuMzQ3IDMwLjA5NzUgMTM2LjAxNCAyOS4wOTYzIDEzNi43MyAyOC4x&#10;M0wxMzYuOSAyNy45IDEzNy4xNCAyNy41OUMxMzcuMzIgMjcuMzcgMTM3LjUgMjcuMTYgMTM3LjY3&#10;IDI2Ljk0IDEzOC4wOCAyNi40NiAxMzguNSAyNS45NCAxMzguOTQgMjUuNTIgMTM5LjUyNCAyNC45&#10;MTY3IDEzOS41MDggMjMuOTU0NCAxMzguOTA0IDIzLjM3MDcgMTM4LjgyMSAyMy4yOTAyIDEzOC43&#10;MjkgMjMuMjE5NiAxMzguNjMgMjMuMTYgMTM4LjExIDIyLjkyIDEzNy41NyAyMi43IDEzNy4wMiAy&#10;Mi40OSAxMzcuNjggMjEuNDkgMTM4LjM2IDIwLjQyIDEzOS4wMiAxOS4zNyAxNDEuMDA1IDE2LjQ5&#10;NjcgMTQyLjgxOSAxMy41MDgxIDE0NC40NSAxMC40MlpNMTM3LjM1IDNDMTM5LjE4IDIuOTQgMTQx&#10;LjQ5IDMuNjkgMTQyLjIyIDUuNTQgMTQyLjQ2MyA2LjIxODg3IDE0Mi40ODcgNi45NTY1NSAxNDIu&#10;MjkgNy42NSAxNDIuMTExIDcuNjMwMTggMTQxLjkyOSA3LjYzMDE4IDE0MS43NSA3LjY1IDE0Mi4w&#10;OCA3LjY1IDE0MS43NSA3LjY1IDE0MS43NSA3LjY1TDE0MS40MyA3LjY1IDE0MC44IDcuNjUgMTQw&#10;LjE3IDcuNjVDMTQwLjEgNy42NSAxMzkuNzIgNy42NSAxNDAuMDcgNy42NSAxMzkuOTg1IDcuNjQy&#10;OTkgMTM5LjkwMSA3LjYyNjIxIDEzOS44MiA3LjYgMTM5LjQxMSA3LjUyNTI5IDEzOS4wMSA3LjQx&#10;NDg2IDEzOC42MiA3LjI3TDEzOC41NyA3LjI3IDEzOC41MiA3LjI3IDEzOC4yOSA3LjE2QzEzOC4x&#10;IDcuMDUgMTM3LjkgNi45NCAxMzcuNzIgNi44MUwxMzcuNjUgNi44MSAxMzcuNDggNi42NkMxMzcu&#10;MzMxIDYuNTM3MDEgMTM3LjE5IDYuNDAzMzIgMTM3LjA2IDYuMjYgMTM3IDYuMTkgMTM2Ljk0IDYu&#10;MTEgMTM2Ljg3IDYuMDRMMTM2Ljg3IDYuMDRDMTM2Ljc4IDUuODcgMTM2LjY2IDUuNzIgMTM2LjU3&#10;IDUuNTUgMTM2LjQ4IDUuMzggMTM2LjQ4IDUuMzggMTM2LjQ0IDUuM0wxMzYuNDQgNS4zQzEzNi4z&#10;OCA1LjEyIDEzNi4zMiA0Ljk2IDEzNi4yNyA0Ljc4TDEzNi4yMSA0LjUgMTM2LjIxIDQuNUMxMzYu&#10;MiA0LjMwMDEzIDEzNi4yIDQuMDk5ODcgMTM2LjIxIDMuOSAxMzYuMjExIDMuNzAzNjYgMTM2LjE3&#10;IDMuNTA5MzkgMTM2LjA5IDMuMzMgMTM2LjQ5NiAzLjE3MTM2IDEzNi45MTkgMy4wNjA2MiAxMzcu&#10;MzUgM1pNMTI3LjU1IDcxLjg2IDEzMC45MSA3Ni44IDEzMi4zMSA3OC44QzEzMi42NSA3OS4zMSAx&#10;MzMuODEgODAuNTMgMTMzLjQ0IDgxLjE4IDEzMy4yMyA4MS41NSAxMzIuNTkgODEuNzcgMTMyLjIx&#10;IDgxLjkyIDEzMS4zNSA4Mi4yOCAxMzAuNDUgODIuNTYgMTI5LjU3IDgyLjkyTDEyMy45NiA4NC45&#10;MiA4MCAxMDAuNjkgNTYuMTMgMTA5LjI0QzQ4LjAxIDk4LjM2IDQwLjA1IDg3LjM2IDMyLjI1IDc2&#10;LjI0IDMwLjM0IDczLjUxIDI4LjM3IDcwLjg3IDI2LjMxIDY4LjI0IDI0LjQxIDY1LjgyIDIyLjU5&#10;IDYzLjMzNjcgMjAuODUgNjAuNzkgMTcuMjk5MSA1NS42MjI0IDE0LjA3OTMgNTAuMjM0OSAxMS4y&#10;MSA0NC42NiA4LjI3MjQ0IDM4Ljk1MDMgNS43MjAwOCAzMy4wNTA0IDMuNTcgMjcgMTQuMzIgMjUu&#10;NzIgMjUuMDggMjQuMzkgMzUuNjkgMjIuMTkgNDYuNDE4NCAxOS45NjM5IDU2LjkwNDUgMTYuNjk4&#10;NSA2NyAxMi40NCA3Mi4xNjY3IDEwLjI1MjcgNzcuMjE5OCA3LjgwNjI5IDgyLjE0IDUuMTFMMTA0&#10;LjIyIDM3LjU2Qzk3LjI5IDQ3LjcxIDkwLjY3IDU4LjA3IDg0LjIyIDY4LjU2IDg0LjEwMDYgNjgu&#10;NzQzNiA4NC4wMjUzIDY4Ljk1MjQgODQgNjkuMTcgODMuOTEyNCA2OS4yOTMzIDgzLjg0MTggNjku&#10;NDI3OSA4My43OSA2OS41NyA4MS44OTA5IDc0Ljk0NDcgODEuMTMxNSA4MC42NTU4IDgxLjU2IDg2&#10;LjM0IDgxLjU3OSA4Ny4xODQ4IDgyLjI3OTMgODcuODU0MiA4My4xMjQxIDg3LjgzNTEgODMuMjM3&#10;NCA4Ny44MzI2IDgzLjM1MDEgODcuODE3NCA4My40NiA4Ny43OSA4Ni4xMDE3IDg2Ljg2NDUgODgu&#10;NTc0MyA4NS41MTM0IDkwLjc4IDgzLjc5IDkzLjAzMzkgODIuMTIyNCA5NS4wNTIxIDgwLjE1OCA5&#10;Ni43OCA3Ny45NSA5OC43IDc2LjYzIDEwMC4xMiA3NC40NiAxMDEuNTIgNzIuNyAxMDMuODMgNjku&#10;OCAxMDYuMTEgNjYuODYgMTA4LjM1IDYzLjkxIDExMC43NzcgNjAuNzEgMTEzLjE2MyA1Ny40ODY3&#10;IDExNS41MSA1NC4yNFpNOTEuODEgNzkuMDlDOTAuOTQ0NiA3OS44OTg3IDkwLjAzMyA4MC42NTY2&#10;IDg5LjA4IDgxLjM2TDg4Ljk3IDgxLjQ0Qzg4LjgyMjcgODEuMzg2OSA4OC42NjY0IDgxLjM2MzEg&#10;ODguNTEgODEuMzcgODcuOTk3MyA4MS40MDUgODcuNDgyNyA4MS40MDUgODYuOTcgODEuMzcgODYu&#10;ODAzIDgxLjM0MiA4Ni42Mzg5IDgxLjI5ODUgODYuNDggODEuMjQgODYuMzY0OSA4MS4xODk5IDg2&#10;LjI1NDQgODEuMTI5NyA4Ni4xNSA4MS4wNkw4NiA4MC44NUM4NS45NzMgODAuODEyMiA4NS45NDk2&#10;IDgwLjc3MjEgODUuOTMgODAuNzMgODUuOTMgODAuNjYgODUuOTMgODAuNiA4NS44NyA4MC41Mkw4&#10;NS44NyA4MC41OUM4NS44MzExIDgwLjI3MTEgODUuNjkwOSA3OS45NzMyIDg1LjQ3IDc5Ljc0IDg1&#10;LjI1NDYgNzkuNTQyMyA4NC45OTM1IDc5LjQwMTQgODQuNzEgNzkuMzMgODQuODcgNzcuOTEgODUu&#10;MTEgNzYuNSA4NS40MSA3NS4xIDg2Ljg1NjMgNzcuMzAyOCA4OS4xOTU0IDc4Ljc2MTEgOTEuODEg&#10;NzkuMDlaTTEzNC4wOCAyMS42QzEyNi45NjcgMzIuNzg2NyAxMTkuNTEgNDMuNzQ2NyAxMTEuNzEg&#10;NTQuNDggMTA3LjI3IDYwLjU0NjcgMTAyLjcgNjYuNTE2NyA5OCA3Mi4zOSA5Ni4zMyA3NC40NyA5&#10;NC43NSA3Ni42NSA5MS44IDc2LjA0IDg5LjggNzUuNjQgODcuNDggNzQuMTYgODcuNDQgNzEuOTIg&#10;ODcuNDUwNiA3MS4zNjcyIDg3LjEzMjUgNzAuODYwNiA4Ni42MyA3MC42MyA4Ni42MyA3MC41NCA4&#10;Ni42OCA3MC40NSA4Ni43MSA3MC4zNiA4Ni43MTQ3IDcwLjMwMDEgODYuNzE0NyA3MC4yMzk5IDg2&#10;LjcxIDcwLjE4TDg2LjggNzAuMDdDOTMuNDQgNTkuMjMgMTAwLjI5IDQ4LjUyIDEwNy40NiAzOC4w&#10;NyAxMTEuMjEgMzIuNiAxMTUuMDQgMjcuMTggMTE4Ljk5IDIxLjg2IDEyMi42MjYgMTYuNjk2NyAx&#10;MjYuNTQyIDExLjczNTkgMTMwLjcyIDcgMTMxLjQ2MyA2LjE3Njk3IDEzMi4yOCA1LjQyMzgyIDEz&#10;My4xNiA0Ljc1IDEzMy40NDUgNi42MzMxOCAxMzQuNDk5IDguMzEzNTggMTM2LjA3IDkuMzkgMTM3&#10;LjQ5MyAxMC4zMzk1IDEzOS4xODEgMTAuODEyMiAxNDAuODkgMTAuNzQgMTQwLjI5IDExLjc0IDEz&#10;OS42MyAxMi43NCAxMzkuMDEgMTMuNzkgMTM3LjM5IDE2LjM5IDEzNS43NDcgMTguOTkzMyAxMzQu&#10;MDggMjEuNlpNMTExLjY1IDQxLjI0QzExMS43MiA0MS41MDIxIDExMS43MiA0MS43Nzc5IDExMS42&#10;NSA0Mi4wNEwxMTEuNSA0Mi40QzExMS4zNyA0Mi42MjEzIDExMS4xODQgNDIuODA0MiAxMTAuOTYg&#10;NDIuOTNMMTEwLjYgNDMuMDlDMTEwLjQwNyA0My4xNDQ4IDExMC4yMDMgNDMuMTQ0OCAxMTAuMDEg&#10;NDMuMDkgMTA5LjgxMSA0My4wODEgMTA5LjYxNyA0My4wMTg4IDEwOS40NSA0Mi45MSAxMDkuMjc2&#10;IDQyLjgyNjUgMTA5LjEzIDQyLjY5NDUgMTA5LjAzIDQyLjUzIDEwOC45MTMgNDIuNDAxNyAxMDgu&#10;ODI3IDQyLjI0NzUgMTA4Ljc4IDQyLjA4TDEwOC43OCA0MkMxMDguNzggNDIgMTA4LjY5IDQxLjkg&#10;MTA4LjYzIDQxLjg2IDEwOC41MzEgNDEuNzY3IDEwOC40NDYgNDEuNjU5IDEwOC4zOCA0MS41NEwx&#10;MDguMjIgNDEuMThDMTA4LjE1IDQwLjkxNzkgMTA4LjE1IDQwLjY0MjEgMTA4LjIyIDQwLjM4IDEw&#10;OC4yMiA0MC4yNiAxMDguMzMgNDAuMTUgMTA4LjM4IDQwLjAzIDEwOC41NzkgMzkuNjk1OSAxMDgu&#10;ODk3IDM5LjQ0OTQgMTA5LjI3IDM5LjM0IDEwOS42NjIgMzkuMjQ3NiAxMTAuMDc0IDM5LjMwMDkg&#10;MTEwLjQzIDM5LjQ5TDExMC44MyAzOS44IDExMC45MyAzOS44OUMxMTEuMDY5IDQwLjA0OTggMTEx&#10;LjE5OSA0MC4yMTY3IDExMS4zMiA0MC4zOSAxMTEuMzczIDQwLjQ2NDQgMTExLjQxNyA0MC41NDUg&#10;MTExLjQ1IDQwLjYzIDExMS41MzIgNDAuODI4MSAxMTEuNTk5IDQxLjAzMiAxMTEuNjUgNDEuMjRa&#10;TTExNC4zNSAzNy42QzExNC40MiAzNy44NjIxIDExNC40MiAzOC4xMzc5IDExNC4zNSAzOC40TDEx&#10;NC4yIDM4Ljc1QzExNC4xMTIgMzguOTI2MiAxMTMuOTc3IDM5LjA3NDkgMTEzLjgxIDM5LjE4IDEx&#10;My42NjkgMzkuMzE0NSAxMTMuNDkyIDM5LjQwNDkgMTEzLjMgMzkuNDQgMTEzLjEwOCAzOS40OTkz&#10;IDExMi45MDIgMzkuNDk5MyAxMTIuNzEgMzkuNDQgMTEyLjUxMSAzOS40MzEgMTEyLjMxNyAzOS4z&#10;Njg4IDExMi4xNSAzOS4yNkwxMTEuNyAzOUMxMTEuNDc4IDM4Ljg2NzkgMTExLjI5MiAzOC42ODIy&#10;IDExMS4xNiAzOC40NkwxMTEgMzguMUMxMTAuOTMgMzcuODQxMyAxMTAuOTMgMzcuNTY4NyAxMTEg&#10;MzcuMzFMMTExLjE1IDM2Ljk1QzExMS4yNDIgMzYuNzc4OCAxMTEuMzc2IDM2LjYzNDIgMTExLjU0&#10;IDM2LjUzIDExMS42ODQgMzYuMzk4MSAxMTEuODYgMzYuMzA1MiAxMTIuMDUgMzYuMjYgMTEyLjI0&#10;NyAzNi4yMTAxIDExMi40NTMgMzYuMjEwMSAxMTIuNjUgMzYuMjYgMTEyLjg0OSAzNi4yNzA5IDEx&#10;My4wNDIgMzYuMzMyOSAxMTMuMjEgMzYuNDRMMTEzLjY1IDM2LjczQzExMy44NzQgMzYuODU5MyAx&#10;MTQuMDYxIDM3LjA0NTYgMTE0LjE5IDM3LjI3Wk0xMTcuMDggMzMuOTQgMTE3LjA4IDM0LjM0QzEx&#10;Ny4wOCAzNC42MDc3IDExNy4wMDcgMzQuODcwMyAxMTYuODcgMzUuMUwxMTYuNjQgMzUuNEMxMTYu&#10;NTA5IDM1LjU0MjQgMTE2LjM0NCAzNS42NDkxIDExNi4xNiAzNS43MSAxMTUuNzkzIDM1Ljg4MzIg&#10;MTE1LjM2NyAzNS44ODMyIDExNSAzNS43MSAxMTQuODEzIDM1LjY1NTYgMTE0LjY0NiAzNS41NDc4&#10;IDExNC41MiAzNS40TDExNC4yNiAzNS4wN0MxMTQuMDc1IDM0Ljg4NzggMTEzLjk0IDM0LjY2MDIg&#10;MTEzLjg3IDM0LjQxTDExMy44NyAzNC4wMUMxMTMuODcxIDMzLjc0MzggMTEzLjk0IDMzLjQ4MjMg&#10;MTE0LjA3IDMzLjI1TDExNC4zMSAzMi45NUMxMTQuNDM2IDMyLjgwMjIgMTE0LjYwMyAzMi42OTQ1&#10;IDExNC43OSAzMi42NCAxMTQuOTY5IDMyLjU0NjYgMTE1LjE2OSAzMi41MDE4IDExNS4zNyAzMi41&#10;MSAxMTUuNzYzIDMyLjUzMSAxMTYuMTM3IDMyLjY4NjMgMTE2LjQzIDMyLjk1TDExNi42OSAzMy4y&#10;OEMxMTYuODcyIDMzLjQ2NDkgMTE3LjAwNiAzMy42OTE1IDExNy4wOCAzMy45NFpNMTE5LjQ3IDI5&#10;LjhDMTE5LjU0IDMwLjA1ODcgMTE5LjU0IDMwLjMzMTMgMTE5LjQ3IDMwLjU5TDExOS4zMiAzMC45&#10;NUMxMTkuMTg4IDMxLjE3MjIgMTE5LjAwMiAzMS4zNTc5IDExOC43OCAzMS40OUwxMTguNDIgMzEu&#10;NjRDMTE4LjIyMyAzMS42ODk5IDExOC4wMTcgMzEuNjg5OSAxMTcuODIgMzEuNjQgMTE3LjYyMSAz&#10;MS42MjkxIDExNy40MjggMzEuNTY3MSAxMTcuMjYgMzEuNDYgMTE3LjA4OSAzMS4zNjg2IDExNi45&#10;NDQgMzEuMjM0MiAxMTYuODQgMzEuMDcgMTE2LjcwOCAzMC45MjYgMTE2LjYxNSAzMC43NTAzIDEx&#10;Ni41NyAzMC41NkwxMTYuNSAzMC4xOUMxMTYuNDMgMjkuOTMxMyAxMTYuNDMgMjkuNjU4NyAxMTYu&#10;NSAyOS40TDExNi42NSAyOS4wNEMxMTYuNzc2IDI4LjgxMzQgMTE2Ljk2MyAyOC42MjY1IDExNy4x&#10;OSAyOC41TDExNy41NCAyOC4zNUMxMTcuNzM3IDI4LjMwMDEgMTE3Ljk0MyAyOC4zMDAxIDExOC4x&#10;NCAyOC4zNSAxMTguMzM5IDI4LjM1OSAxMTguNTMzIDI4LjQyMTIgMTE4LjcgMjguNTMgMTE4Ljg3&#10;NSAyOC42MTYyIDExOS4wMjEgMjguNzUxOCAxMTkuMTIgMjguOTIgMTE5LjI1MiAyOS4wNjQgMTE5&#10;LjM0NSAyOS4yMzk3IDExOS4zOSAyOS40M1pNMTIyLjEzIDI2LjcxIDEyMi4xOSAyNy4xMUMxMjIu&#10;MTkyIDI3LjM3NzkgMTIyLjExOSAyNy42NDA5IDEyMS45OCAyNy44N0wxMjEuNzUgMjguMTdDMTIx&#10;LjYxNyAyOC4zMTQ5IDEyMS40NDggMjguNDIxOSAxMjEuMjYgMjguNDggMTIxLjA4NyAyOC41Nzkx&#10;IDEyMC44ODkgMjguNjI0NCAxMjAuNjkgMjguNjEgMTIwLjQ4OCAyOC42MjI5IDEyMC4yODcgMjgu&#10;NTc3OCAxMjAuMTEgMjguNDggMTE5LjkyMyAyOC40MjU2IDExOS43NTYgMjguMzE3OCAxMTkuNjMg&#10;MjguMTdMMTE5LjE0IDI3LjdDMTE4Ljk1MSAyNy41MjA5IDExOC44MTYgMjcuMjkyMiAxMTguNzUg&#10;MjcuMDQgMTE4Ljc1IDI2LjkxIDExOC43NSAyNi43OCAxMTguNzUgMjYuNjQgMTE4Ljc0NSAyNi4z&#10;NzYyIDExOC44MTQgMjYuMTE2NCAxMTguOTUgMjUuODlMMTE5LjE5IDI1LjU4QzExOS4zMiAyNS40&#10;MzY2IDExOS40ODYgMjUuMzI5NyAxMTkuNjcgMjUuMjcgMTE5Ljg0OSAyNS4xNzY2IDEyMC4wNDkg&#10;MjUuMTMxOCAxMjAuMjUgMjUuMTQgMTIwLjQ0OCAyNS4xMzMgMTIwLjY0NSAyNS4xNzc5IDEyMC44&#10;MiAyNS4yNyAxMjEuMDA2IDI1LjMzMjEgMTIxLjE3NCAyNS40Mzg1IDEyMS4zMSAyNS41OCAxMjEu&#10;NDcgMjUuNzQgMTIxLjYzIDI1LjkgMTIxLjggMjYuMDUgMTIxLjk2MSAyNi4yNDA3IDEyMi4wNzQg&#10;MjYuNDY2OSAxMjIuMTMgMjYuNzFaIiBjbGFzcz0iTXNmdE9mY1RobV9BY2NlbnQxX0ZpbGxfdjIi&#10;IGZpbGw9IiMwMjkxQjEiLz48L2c+PC9nPjwvc3ZnPlBLAwQUAAYACAAAACEAg/5kuNkAAAADAQAA&#10;DwAAAGRycy9kb3ducmV2LnhtbEyPwU7DMBBE70j8g7VI3KjTqjQhZFO1lRBXGhBnN16SqPHaip00&#10;8PWYEz2OZjTzptjOphcTDb6zjLBcJCCIa6s7bhA+3l8eMhA+KNaqt0wI3+RhW97eFCrX9sJHmqrQ&#10;iFjCPlcIbQgul9LXLRnlF9YRR+/LDkaFKIdG6kFdYrnp5SpJNtKojuNCqxwdWqrP1WgQsjRzP59T&#10;t65eD+N+3r2Rq46EeH83755BBJrDfxj+8CM6lJHpZEfWXvQI8UhAeAIRvU36COKEkKZrkGUhr9nL&#10;XwAAAP//AwBQSwMEFAAGAAgAAAAhACJWDu7HAAAApQEAABkAAABkcnMvX3JlbHMvZTJvRG9jLnht&#10;bC5yZWxzvJCxagMxDIb3Qt7BaO/57oZSSnxZSiFrSB9A2DqfyVk2lhuat49plgYC3TpK4v/+D213&#10;33FVZyoSEhsYuh4UsU0usDfwefx4fgUlFdnhmpgMXEhgN22etgdasbaQLCGLahQWA0ut+U1rsQtF&#10;lC5l4naZU4lY21i8zmhP6EmPff+iy28GTHdMtXcGyt6NoI6X3Jr/Zqd5Dpbek/2KxPVBhQ6xdTcg&#10;Fk/VQCQX8LYcOzl70I8dhv9xGLrMPw767rnTFQAA//8DAFBLAQItABQABgAIAAAAIQCo1seoEwEA&#10;AEkCAAATAAAAAAAAAAAAAAAAAAAAAABbQ29udGVudF9UeXBlc10ueG1sUEsBAi0AFAAGAAgAAAAh&#10;ADj9If/WAAAAlAEAAAsAAAAAAAAAAAAAAAAARAEAAF9yZWxzLy5yZWxzUEsBAi0AFAAGAAgAAAAh&#10;ADB35lEDAgAAhgQAAA4AAAAAAAAAAAAAAAAAQwIAAGRycy9lMm9Eb2MueG1sUEsBAi0ACgAAAAAA&#10;AAAhABp8j1/aRQAA2kUAABQAAAAAAAAAAAAAAAAAcgQAAGRycy9tZWRpYS9pbWFnZTEucG5nUEsB&#10;Ai0ACgAAAAAAAAAhANL1NQBBPQAAQT0AABQAAAAAAAAAAAAAAAAAfkoAAGRycy9tZWRpYS9pbWFn&#10;ZTIuc3ZnUEsBAi0AFAAGAAgAAAAhAIP+ZLjZAAAAAwEAAA8AAAAAAAAAAAAAAAAA8YcAAGRycy9k&#10;b3ducmV2LnhtbFBLAQItABQABgAIAAAAIQAiVg7uxwAAAKUBAAAZAAAAAAAAAAAAAAAAAPeIAABk&#10;cnMvX3JlbHMvZTJvRG9jLnhtbC5yZWxzUEsFBgAAAAAHAAcAvgEAAPWJAAAAAA==&#10;" w14:anchorId="0DBBEB3C">
                <v:fill type="frame" o:title="" recolor="t" rotate="t" r:id="rId158"/>
                <v:path arrowok="t"/>
                <w10:wrap anchorx="margin"/>
              </v:shape>
            </w:pict>
          </mc:Fallback>
        </mc:AlternateContent>
      </w:r>
    </w:p>
    <w:p w14:paraId="466D6CC8" w14:textId="7EC365A8" w:rsidR="00BE69E0" w:rsidRDefault="00E413C4" w:rsidP="00636743">
      <w:pPr>
        <w:pStyle w:val="Heading3"/>
      </w:pPr>
      <w:bookmarkStart w:id="73" w:name="_4.3.2_Review_and"/>
      <w:bookmarkEnd w:id="73"/>
      <w:r>
        <w:tab/>
        <w:t xml:space="preserve">            4.3.2 Review and Strengthen </w:t>
      </w:r>
      <w:r w:rsidR="00636743">
        <w:t xml:space="preserve">the </w:t>
      </w:r>
      <w:r>
        <w:t xml:space="preserve">Process </w:t>
      </w:r>
      <w:r>
        <w:tab/>
      </w:r>
      <w:r w:rsidR="00BE69E0">
        <w:tab/>
      </w:r>
    </w:p>
    <w:p w14:paraId="6EF30966" w14:textId="766CC784" w:rsidR="00BE69E0" w:rsidRPr="00636743" w:rsidRDefault="00BE69E0" w:rsidP="00BE69E0">
      <w:pPr>
        <w:tabs>
          <w:tab w:val="left" w:pos="6900"/>
        </w:tabs>
        <w:jc w:val="both"/>
        <w:rPr>
          <w:b/>
          <w:bCs/>
        </w:rPr>
      </w:pPr>
      <w:r w:rsidRPr="00636743">
        <w:rPr>
          <w:b/>
          <w:bCs/>
        </w:rPr>
        <w:t>Review and strengthen the process for booking review appointments for patient</w:t>
      </w:r>
      <w:r w:rsidR="00821500">
        <w:rPr>
          <w:b/>
          <w:bCs/>
        </w:rPr>
        <w:t>s</w:t>
      </w:r>
      <w:r w:rsidRPr="00636743">
        <w:rPr>
          <w:b/>
          <w:bCs/>
        </w:rPr>
        <w:t xml:space="preserve"> you put onto a Chronic Condition Management Plan.</w:t>
      </w:r>
    </w:p>
    <w:p w14:paraId="7CBC7899" w14:textId="1734E919" w:rsidR="00BE69E0" w:rsidRDefault="00BE69E0" w:rsidP="00C049BF">
      <w:pPr>
        <w:pStyle w:val="ListParagraph"/>
        <w:numPr>
          <w:ilvl w:val="2"/>
          <w:numId w:val="29"/>
        </w:numPr>
        <w:tabs>
          <w:tab w:val="left" w:pos="6900"/>
        </w:tabs>
        <w:ind w:left="850" w:hanging="425"/>
        <w:contextualSpacing w:val="0"/>
        <w:jc w:val="both"/>
      </w:pPr>
      <w:r>
        <w:t xml:space="preserve">Consider and develop a method for how your practice will approach scheduling review appointments. </w:t>
      </w:r>
      <w:r w:rsidR="00072B3E">
        <w:t xml:space="preserve">Understand </w:t>
      </w:r>
      <w:r w:rsidR="00FA429E">
        <w:t>your practice</w:t>
      </w:r>
      <w:r w:rsidR="00474DAE">
        <w:t>’</w:t>
      </w:r>
      <w:r w:rsidR="00FA429E">
        <w:t xml:space="preserve">s review </w:t>
      </w:r>
      <w:r w:rsidR="00E958E4">
        <w:t>processes</w:t>
      </w:r>
      <w:r w:rsidR="00FA429E">
        <w:t xml:space="preserve"> and ensure that workflows</w:t>
      </w:r>
      <w:r w:rsidR="00DE402E">
        <w:t xml:space="preserve"> reflect these</w:t>
      </w:r>
      <w:r w:rsidR="00FA429E">
        <w:t xml:space="preserve">. </w:t>
      </w:r>
    </w:p>
    <w:p w14:paraId="656B912C" w14:textId="41DEBA36" w:rsidR="00BE69E0" w:rsidRDefault="00BE69E0" w:rsidP="00C049BF">
      <w:pPr>
        <w:pStyle w:val="ListParagraph"/>
        <w:numPr>
          <w:ilvl w:val="2"/>
          <w:numId w:val="29"/>
        </w:numPr>
        <w:tabs>
          <w:tab w:val="left" w:pos="6900"/>
        </w:tabs>
        <w:ind w:left="850" w:hanging="425"/>
        <w:contextualSpacing w:val="0"/>
        <w:jc w:val="both"/>
      </w:pPr>
      <w:r>
        <w:t>Develop workflows for reception – to ensure that as the patient is handed over</w:t>
      </w:r>
      <w:r w:rsidR="00096259">
        <w:t xml:space="preserve"> from the GP</w:t>
      </w:r>
      <w:r>
        <w:t xml:space="preserve"> to reception, and before they leave your practice, reception has an action to schedule their next appointment, understands the </w:t>
      </w:r>
      <w:r w:rsidR="0039686F">
        <w:t xml:space="preserve">clinically appropriate </w:t>
      </w:r>
      <w:r>
        <w:t>timeframe for review to inform scheduling, and communicates the appointment time and date clearly to the patient (SMS, or reminder card, or other)</w:t>
      </w:r>
      <w:r w:rsidR="00FD5C0F">
        <w:t>.</w:t>
      </w:r>
    </w:p>
    <w:p w14:paraId="6AAD2E1B" w14:textId="1ED3DC11" w:rsidR="00BE69E0" w:rsidRDefault="00BE69E0" w:rsidP="00C049BF">
      <w:pPr>
        <w:pStyle w:val="ListParagraph"/>
        <w:numPr>
          <w:ilvl w:val="2"/>
          <w:numId w:val="29"/>
        </w:numPr>
        <w:tabs>
          <w:tab w:val="left" w:pos="6900"/>
        </w:tabs>
        <w:ind w:left="850" w:hanging="425"/>
        <w:contextualSpacing w:val="0"/>
        <w:jc w:val="both"/>
      </w:pPr>
      <w:r>
        <w:t xml:space="preserve">Develop a process for appointment reminders in leadup to review appointments – frequency (e.g. 1 week and 24 hours) and modality (phone call or SMS) to ensure your attendance rates for review appointments remain high. </w:t>
      </w:r>
      <w:r w:rsidR="00C63124">
        <w:t>You may wish to i</w:t>
      </w:r>
      <w:r>
        <w:t>nclude</w:t>
      </w:r>
      <w:r w:rsidR="00C63124">
        <w:t xml:space="preserve"> a</w:t>
      </w:r>
      <w:r>
        <w:t xml:space="preserve"> message for</w:t>
      </w:r>
      <w:r w:rsidR="00C63124">
        <w:t xml:space="preserve"> each</w:t>
      </w:r>
      <w:r>
        <w:t xml:space="preserve"> patient to check Medicare Online to ensure they are registered for MyMedicare with your </w:t>
      </w:r>
      <w:proofErr w:type="gramStart"/>
      <w:r>
        <w:t xml:space="preserve">practice, </w:t>
      </w:r>
      <w:r w:rsidR="00C63124">
        <w:t>and</w:t>
      </w:r>
      <w:proofErr w:type="gramEnd"/>
      <w:r w:rsidR="00C63124">
        <w:t xml:space="preserve"> </w:t>
      </w:r>
      <w:r>
        <w:t>document any questions</w:t>
      </w:r>
      <w:r w:rsidR="00C63124">
        <w:t xml:space="preserve"> they </w:t>
      </w:r>
      <w:proofErr w:type="gramStart"/>
      <w:r w:rsidR="00C63124">
        <w:t>have</w:t>
      </w:r>
      <w:r>
        <w:t xml:space="preserve"> to</w:t>
      </w:r>
      <w:proofErr w:type="gramEnd"/>
      <w:r>
        <w:t xml:space="preserve"> bring to the appointment.</w:t>
      </w:r>
    </w:p>
    <w:p w14:paraId="29FD0633" w14:textId="77777777" w:rsidR="00436FDC" w:rsidRDefault="00436FDC" w:rsidP="00436FDC">
      <w:pPr>
        <w:pStyle w:val="ListParagraph"/>
        <w:tabs>
          <w:tab w:val="left" w:pos="6900"/>
        </w:tabs>
        <w:ind w:left="850"/>
        <w:contextualSpacing w:val="0"/>
        <w:jc w:val="both"/>
      </w:pPr>
    </w:p>
    <w:p w14:paraId="10CEBBF2" w14:textId="77777777" w:rsidR="00BE69E0" w:rsidRPr="00FA4EAA" w:rsidRDefault="00BE69E0" w:rsidP="00BE69E0">
      <w:pPr>
        <w:tabs>
          <w:tab w:val="left" w:pos="6900"/>
        </w:tabs>
        <w:jc w:val="both"/>
        <w:rPr>
          <w:b/>
          <w:bCs/>
        </w:rPr>
      </w:pPr>
      <w:r w:rsidRPr="00FA4EAA">
        <w:rPr>
          <w:b/>
          <w:bCs/>
        </w:rPr>
        <w:t xml:space="preserve">Review and strengthen the process to manage missed or cancelled patient review appointments. </w:t>
      </w:r>
    </w:p>
    <w:p w14:paraId="660CE93C" w14:textId="77777777" w:rsidR="00BE69E0" w:rsidRPr="00FA4EAA" w:rsidRDefault="00BE69E0" w:rsidP="00BE69E0">
      <w:pPr>
        <w:tabs>
          <w:tab w:val="left" w:pos="6900"/>
        </w:tabs>
        <w:jc w:val="both"/>
        <w:rPr>
          <w:b/>
          <w:bCs/>
        </w:rPr>
      </w:pPr>
      <w:r w:rsidRPr="00FA4EAA">
        <w:rPr>
          <w:b/>
          <w:bCs/>
        </w:rPr>
        <w:t>Document the process for how to manage cancellations or missed review appointments. As part of this process consider:</w:t>
      </w:r>
    </w:p>
    <w:p w14:paraId="185C9717" w14:textId="40A34330" w:rsidR="00BE69E0" w:rsidRDefault="00BE69E0" w:rsidP="00C049BF">
      <w:pPr>
        <w:pStyle w:val="ListParagraph"/>
        <w:numPr>
          <w:ilvl w:val="2"/>
          <w:numId w:val="30"/>
        </w:numPr>
        <w:tabs>
          <w:tab w:val="left" w:pos="6900"/>
        </w:tabs>
        <w:ind w:left="992" w:hanging="567"/>
        <w:contextualSpacing w:val="0"/>
        <w:jc w:val="both"/>
      </w:pPr>
      <w:r>
        <w:t xml:space="preserve">How is the cancellation or non-attendance </w:t>
      </w:r>
      <w:r w:rsidR="00B46388">
        <w:t>of re</w:t>
      </w:r>
      <w:r w:rsidR="00F84568">
        <w:t xml:space="preserve">view CCM appointments </w:t>
      </w:r>
      <w:r>
        <w:t>documented? For example, will your practice flag the patient</w:t>
      </w:r>
      <w:r w:rsidR="003A0973">
        <w:t>’s file so the GP is notified next time the patient attends</w:t>
      </w:r>
      <w:r>
        <w:t>, or</w:t>
      </w:r>
      <w:r w:rsidR="003A0973">
        <w:t xml:space="preserve"> will you</w:t>
      </w:r>
      <w:r>
        <w:t xml:space="preserve"> retain a list of patients that need to </w:t>
      </w:r>
      <w:r w:rsidR="00DF7E1B">
        <w:t xml:space="preserve">be </w:t>
      </w:r>
      <w:r w:rsidR="003A0973">
        <w:t xml:space="preserve">contacted </w:t>
      </w:r>
      <w:r w:rsidR="009061EE">
        <w:t xml:space="preserve">and </w:t>
      </w:r>
      <w:r>
        <w:t>re-scheduled?</w:t>
      </w:r>
    </w:p>
    <w:p w14:paraId="331CFD3C" w14:textId="4CFE09FA" w:rsidR="00BE69E0" w:rsidRDefault="00BE69E0" w:rsidP="00C049BF">
      <w:pPr>
        <w:pStyle w:val="ListParagraph"/>
        <w:numPr>
          <w:ilvl w:val="2"/>
          <w:numId w:val="30"/>
        </w:numPr>
        <w:tabs>
          <w:tab w:val="left" w:pos="6900"/>
        </w:tabs>
        <w:ind w:left="992" w:hanging="567"/>
        <w:contextualSpacing w:val="0"/>
        <w:jc w:val="both"/>
      </w:pPr>
      <w:r>
        <w:t>Who needs to be notified? (e.g. Nurse or Aboriginal Health Practitioner with responsibility for Chronic Disease coordination, and the patients usual GP)</w:t>
      </w:r>
      <w:r w:rsidR="00890943">
        <w:t>.</w:t>
      </w:r>
    </w:p>
    <w:p w14:paraId="7A2BC341" w14:textId="77777777" w:rsidR="00BE69E0" w:rsidRDefault="00BE69E0" w:rsidP="00C049BF">
      <w:pPr>
        <w:pStyle w:val="ListParagraph"/>
        <w:numPr>
          <w:ilvl w:val="2"/>
          <w:numId w:val="30"/>
        </w:numPr>
        <w:tabs>
          <w:tab w:val="left" w:pos="6900"/>
        </w:tabs>
        <w:ind w:left="992" w:hanging="567"/>
        <w:contextualSpacing w:val="0"/>
        <w:jc w:val="both"/>
      </w:pPr>
      <w:r>
        <w:t>What are the standing arrangements for re-scheduling chronic condition review appointments? For example, does your practice aim to re-schedule within 2 weeks of the cancellation or follow up non-attendance with a phone call to reschedule as a standard operating procedure?</w:t>
      </w:r>
    </w:p>
    <w:p w14:paraId="7BEE9A5B" w14:textId="52A2DCD0" w:rsidR="00BE69E0" w:rsidRDefault="00BE69E0" w:rsidP="00C049BF">
      <w:pPr>
        <w:pStyle w:val="ListParagraph"/>
        <w:numPr>
          <w:ilvl w:val="2"/>
          <w:numId w:val="30"/>
        </w:numPr>
        <w:tabs>
          <w:tab w:val="left" w:pos="6900"/>
        </w:tabs>
        <w:ind w:left="992" w:hanging="567"/>
        <w:contextualSpacing w:val="0"/>
        <w:jc w:val="both"/>
      </w:pPr>
      <w:r>
        <w:t>Are there any data searches that need to be completed at regular intervals to identify any patients that may have missed their appointment but not been re-scheduled? For example, you could run a report from your clinical practice software for patients that have not had a review in more than 6 months and provide this list to a Nurse or Aboriginal Health Practitioner</w:t>
      </w:r>
      <w:r w:rsidR="009061EE">
        <w:t xml:space="preserve"> or Health Worker</w:t>
      </w:r>
      <w:r>
        <w:t xml:space="preserve"> with responsibility for Chronic Condition coordination for </w:t>
      </w:r>
      <w:r w:rsidR="009061EE">
        <w:t xml:space="preserve">them to </w:t>
      </w:r>
      <w:r w:rsidR="00890943">
        <w:t xml:space="preserve">follow up and re-schedule </w:t>
      </w:r>
      <w:r>
        <w:t>any patients that have missed their scheduled review</w:t>
      </w:r>
      <w:r w:rsidR="00890943">
        <w:t>.</w:t>
      </w:r>
    </w:p>
    <w:p w14:paraId="31C6D960" w14:textId="77777777" w:rsidR="007F6046" w:rsidRDefault="007F6046" w:rsidP="007F6046">
      <w:pPr>
        <w:tabs>
          <w:tab w:val="left" w:pos="6900"/>
        </w:tabs>
        <w:jc w:val="both"/>
      </w:pPr>
    </w:p>
    <w:p w14:paraId="7B11BE27" w14:textId="77777777" w:rsidR="007F6046" w:rsidRDefault="007F6046" w:rsidP="007F6046">
      <w:pPr>
        <w:tabs>
          <w:tab w:val="left" w:pos="6900"/>
        </w:tabs>
        <w:jc w:val="both"/>
      </w:pPr>
    </w:p>
    <w:p w14:paraId="365D951C" w14:textId="77777777" w:rsidR="007F6046" w:rsidRDefault="007F6046" w:rsidP="007F6046">
      <w:pPr>
        <w:tabs>
          <w:tab w:val="left" w:pos="6900"/>
        </w:tabs>
        <w:jc w:val="both"/>
      </w:pPr>
    </w:p>
    <w:p w14:paraId="666281B6" w14:textId="77777777" w:rsidR="008B5B35" w:rsidRDefault="008B5B35" w:rsidP="008B5B35">
      <w:pPr>
        <w:pStyle w:val="Heading3"/>
      </w:pPr>
      <w:bookmarkStart w:id="74" w:name="_4.3.3_Review_and"/>
      <w:bookmarkEnd w:id="74"/>
    </w:p>
    <w:p w14:paraId="4DD85C4A" w14:textId="77777777" w:rsidR="008B5B35" w:rsidRDefault="008B5B35" w:rsidP="008B5B35">
      <w:pPr>
        <w:pStyle w:val="Heading3"/>
      </w:pPr>
    </w:p>
    <w:p w14:paraId="5A6E0E42" w14:textId="77777777" w:rsidR="007165F9" w:rsidRPr="007165F9" w:rsidRDefault="007165F9" w:rsidP="007165F9"/>
    <w:p w14:paraId="2177C94D" w14:textId="110D117E" w:rsidR="00750457" w:rsidRDefault="004321AD" w:rsidP="008B5B35">
      <w:pPr>
        <w:pStyle w:val="Heading3"/>
        <w:ind w:firstLine="720"/>
      </w:pPr>
      <w:r>
        <w:lastRenderedPageBreak/>
        <w:drawing>
          <wp:anchor distT="0" distB="0" distL="114300" distR="114300" simplePos="0" relativeHeight="251658369" behindDoc="0" locked="0" layoutInCell="1" allowOverlap="1" wp14:anchorId="2A2B221C" wp14:editId="5559599A">
            <wp:simplePos x="0" y="0"/>
            <wp:positionH relativeFrom="column">
              <wp:posOffset>-110490</wp:posOffset>
            </wp:positionH>
            <wp:positionV relativeFrom="paragraph">
              <wp:posOffset>-180340</wp:posOffset>
            </wp:positionV>
            <wp:extent cx="457200" cy="494030"/>
            <wp:effectExtent l="0" t="0" r="0" b="1270"/>
            <wp:wrapNone/>
            <wp:docPr id="28733648" name="Picture 7" descr="A group of people with blue arrows around the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733648" name="Picture 7" descr="A group of people with blue arrows around them&#10;&#10;AI-generated content may be incorrect."/>
                    <pic:cNvPicPr>
                      <a:picLocks noChangeAspect="1" noChangeArrowheads="1"/>
                    </pic:cNvPicPr>
                  </pic:nvPicPr>
                  <pic:blipFill>
                    <a:blip r:embed="rId159">
                      <a:extLst>
                        <a:ext uri="{BEBA8EAE-BF5A-486C-A8C5-ECC9F3942E4B}">
                          <a14:imgProps xmlns:a14="http://schemas.microsoft.com/office/drawing/2010/main">
                            <a14:imgLayer r:embed="rId160">
                              <a14:imgEffect>
                                <a14:colorTemperature colorTemp="4700"/>
                              </a14:imgEffect>
                            </a14:imgLayer>
                          </a14:imgProps>
                        </a:ext>
                        <a:ext uri="{28A0092B-C50C-407E-A947-70E740481C1C}">
                          <a14:useLocalDpi xmlns:a14="http://schemas.microsoft.com/office/drawing/2010/main" val="0"/>
                        </a:ext>
                      </a:extLst>
                    </a:blip>
                    <a:srcRect/>
                    <a:stretch>
                      <a:fillRect/>
                    </a:stretch>
                  </pic:blipFill>
                  <pic:spPr bwMode="auto">
                    <a:xfrm>
                      <a:off x="0" y="0"/>
                      <a:ext cx="457200" cy="494030"/>
                    </a:xfrm>
                    <a:prstGeom prst="rect">
                      <a:avLst/>
                    </a:prstGeom>
                    <a:noFill/>
                  </pic:spPr>
                </pic:pic>
              </a:graphicData>
            </a:graphic>
          </wp:anchor>
        </w:drawing>
      </w:r>
      <w:r w:rsidR="00966EBB">
        <w:t xml:space="preserve">4.3.3 </w:t>
      </w:r>
      <w:r w:rsidR="00966EBB" w:rsidRPr="00966EBB">
        <w:t>Review and strengthen communication</w:t>
      </w:r>
    </w:p>
    <w:p w14:paraId="20E6706E" w14:textId="77777777" w:rsidR="00C02D52" w:rsidRPr="00C02D52" w:rsidRDefault="00C02D52" w:rsidP="00C02D52"/>
    <w:p w14:paraId="6B6A1DC9" w14:textId="1519674A" w:rsidR="00BE69E0" w:rsidRPr="007F6046" w:rsidRDefault="00BE69E0" w:rsidP="007F6046">
      <w:pPr>
        <w:tabs>
          <w:tab w:val="left" w:pos="6900"/>
        </w:tabs>
        <w:jc w:val="both"/>
        <w:rPr>
          <w:b/>
          <w:bCs/>
          <w:noProof/>
          <w14:ligatures w14:val="standardContextual"/>
        </w:rPr>
      </w:pPr>
      <w:r w:rsidRPr="007F6046">
        <w:rPr>
          <w:b/>
          <w:bCs/>
        </w:rPr>
        <w:t>Review and strengthen communication for why review appointments are important to attend for your practice team and patients (including if there are out of pocket costs for the patient).</w:t>
      </w:r>
    </w:p>
    <w:p w14:paraId="61059770" w14:textId="1358E747" w:rsidR="00BE69E0" w:rsidRDefault="00BE69E0" w:rsidP="00C049BF">
      <w:pPr>
        <w:pStyle w:val="ListParagraph"/>
        <w:numPr>
          <w:ilvl w:val="2"/>
          <w:numId w:val="31"/>
        </w:numPr>
        <w:tabs>
          <w:tab w:val="left" w:pos="7080"/>
        </w:tabs>
        <w:ind w:left="567" w:hanging="425"/>
        <w:contextualSpacing w:val="0"/>
        <w:jc w:val="both"/>
      </w:pPr>
      <w:r>
        <w:t xml:space="preserve">Review your process and strengthen how you document priorities and actions due for the next review appointment in the patients’ medical record </w:t>
      </w:r>
      <w:r w:rsidR="00F43A06">
        <w:t>(</w:t>
      </w:r>
      <w:r>
        <w:t>in your practice software</w:t>
      </w:r>
      <w:r w:rsidR="00F43A06">
        <w:t>)</w:t>
      </w:r>
      <w:r>
        <w:t xml:space="preserve"> as part of all Chronic Condition Management Plans and Reviews. For example, document any:</w:t>
      </w:r>
    </w:p>
    <w:p w14:paraId="2E8F816D" w14:textId="77777777" w:rsidR="00BE69E0" w:rsidRDefault="00BE69E0" w:rsidP="00C049BF">
      <w:pPr>
        <w:pStyle w:val="ListParagraph"/>
        <w:numPr>
          <w:ilvl w:val="1"/>
          <w:numId w:val="32"/>
        </w:numPr>
        <w:tabs>
          <w:tab w:val="left" w:pos="7080"/>
        </w:tabs>
        <w:contextualSpacing w:val="0"/>
        <w:jc w:val="both"/>
      </w:pPr>
      <w:r>
        <w:t>Outcomes, goals or targets the patient has for their review appointment</w:t>
      </w:r>
    </w:p>
    <w:p w14:paraId="5264EEFD" w14:textId="77777777" w:rsidR="00BE69E0" w:rsidRDefault="00BE69E0" w:rsidP="00C049BF">
      <w:pPr>
        <w:pStyle w:val="ListParagraph"/>
        <w:numPr>
          <w:ilvl w:val="1"/>
          <w:numId w:val="32"/>
        </w:numPr>
        <w:tabs>
          <w:tab w:val="left" w:pos="7080"/>
        </w:tabs>
        <w:contextualSpacing w:val="0"/>
        <w:jc w:val="both"/>
      </w:pPr>
      <w:r>
        <w:t>Education or points of discussion planned for the review appointment</w:t>
      </w:r>
    </w:p>
    <w:p w14:paraId="05314930" w14:textId="77777777" w:rsidR="00BE69E0" w:rsidRDefault="00BE69E0" w:rsidP="00C049BF">
      <w:pPr>
        <w:pStyle w:val="ListParagraph"/>
        <w:numPr>
          <w:ilvl w:val="1"/>
          <w:numId w:val="32"/>
        </w:numPr>
        <w:tabs>
          <w:tab w:val="left" w:pos="7080"/>
        </w:tabs>
        <w:contextualSpacing w:val="0"/>
        <w:jc w:val="both"/>
      </w:pPr>
      <w:r>
        <w:t>Tests or pathology due that need to be scheduled</w:t>
      </w:r>
    </w:p>
    <w:p w14:paraId="4ED171C8" w14:textId="77777777" w:rsidR="00BE69E0" w:rsidRDefault="00BE69E0" w:rsidP="00C049BF">
      <w:pPr>
        <w:pStyle w:val="ListParagraph"/>
        <w:numPr>
          <w:ilvl w:val="1"/>
          <w:numId w:val="32"/>
        </w:numPr>
        <w:tabs>
          <w:tab w:val="left" w:pos="7080"/>
        </w:tabs>
        <w:contextualSpacing w:val="0"/>
        <w:jc w:val="both"/>
      </w:pPr>
      <w:r>
        <w:t>Referrals that need to be completed</w:t>
      </w:r>
    </w:p>
    <w:p w14:paraId="4069BD59" w14:textId="77777777" w:rsidR="00436FDC" w:rsidRDefault="00436FDC" w:rsidP="00436FDC">
      <w:pPr>
        <w:pStyle w:val="ListParagraph"/>
        <w:tabs>
          <w:tab w:val="left" w:pos="7080"/>
        </w:tabs>
        <w:ind w:left="1440"/>
        <w:contextualSpacing w:val="0"/>
        <w:jc w:val="both"/>
      </w:pPr>
    </w:p>
    <w:p w14:paraId="5406DA19" w14:textId="77777777" w:rsidR="00BE69E0" w:rsidRDefault="00BE69E0" w:rsidP="00436FDC">
      <w:pPr>
        <w:tabs>
          <w:tab w:val="left" w:pos="7080"/>
        </w:tabs>
        <w:ind w:left="567" w:hanging="283"/>
        <w:jc w:val="both"/>
      </w:pPr>
      <w:r>
        <w:t>b) Communicate the importance of the review appointment with your patient and their carers (if appropriate) including:</w:t>
      </w:r>
    </w:p>
    <w:p w14:paraId="25E9E61F" w14:textId="533692E2" w:rsidR="00BE69E0" w:rsidRDefault="00BE69E0" w:rsidP="00C049BF">
      <w:pPr>
        <w:pStyle w:val="ListParagraph"/>
        <w:numPr>
          <w:ilvl w:val="0"/>
          <w:numId w:val="33"/>
        </w:numPr>
        <w:tabs>
          <w:tab w:val="left" w:pos="7080"/>
        </w:tabs>
        <w:ind w:left="1418" w:hanging="294"/>
        <w:contextualSpacing w:val="0"/>
        <w:jc w:val="both"/>
      </w:pPr>
      <w:r>
        <w:t>Emphasi</w:t>
      </w:r>
      <w:r w:rsidR="00E67C8A">
        <w:t>s</w:t>
      </w:r>
      <w:r>
        <w:t xml:space="preserve">e the importance of </w:t>
      </w:r>
      <w:r w:rsidR="00E2724C">
        <w:t>clinically</w:t>
      </w:r>
      <w:r w:rsidR="00E03255">
        <w:t xml:space="preserve"> determined</w:t>
      </w:r>
      <w:r>
        <w:t xml:space="preserve"> review</w:t>
      </w:r>
      <w:r w:rsidR="0018531A">
        <w:t>s</w:t>
      </w:r>
      <w:r>
        <w:t xml:space="preserve"> focusing on actions for the patient and why the review is needed with your patient at the conclusion of the appointment</w:t>
      </w:r>
    </w:p>
    <w:p w14:paraId="192E0277" w14:textId="298FE8DC" w:rsidR="00BE69E0" w:rsidRDefault="00BE69E0" w:rsidP="00C049BF">
      <w:pPr>
        <w:pStyle w:val="ListParagraph"/>
        <w:numPr>
          <w:ilvl w:val="0"/>
          <w:numId w:val="33"/>
        </w:numPr>
        <w:tabs>
          <w:tab w:val="left" w:pos="7080"/>
        </w:tabs>
        <w:ind w:left="1418" w:hanging="294"/>
        <w:contextualSpacing w:val="0"/>
        <w:jc w:val="both"/>
      </w:pPr>
      <w:r>
        <w:t xml:space="preserve">Provide patient with a printed copy of the </w:t>
      </w:r>
      <w:r w:rsidR="003D6999">
        <w:t>management plan</w:t>
      </w:r>
      <w:r>
        <w:t xml:space="preserve"> and review appointment plan</w:t>
      </w:r>
    </w:p>
    <w:p w14:paraId="1521427C" w14:textId="3E5A5E99" w:rsidR="00BE69E0" w:rsidRDefault="00BE69E0" w:rsidP="00C049BF">
      <w:pPr>
        <w:pStyle w:val="ListParagraph"/>
        <w:numPr>
          <w:ilvl w:val="0"/>
          <w:numId w:val="33"/>
        </w:numPr>
        <w:tabs>
          <w:tab w:val="left" w:pos="7080"/>
        </w:tabs>
        <w:ind w:left="1418" w:hanging="294"/>
        <w:contextualSpacing w:val="0"/>
        <w:jc w:val="both"/>
      </w:pPr>
      <w:r>
        <w:t>Outline expectations and processes to re-schedule review appointment</w:t>
      </w:r>
      <w:r w:rsidR="00285088">
        <w:t>s</w:t>
      </w:r>
      <w:r>
        <w:t xml:space="preserve"> ahead of time</w:t>
      </w:r>
    </w:p>
    <w:p w14:paraId="38004BD1" w14:textId="6FD85199" w:rsidR="00BE69E0" w:rsidRDefault="00BE69E0" w:rsidP="00C049BF">
      <w:pPr>
        <w:pStyle w:val="ListParagraph"/>
        <w:numPr>
          <w:ilvl w:val="0"/>
          <w:numId w:val="33"/>
        </w:numPr>
        <w:tabs>
          <w:tab w:val="left" w:pos="7080"/>
        </w:tabs>
        <w:ind w:left="1418" w:hanging="294"/>
        <w:contextualSpacing w:val="0"/>
        <w:jc w:val="both"/>
      </w:pPr>
      <w:r>
        <w:t xml:space="preserve">Activity </w:t>
      </w:r>
      <w:r w:rsidR="004663B7">
        <w:t>4.3.3 on the next page</w:t>
      </w:r>
      <w:r>
        <w:t xml:space="preserve"> supports practices to carry out these suggestions </w:t>
      </w:r>
      <w:proofErr w:type="gramStart"/>
      <w:r>
        <w:t>on a daily basis</w:t>
      </w:r>
      <w:proofErr w:type="gramEnd"/>
      <w:r>
        <w:t xml:space="preserve">. </w:t>
      </w:r>
    </w:p>
    <w:p w14:paraId="7EDA8C6B" w14:textId="77777777" w:rsidR="00436FDC" w:rsidRDefault="00436FDC" w:rsidP="00436FDC">
      <w:pPr>
        <w:pStyle w:val="ListParagraph"/>
        <w:tabs>
          <w:tab w:val="left" w:pos="7080"/>
        </w:tabs>
        <w:ind w:left="1418"/>
        <w:contextualSpacing w:val="0"/>
        <w:jc w:val="both"/>
      </w:pPr>
    </w:p>
    <w:p w14:paraId="7E695050" w14:textId="77777777" w:rsidR="00BE69E0" w:rsidRDefault="00BE69E0" w:rsidP="00436FDC">
      <w:pPr>
        <w:tabs>
          <w:tab w:val="left" w:pos="7080"/>
        </w:tabs>
        <w:ind w:left="567" w:hanging="283"/>
        <w:jc w:val="both"/>
      </w:pPr>
      <w:r>
        <w:t>c) Develop messaging for patients about the benefits of proactive care, care when you are not acutely unwell, or keeping you well. Develop communications to support this in your practice, for example:</w:t>
      </w:r>
    </w:p>
    <w:p w14:paraId="293B0087" w14:textId="77777777" w:rsidR="00BE69E0" w:rsidRDefault="00BE69E0" w:rsidP="00C049BF">
      <w:pPr>
        <w:pStyle w:val="ListParagraph"/>
        <w:numPr>
          <w:ilvl w:val="0"/>
          <w:numId w:val="34"/>
        </w:numPr>
        <w:tabs>
          <w:tab w:val="left" w:pos="7080"/>
        </w:tabs>
        <w:ind w:left="1418" w:hanging="284"/>
        <w:contextualSpacing w:val="0"/>
        <w:jc w:val="both"/>
      </w:pPr>
      <w:r>
        <w:t>Waiting room posters targeting patients with chronic conditions</w:t>
      </w:r>
    </w:p>
    <w:p w14:paraId="5790116F" w14:textId="3FCAD323" w:rsidR="00BE69E0" w:rsidRDefault="00BE69E0" w:rsidP="00C049BF">
      <w:pPr>
        <w:pStyle w:val="ListParagraph"/>
        <w:numPr>
          <w:ilvl w:val="0"/>
          <w:numId w:val="34"/>
        </w:numPr>
        <w:tabs>
          <w:tab w:val="left" w:pos="7080"/>
        </w:tabs>
        <w:ind w:left="1418" w:hanging="284"/>
        <w:contextualSpacing w:val="0"/>
        <w:jc w:val="both"/>
      </w:pPr>
      <w:r>
        <w:t>Talking points for the practice team to reinforce the importance of reviews and attending for care when patients are not acutely unwell.</w:t>
      </w:r>
      <w:r w:rsidR="00A00DCD">
        <w:t xml:space="preserve"> </w:t>
      </w:r>
      <w:r w:rsidR="00A00DCD" w:rsidRPr="00A00DCD">
        <w:rPr>
          <w:b/>
          <w:bCs/>
        </w:rPr>
        <w:t>On the next page are some suggested Scripts: phone, SMS, email and website for your practice to consider and modify to your needs.</w:t>
      </w:r>
      <w:r w:rsidR="00A00DCD">
        <w:t xml:space="preserve"> </w:t>
      </w:r>
    </w:p>
    <w:p w14:paraId="0BA90DE7" w14:textId="77777777" w:rsidR="00BE69E0" w:rsidRDefault="00BE69E0" w:rsidP="009F3BCC"/>
    <w:p w14:paraId="466C3D61" w14:textId="77777777" w:rsidR="00D05173" w:rsidRDefault="00D05173" w:rsidP="009F3BCC"/>
    <w:p w14:paraId="3DE1941B" w14:textId="77777777" w:rsidR="00D05173" w:rsidRDefault="00D05173" w:rsidP="009F3BCC"/>
    <w:p w14:paraId="00BEBEED" w14:textId="77777777" w:rsidR="00D05173" w:rsidRDefault="00D05173" w:rsidP="009F3BCC"/>
    <w:p w14:paraId="64C7C477" w14:textId="77777777" w:rsidR="00D05173" w:rsidRDefault="00D05173" w:rsidP="009F3BCC"/>
    <w:p w14:paraId="60B841CA" w14:textId="77777777" w:rsidR="00D05173" w:rsidRDefault="00D05173" w:rsidP="009F3BCC"/>
    <w:p w14:paraId="59B0D4FB" w14:textId="77777777" w:rsidR="00D05173" w:rsidRDefault="00D05173" w:rsidP="009F3BCC"/>
    <w:p w14:paraId="1DAF6F21" w14:textId="77777777" w:rsidR="00D05173" w:rsidRDefault="00D05173" w:rsidP="009F3BCC"/>
    <w:p w14:paraId="38B3057B" w14:textId="77777777" w:rsidR="008B5B35" w:rsidRDefault="008B5B35" w:rsidP="009F3BCC">
      <w:pPr>
        <w:pStyle w:val="Heading3"/>
      </w:pPr>
      <w:bookmarkStart w:id="75" w:name="_4.3.3_Activity_–"/>
      <w:bookmarkEnd w:id="75"/>
    </w:p>
    <w:p w14:paraId="6F8717CE" w14:textId="1C179651" w:rsidR="00BE69E0" w:rsidRDefault="00D87F8C" w:rsidP="009F3BCC">
      <w:pPr>
        <w:pStyle w:val="Heading3"/>
      </w:pPr>
      <w:r>
        <w:lastRenderedPageBreak/>
        <w:t>4.</w:t>
      </w:r>
      <w:r w:rsidR="00A00DCD">
        <w:t>3.3</w:t>
      </w:r>
      <w:r w:rsidR="00BE69E0">
        <w:t xml:space="preserve"> Activity – </w:t>
      </w:r>
      <w:bookmarkStart w:id="76" w:name="_Hlk200468013"/>
      <w:r w:rsidR="00BE69E0">
        <w:t>Scripts: phone, SMS, email and website</w:t>
      </w:r>
      <w:bookmarkEnd w:id="76"/>
    </w:p>
    <w:p w14:paraId="2CA91F37" w14:textId="72275F4E" w:rsidR="00BE69E0" w:rsidRPr="007E6897" w:rsidRDefault="00BE69E0" w:rsidP="00BE69E0">
      <w:pPr>
        <w:widowControl/>
        <w:rPr>
          <w:rFonts w:eastAsia="Calibri" w:cs="Arial"/>
          <w:color w:val="595959"/>
        </w:rPr>
      </w:pPr>
      <w:r w:rsidRPr="007E6897">
        <w:rPr>
          <w:rFonts w:eastAsia="Calibri" w:cs="Arial"/>
          <w:color w:val="595959"/>
        </w:rPr>
        <w:t xml:space="preserve">Please tailor </w:t>
      </w:r>
      <w:r w:rsidRPr="007E6897">
        <w:rPr>
          <w:rFonts w:eastAsia="Calibri" w:cs="Arial"/>
          <w:b/>
          <w:bCs/>
          <w:color w:val="595959"/>
        </w:rPr>
        <w:t>scripts</w:t>
      </w:r>
      <w:r w:rsidRPr="007E6897">
        <w:rPr>
          <w:rFonts w:eastAsia="Calibri" w:cs="Arial"/>
          <w:color w:val="595959"/>
        </w:rPr>
        <w:t xml:space="preserve"> for </w:t>
      </w:r>
      <w:r w:rsidRPr="007E6897">
        <w:rPr>
          <w:rFonts w:eastAsia="Calibri" w:cs="Arial"/>
          <w:b/>
          <w:bCs/>
          <w:color w:val="595959"/>
        </w:rPr>
        <w:t>phone, SMS, email, and website</w:t>
      </w:r>
      <w:r w:rsidRPr="007E6897">
        <w:rPr>
          <w:rFonts w:eastAsia="Calibri" w:cs="Arial"/>
          <w:color w:val="595959"/>
        </w:rPr>
        <w:t xml:space="preserve"> for</w:t>
      </w:r>
      <w:r w:rsidR="0001527A">
        <w:rPr>
          <w:rFonts w:eastAsia="Calibri" w:cs="Arial"/>
          <w:color w:val="595959"/>
        </w:rPr>
        <w:t xml:space="preserve"> practice</w:t>
      </w:r>
      <w:r w:rsidRPr="007E6897">
        <w:rPr>
          <w:rFonts w:eastAsia="Calibri" w:cs="Arial"/>
          <w:color w:val="595959"/>
        </w:rPr>
        <w:t xml:space="preserve"> staff to use when communicating with patients about </w:t>
      </w:r>
      <w:r w:rsidRPr="007E6897">
        <w:rPr>
          <w:rFonts w:eastAsia="Calibri" w:cs="Arial"/>
          <w:b/>
          <w:bCs/>
          <w:color w:val="595959"/>
        </w:rPr>
        <w:t>Chronic Condition Management Plans</w:t>
      </w:r>
      <w:r w:rsidRPr="007E6897">
        <w:rPr>
          <w:rFonts w:eastAsia="Calibri" w:cs="Arial"/>
          <w:color w:val="595959"/>
        </w:rPr>
        <w:t xml:space="preserve"> and </w:t>
      </w:r>
      <w:r w:rsidRPr="007E6897">
        <w:rPr>
          <w:rFonts w:eastAsia="Calibri" w:cs="Arial"/>
          <w:b/>
          <w:bCs/>
          <w:color w:val="595959"/>
        </w:rPr>
        <w:t>MyMedicare</w:t>
      </w:r>
      <w:r w:rsidRPr="007E6897">
        <w:rPr>
          <w:rFonts w:eastAsia="Calibri" w:cs="Arial"/>
          <w:color w:val="595959"/>
        </w:rPr>
        <w:t>.</w:t>
      </w:r>
    </w:p>
    <w:p w14:paraId="6F1F51AD" w14:textId="77777777" w:rsidR="00BE69E0" w:rsidRPr="007E6897" w:rsidRDefault="00000000" w:rsidP="00BE69E0">
      <w:pPr>
        <w:widowControl/>
        <w:rPr>
          <w:rFonts w:ascii="Calibri" w:eastAsia="Calibri" w:hAnsi="Calibri" w:cs="Arial"/>
          <w:color w:val="595959"/>
        </w:rPr>
      </w:pPr>
      <w:r>
        <w:rPr>
          <w:rFonts w:ascii="Calibri" w:eastAsia="Calibri" w:hAnsi="Calibri" w:cs="Arial"/>
          <w:color w:val="0D0D0D"/>
        </w:rPr>
        <w:pict w14:anchorId="1D747EA6">
          <v:rect id="_x0000_i1025" style="width:0;height:1.5pt" o:hralign="center" o:hrstd="t" o:hr="t" fillcolor="#a0a0a0" stroked="f"/>
        </w:pict>
      </w:r>
    </w:p>
    <w:p w14:paraId="1F8D4BBE" w14:textId="77777777" w:rsidR="00BE69E0" w:rsidRPr="007E6897" w:rsidRDefault="00BE69E0" w:rsidP="00BE69E0">
      <w:pPr>
        <w:widowControl/>
        <w:rPr>
          <w:rFonts w:eastAsia="Calibri" w:cs="Arial"/>
          <w:b/>
          <w:bCs/>
          <w:color w:val="auto"/>
        </w:rPr>
      </w:pPr>
      <w:r w:rsidRPr="007E6897">
        <w:rPr>
          <w:rFonts w:ascii="Segoe UI Emoji" w:eastAsia="Calibri" w:hAnsi="Segoe UI Emoji" w:cs="Segoe UI Emoji"/>
          <w:b/>
          <w:bCs/>
          <w:color w:val="auto"/>
        </w:rPr>
        <w:t>📞</w:t>
      </w:r>
      <w:r w:rsidRPr="007E6897">
        <w:rPr>
          <w:rFonts w:eastAsia="Calibri" w:cs="Arial"/>
          <w:b/>
          <w:bCs/>
          <w:color w:val="auto"/>
        </w:rPr>
        <w:t xml:space="preserve"> </w:t>
      </w:r>
      <w:r w:rsidRPr="007E6897">
        <w:rPr>
          <w:rFonts w:eastAsia="Calibri" w:cs="Arial"/>
          <w:b/>
          <w:bCs/>
          <w:color w:val="595959"/>
        </w:rPr>
        <w:t>Phone Script (Reception or Nurse Call)</w:t>
      </w:r>
    </w:p>
    <w:p w14:paraId="0A9F6F19" w14:textId="77777777" w:rsidR="00BE69E0" w:rsidRPr="007E6897" w:rsidRDefault="00BE69E0" w:rsidP="00BE69E0">
      <w:pPr>
        <w:widowControl/>
        <w:ind w:left="720"/>
        <w:rPr>
          <w:rFonts w:eastAsia="Calibri" w:cs="Arial"/>
          <w:color w:val="595959"/>
        </w:rPr>
      </w:pPr>
      <w:r w:rsidRPr="007E6897">
        <w:rPr>
          <w:rFonts w:eastAsia="Calibri" w:cs="Arial"/>
          <w:i/>
          <w:iCs/>
          <w:color w:val="595959"/>
        </w:rPr>
        <w:t>Hi, this is [Your Name] from [Practice Name]. I’m just checking in about your ongoing care.</w:t>
      </w:r>
    </w:p>
    <w:p w14:paraId="2175D8F7" w14:textId="2989DA09" w:rsidR="00BE69E0" w:rsidRPr="007E6897" w:rsidRDefault="00BE69E0" w:rsidP="00BE69E0">
      <w:pPr>
        <w:widowControl/>
        <w:ind w:left="720"/>
        <w:rPr>
          <w:rFonts w:eastAsia="Calibri" w:cs="Arial"/>
          <w:color w:val="595959"/>
        </w:rPr>
      </w:pPr>
      <w:r w:rsidRPr="007E6897">
        <w:rPr>
          <w:rFonts w:eastAsia="Calibri" w:cs="Arial"/>
          <w:i/>
          <w:iCs/>
          <w:color w:val="595959"/>
        </w:rPr>
        <w:t xml:space="preserve">If you have a health condition that lasts six months or more, you may be eligible for a </w:t>
      </w:r>
      <w:proofErr w:type="gramStart"/>
      <w:r w:rsidR="003D6999">
        <w:rPr>
          <w:rFonts w:eastAsia="Calibri" w:cs="Arial"/>
          <w:i/>
          <w:iCs/>
          <w:color w:val="595959"/>
        </w:rPr>
        <w:t>Management</w:t>
      </w:r>
      <w:proofErr w:type="gramEnd"/>
      <w:r w:rsidR="003D6999">
        <w:rPr>
          <w:rFonts w:eastAsia="Calibri" w:cs="Arial"/>
          <w:i/>
          <w:iCs/>
          <w:color w:val="595959"/>
        </w:rPr>
        <w:t xml:space="preserve"> plan</w:t>
      </w:r>
      <w:r w:rsidRPr="007E6897">
        <w:rPr>
          <w:rFonts w:eastAsia="Calibri" w:cs="Arial"/>
          <w:i/>
          <w:iCs/>
          <w:color w:val="595959"/>
        </w:rPr>
        <w:t xml:space="preserve">. This supports your health </w:t>
      </w:r>
      <w:r w:rsidR="000530E9">
        <w:rPr>
          <w:rFonts w:eastAsia="Calibri" w:cs="Arial"/>
          <w:i/>
          <w:iCs/>
          <w:color w:val="595959"/>
        </w:rPr>
        <w:t xml:space="preserve">needs </w:t>
      </w:r>
      <w:r w:rsidRPr="007E6897">
        <w:rPr>
          <w:rFonts w:eastAsia="Calibri" w:cs="Arial"/>
          <w:i/>
          <w:iCs/>
          <w:color w:val="595959"/>
        </w:rPr>
        <w:t xml:space="preserve">with a clear plan, plus </w:t>
      </w:r>
      <w:r w:rsidR="000530E9">
        <w:rPr>
          <w:rFonts w:eastAsia="Calibri" w:cs="Arial"/>
          <w:i/>
          <w:iCs/>
          <w:color w:val="595959"/>
        </w:rPr>
        <w:t xml:space="preserve">may enabled </w:t>
      </w:r>
      <w:r w:rsidRPr="007E6897">
        <w:rPr>
          <w:rFonts w:eastAsia="Calibri" w:cs="Arial"/>
          <w:i/>
          <w:iCs/>
          <w:color w:val="595959"/>
        </w:rPr>
        <w:t>up to 5 subsidised visits per year to allied health providers</w:t>
      </w:r>
      <w:r w:rsidR="000530E9">
        <w:rPr>
          <w:rFonts w:eastAsia="Calibri" w:cs="Arial"/>
          <w:i/>
          <w:iCs/>
          <w:color w:val="595959"/>
        </w:rPr>
        <w:t>, as</w:t>
      </w:r>
      <w:r w:rsidRPr="007E6897">
        <w:rPr>
          <w:rFonts w:eastAsia="Calibri" w:cs="Arial"/>
          <w:i/>
          <w:iCs/>
          <w:color w:val="595959"/>
        </w:rPr>
        <w:t xml:space="preserve"> </w:t>
      </w:r>
      <w:r w:rsidR="000530E9">
        <w:rPr>
          <w:rFonts w:eastAsia="Calibri" w:cs="Arial"/>
          <w:i/>
          <w:iCs/>
          <w:color w:val="595959"/>
        </w:rPr>
        <w:t>suggested by your GP</w:t>
      </w:r>
      <w:r w:rsidRPr="007E6897">
        <w:rPr>
          <w:rFonts w:eastAsia="Calibri" w:cs="Arial"/>
          <w:i/>
          <w:iCs/>
          <w:color w:val="595959"/>
        </w:rPr>
        <w:t>.</w:t>
      </w:r>
    </w:p>
    <w:p w14:paraId="41114F20" w14:textId="77777777" w:rsidR="00BE69E0" w:rsidRPr="007E6897" w:rsidRDefault="00BE69E0" w:rsidP="00BE69E0">
      <w:pPr>
        <w:widowControl/>
        <w:ind w:left="720"/>
        <w:rPr>
          <w:rFonts w:eastAsia="Calibri" w:cs="Arial"/>
          <w:color w:val="595959"/>
        </w:rPr>
      </w:pPr>
      <w:r w:rsidRPr="007E6897">
        <w:rPr>
          <w:rFonts w:eastAsia="Calibri" w:cs="Arial"/>
          <w:i/>
          <w:iCs/>
          <w:color w:val="595959"/>
        </w:rPr>
        <w:t>We also recommend registering for MyMedicare, which helps us provide more coordinated care.</w:t>
      </w:r>
    </w:p>
    <w:p w14:paraId="50155ED5" w14:textId="77777777" w:rsidR="00BE69E0" w:rsidRPr="007E6897" w:rsidRDefault="00BE69E0" w:rsidP="00BE69E0">
      <w:pPr>
        <w:widowControl/>
        <w:ind w:left="720"/>
        <w:rPr>
          <w:rFonts w:eastAsia="Calibri" w:cs="Arial"/>
          <w:color w:val="595959"/>
        </w:rPr>
      </w:pPr>
      <w:r w:rsidRPr="007E6897">
        <w:rPr>
          <w:rFonts w:eastAsia="Calibri" w:cs="Arial"/>
          <w:i/>
          <w:iCs/>
          <w:color w:val="595959"/>
        </w:rPr>
        <w:t>Would you like to book a longer appointment to get started or get more info?</w:t>
      </w:r>
    </w:p>
    <w:p w14:paraId="5EE3F3E8" w14:textId="77777777" w:rsidR="00BE69E0" w:rsidRPr="007E6897" w:rsidRDefault="00000000" w:rsidP="00BE69E0">
      <w:pPr>
        <w:widowControl/>
        <w:rPr>
          <w:rFonts w:ascii="Calibri" w:eastAsia="Calibri" w:hAnsi="Calibri" w:cs="Arial"/>
          <w:color w:val="0D0D0D"/>
        </w:rPr>
      </w:pPr>
      <w:r>
        <w:rPr>
          <w:rFonts w:ascii="Calibri" w:eastAsia="Calibri" w:hAnsi="Calibri" w:cs="Arial"/>
          <w:color w:val="0D0D0D"/>
        </w:rPr>
        <w:pict w14:anchorId="192B7788">
          <v:rect id="_x0000_i1026" style="width:0;height:1.5pt" o:hralign="center" o:hrstd="t" o:hr="t" fillcolor="#a0a0a0" stroked="f"/>
        </w:pict>
      </w:r>
    </w:p>
    <w:p w14:paraId="6A110603" w14:textId="77777777" w:rsidR="00BE69E0" w:rsidRPr="007E6897" w:rsidRDefault="00BE69E0" w:rsidP="00BE69E0">
      <w:pPr>
        <w:widowControl/>
        <w:rPr>
          <w:rFonts w:eastAsia="Calibri" w:cs="Arial"/>
          <w:b/>
          <w:bCs/>
          <w:color w:val="auto"/>
        </w:rPr>
      </w:pPr>
      <w:r w:rsidRPr="007E6897">
        <w:rPr>
          <w:rFonts w:ascii="Segoe UI Emoji" w:eastAsia="Calibri" w:hAnsi="Segoe UI Emoji" w:cs="Segoe UI Emoji"/>
          <w:b/>
          <w:bCs/>
          <w:color w:val="auto"/>
        </w:rPr>
        <w:t>📱</w:t>
      </w:r>
      <w:r w:rsidRPr="007E6897">
        <w:rPr>
          <w:rFonts w:eastAsia="Calibri" w:cs="Arial"/>
          <w:b/>
          <w:bCs/>
          <w:color w:val="auto"/>
        </w:rPr>
        <w:t xml:space="preserve"> </w:t>
      </w:r>
      <w:r w:rsidRPr="007E6897">
        <w:rPr>
          <w:rFonts w:eastAsia="Calibri" w:cs="Arial"/>
          <w:b/>
          <w:bCs/>
          <w:color w:val="595959"/>
        </w:rPr>
        <w:t>SMS Script</w:t>
      </w:r>
    </w:p>
    <w:p w14:paraId="2A208F29" w14:textId="3B34D7E6" w:rsidR="00BE69E0" w:rsidRPr="007E6897" w:rsidRDefault="00BE69E0" w:rsidP="00BE69E0">
      <w:pPr>
        <w:widowControl/>
        <w:ind w:left="720"/>
        <w:rPr>
          <w:rFonts w:eastAsia="Calibri" w:cs="Arial"/>
          <w:color w:val="595959"/>
        </w:rPr>
      </w:pPr>
      <w:r w:rsidRPr="007E6897">
        <w:rPr>
          <w:rFonts w:eastAsia="Calibri" w:cs="Arial"/>
          <w:color w:val="595959"/>
        </w:rPr>
        <w:t xml:space="preserve">Hi [First Name], you may be eligible for a </w:t>
      </w:r>
      <w:r w:rsidR="003D6999">
        <w:rPr>
          <w:rFonts w:eastAsia="Calibri" w:cs="Arial"/>
          <w:color w:val="595959"/>
        </w:rPr>
        <w:t>Management plan</w:t>
      </w:r>
      <w:r w:rsidRPr="007E6897">
        <w:rPr>
          <w:rFonts w:eastAsia="Calibri" w:cs="Arial"/>
          <w:color w:val="595959"/>
        </w:rPr>
        <w:t xml:space="preserve"> and MyMedicare registration with your GP at [Practice Name].</w:t>
      </w:r>
    </w:p>
    <w:p w14:paraId="3E20EB37" w14:textId="67D304E9" w:rsidR="00BE69E0" w:rsidRPr="007E6897" w:rsidRDefault="00BE69E0" w:rsidP="00BE69E0">
      <w:pPr>
        <w:widowControl/>
        <w:ind w:left="720"/>
        <w:rPr>
          <w:rFonts w:eastAsia="Calibri" w:cs="Arial"/>
          <w:color w:val="595959"/>
        </w:rPr>
      </w:pPr>
      <w:r w:rsidRPr="007E6897">
        <w:rPr>
          <w:rFonts w:eastAsia="Calibri" w:cs="Arial"/>
          <w:color w:val="595959"/>
        </w:rPr>
        <w:t xml:space="preserve">This can support your ongoing care and </w:t>
      </w:r>
      <w:r w:rsidR="00541A8B">
        <w:rPr>
          <w:rFonts w:eastAsia="Calibri" w:cs="Arial"/>
          <w:color w:val="595959"/>
        </w:rPr>
        <w:t>support</w:t>
      </w:r>
      <w:r w:rsidRPr="007E6897">
        <w:rPr>
          <w:rFonts w:eastAsia="Calibri" w:cs="Arial"/>
          <w:color w:val="595959"/>
        </w:rPr>
        <w:t xml:space="preserve"> access to subsidised allied health visits.</w:t>
      </w:r>
    </w:p>
    <w:p w14:paraId="0FEC7639" w14:textId="77777777" w:rsidR="00BE69E0" w:rsidRPr="007E6897" w:rsidRDefault="00BE69E0" w:rsidP="00BE69E0">
      <w:pPr>
        <w:widowControl/>
        <w:ind w:left="720"/>
        <w:rPr>
          <w:rFonts w:eastAsia="Calibri" w:cs="Arial"/>
          <w:color w:val="595959"/>
        </w:rPr>
      </w:pPr>
      <w:r w:rsidRPr="007E6897">
        <w:rPr>
          <w:rFonts w:eastAsia="Calibri" w:cs="Arial"/>
          <w:color w:val="595959"/>
        </w:rPr>
        <w:t>Call [Phone] or book online: [Website]</w:t>
      </w:r>
    </w:p>
    <w:p w14:paraId="7D8028FE" w14:textId="77777777" w:rsidR="00BE69E0" w:rsidRPr="007E6897" w:rsidRDefault="00000000" w:rsidP="00BE69E0">
      <w:pPr>
        <w:widowControl/>
        <w:rPr>
          <w:rFonts w:ascii="Calibri" w:eastAsia="Calibri" w:hAnsi="Calibri" w:cs="Arial"/>
          <w:color w:val="0D0D0D"/>
        </w:rPr>
      </w:pPr>
      <w:r>
        <w:rPr>
          <w:rFonts w:ascii="Calibri" w:eastAsia="Calibri" w:hAnsi="Calibri" w:cs="Arial"/>
          <w:color w:val="0D0D0D"/>
        </w:rPr>
        <w:pict w14:anchorId="33954BFD">
          <v:rect id="_x0000_i1027" style="width:0;height:1.5pt" o:hralign="center" o:hrstd="t" o:hr="t" fillcolor="#a0a0a0" stroked="f"/>
        </w:pict>
      </w:r>
    </w:p>
    <w:p w14:paraId="38B192A2" w14:textId="77777777" w:rsidR="00BE69E0" w:rsidRPr="007E6897" w:rsidRDefault="00BE69E0" w:rsidP="00BE69E0">
      <w:pPr>
        <w:widowControl/>
        <w:rPr>
          <w:rFonts w:eastAsia="Calibri" w:cs="Arial"/>
          <w:b/>
          <w:bCs/>
          <w:color w:val="595959"/>
        </w:rPr>
      </w:pPr>
      <w:r w:rsidRPr="007E6897">
        <w:rPr>
          <w:rFonts w:ascii="Segoe UI Emoji" w:eastAsia="Calibri" w:hAnsi="Segoe UI Emoji" w:cs="Segoe UI Emoji"/>
          <w:b/>
          <w:bCs/>
          <w:color w:val="auto"/>
        </w:rPr>
        <w:t>📧</w:t>
      </w:r>
      <w:r w:rsidRPr="007E6897">
        <w:rPr>
          <w:rFonts w:eastAsia="Calibri" w:cs="Arial"/>
          <w:b/>
          <w:bCs/>
          <w:color w:val="auto"/>
        </w:rPr>
        <w:t xml:space="preserve"> </w:t>
      </w:r>
      <w:r w:rsidRPr="007E6897">
        <w:rPr>
          <w:rFonts w:eastAsia="Calibri" w:cs="Arial"/>
          <w:b/>
          <w:bCs/>
          <w:color w:val="595959"/>
        </w:rPr>
        <w:t>Email Script</w:t>
      </w:r>
    </w:p>
    <w:p w14:paraId="0F531C28" w14:textId="41AFC241" w:rsidR="00BE69E0" w:rsidRPr="007E6897" w:rsidRDefault="00BE69E0" w:rsidP="00BE69E0">
      <w:pPr>
        <w:widowControl/>
        <w:ind w:left="720"/>
        <w:rPr>
          <w:rFonts w:eastAsia="Calibri" w:cs="Arial"/>
          <w:color w:val="595959"/>
        </w:rPr>
      </w:pPr>
      <w:r w:rsidRPr="007E6897">
        <w:rPr>
          <w:rFonts w:eastAsia="Calibri" w:cs="Arial"/>
          <w:color w:val="595959"/>
        </w:rPr>
        <w:t xml:space="preserve">Subject: </w:t>
      </w:r>
      <w:r w:rsidR="003D6999">
        <w:rPr>
          <w:rFonts w:eastAsia="Calibri" w:cs="Arial"/>
          <w:color w:val="595959"/>
        </w:rPr>
        <w:t>Management plan</w:t>
      </w:r>
      <w:r w:rsidRPr="007E6897">
        <w:rPr>
          <w:rFonts w:eastAsia="Calibri" w:cs="Arial"/>
          <w:color w:val="595959"/>
        </w:rPr>
        <w:t xml:space="preserve"> &amp; MyMedicare – Supporting Your Health</w:t>
      </w:r>
      <w:r w:rsidRPr="007E6897">
        <w:rPr>
          <w:rFonts w:eastAsia="Calibri" w:cs="Arial"/>
          <w:color w:val="595959"/>
        </w:rPr>
        <w:br/>
        <w:t>Hi [First Name],</w:t>
      </w:r>
      <w:r w:rsidRPr="007E6897">
        <w:rPr>
          <w:rFonts w:eastAsia="Calibri" w:cs="Arial"/>
          <w:color w:val="595959"/>
        </w:rPr>
        <w:br/>
        <w:t xml:space="preserve">If you have a long-term health condition, you may benefit from a </w:t>
      </w:r>
      <w:r w:rsidR="0084234E">
        <w:rPr>
          <w:rFonts w:eastAsia="Calibri" w:cs="Arial"/>
          <w:color w:val="595959"/>
        </w:rPr>
        <w:t>management</w:t>
      </w:r>
      <w:r w:rsidR="003D6999">
        <w:rPr>
          <w:rFonts w:eastAsia="Calibri" w:cs="Arial"/>
          <w:color w:val="595959"/>
        </w:rPr>
        <w:t xml:space="preserve"> plan</w:t>
      </w:r>
      <w:r w:rsidRPr="007E6897">
        <w:rPr>
          <w:rFonts w:eastAsia="Calibri" w:cs="Arial"/>
          <w:color w:val="595959"/>
        </w:rPr>
        <w:t xml:space="preserve"> at [Practice Name]. It helps you and your GP plan and manage your care, and may include </w:t>
      </w:r>
      <w:r w:rsidR="00DC0ED9">
        <w:rPr>
          <w:rFonts w:eastAsia="Calibri" w:cs="Arial"/>
          <w:color w:val="595959"/>
        </w:rPr>
        <w:t xml:space="preserve">referrals </w:t>
      </w:r>
      <w:r w:rsidR="008E3588">
        <w:rPr>
          <w:rFonts w:eastAsia="Calibri" w:cs="Arial"/>
          <w:color w:val="595959"/>
        </w:rPr>
        <w:t xml:space="preserve">by your GP </w:t>
      </w:r>
      <w:r w:rsidR="00DC0ED9">
        <w:rPr>
          <w:rFonts w:eastAsia="Calibri" w:cs="Arial"/>
          <w:color w:val="595959"/>
        </w:rPr>
        <w:t xml:space="preserve">for </w:t>
      </w:r>
      <w:r w:rsidRPr="007E6897">
        <w:rPr>
          <w:rFonts w:eastAsia="Calibri" w:cs="Arial"/>
          <w:color w:val="595959"/>
        </w:rPr>
        <w:t>up to 5 subsidised allied health visits per year.</w:t>
      </w:r>
      <w:r w:rsidRPr="007E6897">
        <w:rPr>
          <w:rFonts w:eastAsia="Calibri" w:cs="Arial"/>
          <w:color w:val="595959"/>
        </w:rPr>
        <w:br/>
        <w:t>We also recommend registering with MyMedicare to make sure your care is continuous and well-coordinated.</w:t>
      </w:r>
      <w:r w:rsidRPr="007E6897">
        <w:rPr>
          <w:rFonts w:eastAsia="Calibri" w:cs="Arial"/>
          <w:color w:val="595959"/>
        </w:rPr>
        <w:br/>
      </w:r>
      <w:r w:rsidRPr="007E6897">
        <w:rPr>
          <w:rFonts w:ascii="Segoe UI Emoji" w:eastAsia="Calibri" w:hAnsi="Segoe UI Emoji" w:cs="Segoe UI Emoji"/>
          <w:color w:val="595959"/>
        </w:rPr>
        <w:t>🕑</w:t>
      </w:r>
      <w:r w:rsidRPr="007E6897">
        <w:rPr>
          <w:rFonts w:eastAsia="Calibri" w:cs="Arial"/>
          <w:color w:val="595959"/>
        </w:rPr>
        <w:t xml:space="preserve"> A longer appointment is needed to set up your plan.</w:t>
      </w:r>
      <w:r w:rsidRPr="007E6897">
        <w:rPr>
          <w:rFonts w:eastAsia="Calibri" w:cs="Arial"/>
          <w:color w:val="595959"/>
        </w:rPr>
        <w:br/>
      </w:r>
      <w:r w:rsidRPr="007E6897">
        <w:rPr>
          <w:rFonts w:ascii="Segoe UI Emoji" w:eastAsia="Calibri" w:hAnsi="Segoe UI Emoji" w:cs="Segoe UI Emoji"/>
          <w:color w:val="595959"/>
        </w:rPr>
        <w:t>📅</w:t>
      </w:r>
      <w:r w:rsidRPr="007E6897">
        <w:rPr>
          <w:rFonts w:eastAsia="Calibri" w:cs="Arial"/>
          <w:color w:val="595959"/>
        </w:rPr>
        <w:t xml:space="preserve"> You’ll check in with your GP every 3–6 months.</w:t>
      </w:r>
      <w:r w:rsidRPr="007E6897">
        <w:rPr>
          <w:rFonts w:eastAsia="Calibri" w:cs="Arial"/>
          <w:color w:val="595959"/>
        </w:rPr>
        <w:br/>
        <w:t>Reply to this email, call us on [Phone], or book online at [Website]</w:t>
      </w:r>
    </w:p>
    <w:p w14:paraId="026BF311" w14:textId="77777777" w:rsidR="00BE69E0" w:rsidRPr="007E6897" w:rsidRDefault="00000000" w:rsidP="00BE69E0">
      <w:pPr>
        <w:widowControl/>
        <w:rPr>
          <w:rFonts w:eastAsia="Calibri" w:cs="Arial"/>
          <w:b/>
          <w:bCs/>
          <w:color w:val="auto"/>
        </w:rPr>
      </w:pPr>
      <w:r>
        <w:rPr>
          <w:rFonts w:ascii="Calibri" w:eastAsia="Calibri" w:hAnsi="Calibri" w:cs="Arial"/>
          <w:color w:val="auto"/>
        </w:rPr>
        <w:pict w14:anchorId="0190E981">
          <v:rect id="_x0000_i1028" style="width:0;height:1.5pt" o:hralign="center" o:hrstd="t" o:hr="t" fillcolor="#a0a0a0" stroked="f"/>
        </w:pict>
      </w:r>
      <w:r w:rsidR="00BE69E0" w:rsidRPr="007E6897">
        <w:rPr>
          <w:rFonts w:ascii="Segoe UI Emoji" w:eastAsia="Calibri" w:hAnsi="Segoe UI Emoji" w:cs="Segoe UI Emoji"/>
          <w:b/>
          <w:bCs/>
          <w:color w:val="auto"/>
        </w:rPr>
        <w:t>🌐</w:t>
      </w:r>
      <w:r w:rsidR="00BE69E0" w:rsidRPr="007E6897">
        <w:rPr>
          <w:rFonts w:eastAsia="Calibri" w:cs="Arial"/>
          <w:b/>
          <w:bCs/>
          <w:color w:val="auto"/>
        </w:rPr>
        <w:t xml:space="preserve"> Website Text (Info Page or Pop-up)</w:t>
      </w:r>
    </w:p>
    <w:p w14:paraId="02588010" w14:textId="04F23CF7" w:rsidR="00BE69E0" w:rsidRPr="007E6897" w:rsidRDefault="00BE69E0" w:rsidP="00BE69E0">
      <w:pPr>
        <w:widowControl/>
        <w:ind w:left="720"/>
        <w:rPr>
          <w:rFonts w:eastAsia="Calibri" w:cs="Arial"/>
          <w:color w:val="595959"/>
        </w:rPr>
      </w:pPr>
      <w:r w:rsidRPr="007E6897">
        <w:rPr>
          <w:rFonts w:eastAsia="Calibri" w:cs="Arial"/>
          <w:color w:val="595959"/>
        </w:rPr>
        <w:t>Do you have a long-term health condition?</w:t>
      </w:r>
      <w:r w:rsidRPr="007E6897">
        <w:rPr>
          <w:rFonts w:eastAsia="Calibri" w:cs="Arial"/>
          <w:color w:val="595959"/>
        </w:rPr>
        <w:br/>
        <w:t xml:space="preserve">We can help you with a </w:t>
      </w:r>
      <w:r w:rsidR="0084234E">
        <w:rPr>
          <w:rFonts w:eastAsia="Calibri" w:cs="Arial"/>
          <w:color w:val="595959"/>
        </w:rPr>
        <w:t>management</w:t>
      </w:r>
      <w:r w:rsidR="003D6999">
        <w:rPr>
          <w:rFonts w:eastAsia="Calibri" w:cs="Arial"/>
          <w:color w:val="595959"/>
        </w:rPr>
        <w:t xml:space="preserve"> plan</w:t>
      </w:r>
      <w:r w:rsidRPr="007E6897">
        <w:rPr>
          <w:rFonts w:eastAsia="Calibri" w:cs="Arial"/>
          <w:color w:val="595959"/>
        </w:rPr>
        <w:t xml:space="preserve"> at [Practice Name]. This includes:</w:t>
      </w:r>
    </w:p>
    <w:p w14:paraId="183591BA" w14:textId="77777777" w:rsidR="00BE69E0" w:rsidRPr="007E6897" w:rsidRDefault="00BE69E0" w:rsidP="00C049BF">
      <w:pPr>
        <w:widowControl/>
        <w:numPr>
          <w:ilvl w:val="0"/>
          <w:numId w:val="39"/>
        </w:numPr>
        <w:tabs>
          <w:tab w:val="num" w:pos="2160"/>
        </w:tabs>
        <w:spacing w:after="160" w:line="259" w:lineRule="auto"/>
        <w:ind w:left="2160"/>
        <w:contextualSpacing/>
        <w:rPr>
          <w:rFonts w:eastAsia="Calibri" w:cs="Arial"/>
          <w:color w:val="595959"/>
        </w:rPr>
      </w:pPr>
      <w:r w:rsidRPr="007E6897">
        <w:rPr>
          <w:rFonts w:eastAsia="Calibri" w:cs="Arial"/>
          <w:color w:val="595959"/>
        </w:rPr>
        <w:t>Your health goals</w:t>
      </w:r>
    </w:p>
    <w:p w14:paraId="5A24419D" w14:textId="77777777" w:rsidR="00BE69E0" w:rsidRPr="007E6897" w:rsidRDefault="00BE69E0" w:rsidP="00C049BF">
      <w:pPr>
        <w:widowControl/>
        <w:numPr>
          <w:ilvl w:val="0"/>
          <w:numId w:val="39"/>
        </w:numPr>
        <w:tabs>
          <w:tab w:val="num" w:pos="2160"/>
        </w:tabs>
        <w:spacing w:after="160" w:line="259" w:lineRule="auto"/>
        <w:ind w:left="2160"/>
        <w:contextualSpacing/>
        <w:rPr>
          <w:rFonts w:eastAsia="Calibri" w:cs="Arial"/>
          <w:color w:val="595959"/>
        </w:rPr>
      </w:pPr>
      <w:r w:rsidRPr="007E6897">
        <w:rPr>
          <w:rFonts w:eastAsia="Calibri" w:cs="Arial"/>
          <w:color w:val="595959"/>
        </w:rPr>
        <w:t>How we’ll support you</w:t>
      </w:r>
    </w:p>
    <w:p w14:paraId="3BF60D54" w14:textId="7A66C1BF" w:rsidR="00BE69E0" w:rsidRPr="007E6897" w:rsidRDefault="003B419A" w:rsidP="00C049BF">
      <w:pPr>
        <w:widowControl/>
        <w:numPr>
          <w:ilvl w:val="0"/>
          <w:numId w:val="39"/>
        </w:numPr>
        <w:tabs>
          <w:tab w:val="num" w:pos="2160"/>
        </w:tabs>
        <w:spacing w:after="160" w:line="259" w:lineRule="auto"/>
        <w:ind w:left="2160"/>
        <w:contextualSpacing/>
        <w:rPr>
          <w:rFonts w:eastAsia="Calibri" w:cs="Arial"/>
          <w:color w:val="595959"/>
        </w:rPr>
      </w:pPr>
      <w:r>
        <w:rPr>
          <w:rFonts w:eastAsia="Calibri" w:cs="Arial"/>
          <w:color w:val="595959"/>
        </w:rPr>
        <w:t>Who might help you as part of your care team</w:t>
      </w:r>
    </w:p>
    <w:p w14:paraId="4783AEFE" w14:textId="1D06BE9B" w:rsidR="00BE69E0" w:rsidRPr="00182B3E" w:rsidRDefault="00BE69E0" w:rsidP="00182B3E">
      <w:pPr>
        <w:widowControl/>
        <w:ind w:left="720"/>
        <w:rPr>
          <w:rFonts w:eastAsia="Calibri" w:cs="Arial"/>
          <w:color w:val="595959"/>
        </w:rPr>
      </w:pPr>
      <w:r w:rsidRPr="007E6897">
        <w:rPr>
          <w:rFonts w:eastAsia="Calibri" w:cs="Arial"/>
          <w:color w:val="595959"/>
        </w:rPr>
        <w:t xml:space="preserve">We also recommend registering for MyMedicare, a </w:t>
      </w:r>
      <w:r w:rsidR="003B419A">
        <w:rPr>
          <w:rFonts w:eastAsia="Calibri" w:cs="Arial"/>
          <w:color w:val="595959"/>
        </w:rPr>
        <w:t>voluntary enrolment</w:t>
      </w:r>
      <w:r w:rsidRPr="007E6897">
        <w:rPr>
          <w:rFonts w:eastAsia="Calibri" w:cs="Arial"/>
          <w:color w:val="595959"/>
        </w:rPr>
        <w:t xml:space="preserve"> program that links you to us as your regular practice — for more coordinated care.</w:t>
      </w:r>
      <w:r w:rsidRPr="007E6897">
        <w:rPr>
          <w:rFonts w:eastAsia="Calibri" w:cs="Arial"/>
          <w:color w:val="595959"/>
        </w:rPr>
        <w:br/>
      </w:r>
      <w:r w:rsidRPr="007E6897">
        <w:rPr>
          <w:rFonts w:ascii="Segoe UI Emoji" w:eastAsia="Calibri" w:hAnsi="Segoe UI Emoji" w:cs="Segoe UI Emoji"/>
          <w:color w:val="595959"/>
        </w:rPr>
        <w:t>🕑</w:t>
      </w:r>
      <w:r w:rsidRPr="007E6897">
        <w:rPr>
          <w:rFonts w:eastAsia="Calibri" w:cs="Arial"/>
          <w:color w:val="595959"/>
        </w:rPr>
        <w:t xml:space="preserve"> Longer appointments are needed to set up your plan</w:t>
      </w:r>
      <w:r w:rsidRPr="007E6897">
        <w:rPr>
          <w:rFonts w:eastAsia="Calibri" w:cs="Arial"/>
          <w:color w:val="595959"/>
        </w:rPr>
        <w:br/>
      </w:r>
      <w:r w:rsidRPr="007E6897">
        <w:rPr>
          <w:rFonts w:ascii="Segoe UI Emoji" w:eastAsia="Calibri" w:hAnsi="Segoe UI Emoji" w:cs="Segoe UI Emoji"/>
          <w:color w:val="595959"/>
        </w:rPr>
        <w:t>📅</w:t>
      </w:r>
      <w:r w:rsidRPr="007E6897">
        <w:rPr>
          <w:rFonts w:eastAsia="Calibri" w:cs="Arial"/>
          <w:color w:val="595959"/>
        </w:rPr>
        <w:t xml:space="preserve"> You’ll check in with your GP every 3–6 months</w:t>
      </w:r>
      <w:r w:rsidRPr="007E6897">
        <w:rPr>
          <w:rFonts w:eastAsia="Calibri" w:cs="Arial"/>
          <w:color w:val="595959"/>
        </w:rPr>
        <w:br/>
      </w:r>
      <w:r w:rsidRPr="007E6897">
        <w:rPr>
          <w:rFonts w:ascii="Segoe UI Emoji" w:eastAsia="Calibri" w:hAnsi="Segoe UI Emoji" w:cs="Segoe UI Emoji"/>
          <w:color w:val="595959"/>
        </w:rPr>
        <w:t>👉</w:t>
      </w:r>
      <w:r w:rsidRPr="007E6897">
        <w:rPr>
          <w:rFonts w:eastAsia="Calibri" w:cs="Arial"/>
          <w:color w:val="595959"/>
        </w:rPr>
        <w:t xml:space="preserve"> Ask us today, or [Book Online Now]</w:t>
      </w:r>
    </w:p>
    <w:p w14:paraId="203B1570" w14:textId="77777777" w:rsidR="00FD2842" w:rsidRDefault="00FD2842" w:rsidP="00BE69E0">
      <w:pPr>
        <w:rPr>
          <w:b/>
          <w:bCs/>
        </w:rPr>
      </w:pPr>
    </w:p>
    <w:p w14:paraId="21DD1241" w14:textId="44E70A5A" w:rsidR="00BE69E0" w:rsidRDefault="00BE69E0" w:rsidP="00BE69E0">
      <w:pPr>
        <w:rPr>
          <w:b/>
          <w:bCs/>
        </w:rPr>
      </w:pPr>
      <w:r>
        <w:rPr>
          <w:b/>
          <w:bCs/>
        </w:rPr>
        <w:lastRenderedPageBreak/>
        <w:t xml:space="preserve">Plan Do Study Act </w:t>
      </w:r>
    </w:p>
    <w:p w14:paraId="3401788E" w14:textId="6213A507" w:rsidR="006D6A8E" w:rsidRDefault="004A1E5F" w:rsidP="00BE69E0">
      <w:r w:rsidRPr="004A1E5F">
        <w:t xml:space="preserve">The </w:t>
      </w:r>
      <w:r w:rsidR="006D6A8E">
        <w:t>following</w:t>
      </w:r>
      <w:r w:rsidRPr="004A1E5F">
        <w:t xml:space="preserve"> example MFI and PDSAs are relevant to this section and these activities. </w:t>
      </w:r>
    </w:p>
    <w:p w14:paraId="78002621" w14:textId="48FC5BA0" w:rsidR="004A1E5F" w:rsidRDefault="004A1E5F" w:rsidP="00BE69E0">
      <w:pPr>
        <w:rPr>
          <w:b/>
          <w:bCs/>
        </w:rPr>
      </w:pPr>
      <w:r w:rsidRPr="004A1E5F">
        <w:t>These are also located in the Appendix section of this document –</w:t>
      </w:r>
      <w:r w:rsidRPr="004A1E5F">
        <w:rPr>
          <w:b/>
          <w:bCs/>
        </w:rPr>
        <w:t xml:space="preserve"> </w:t>
      </w:r>
      <w:hyperlink w:anchor="_Appendices" w:history="1">
        <w:r w:rsidRPr="004A1E5F">
          <w:rPr>
            <w:rStyle w:val="Hyperlink"/>
            <w:b/>
            <w:bCs/>
          </w:rPr>
          <w:t>Appendices.</w:t>
        </w:r>
      </w:hyperlink>
    </w:p>
    <w:p w14:paraId="164E99CE" w14:textId="408B7F18" w:rsidR="00FD2842" w:rsidRPr="00FD2842" w:rsidRDefault="00FD2842" w:rsidP="00E0712B">
      <w:pPr>
        <w:ind w:left="720"/>
        <w:rPr>
          <w:b/>
          <w:bCs/>
        </w:rPr>
      </w:pPr>
      <w:r>
        <w:rPr>
          <w:b/>
          <w:bCs/>
        </w:rPr>
        <w:t xml:space="preserve">3.6 </w:t>
      </w:r>
      <w:hyperlink w:anchor="_3.6_MFI_and" w:history="1">
        <w:r w:rsidRPr="00B571E3">
          <w:rPr>
            <w:rStyle w:val="Hyperlink"/>
          </w:rPr>
          <w:t>MFI and PDSA - Patients eligible for chronic disease management planning or review</w:t>
        </w:r>
      </w:hyperlink>
    </w:p>
    <w:p w14:paraId="6D22AD9A" w14:textId="26AEECE3" w:rsidR="009C7D98" w:rsidRPr="00B571E3" w:rsidRDefault="00962E27" w:rsidP="00E0712B">
      <w:pPr>
        <w:ind w:left="720"/>
      </w:pPr>
      <w:r>
        <w:rPr>
          <w:noProof/>
          <w14:ligatures w14:val="standardContextual"/>
        </w:rPr>
        <w:drawing>
          <wp:anchor distT="0" distB="0" distL="114300" distR="114300" simplePos="0" relativeHeight="251658334" behindDoc="0" locked="0" layoutInCell="1" allowOverlap="1" wp14:anchorId="08DC7953" wp14:editId="496B0B0D">
            <wp:simplePos x="0" y="0"/>
            <wp:positionH relativeFrom="column">
              <wp:posOffset>4873625</wp:posOffset>
            </wp:positionH>
            <wp:positionV relativeFrom="paragraph">
              <wp:posOffset>3175</wp:posOffset>
            </wp:positionV>
            <wp:extent cx="1184531" cy="1075949"/>
            <wp:effectExtent l="0" t="0" r="0" b="0"/>
            <wp:wrapNone/>
            <wp:docPr id="1414382902" name="Picture 10" descr="A diagram of a pla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4382902" name="Picture 10" descr="A diagram of a plan&#10;&#10;AI-generated content may be incorrect."/>
                    <pic:cNvPicPr/>
                  </pic:nvPicPr>
                  <pic:blipFill rotWithShape="1">
                    <a:blip r:embed="rId161">
                      <a:extLst>
                        <a:ext uri="{28A0092B-C50C-407E-A947-70E740481C1C}">
                          <a14:useLocalDpi xmlns:a14="http://schemas.microsoft.com/office/drawing/2010/main" val="0"/>
                        </a:ext>
                      </a:extLst>
                    </a:blip>
                    <a:srcRect t="20727" r="37824"/>
                    <a:stretch/>
                  </pic:blipFill>
                  <pic:spPr bwMode="auto">
                    <a:xfrm>
                      <a:off x="0" y="0"/>
                      <a:ext cx="1184531" cy="1075949"/>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9C7D98" w:rsidRPr="00FD2842">
        <w:rPr>
          <w:b/>
          <w:bCs/>
        </w:rPr>
        <w:t xml:space="preserve">3.7 </w:t>
      </w:r>
      <w:hyperlink w:anchor="_3.7_MFI_and" w:history="1">
        <w:r w:rsidR="009C7D98" w:rsidRPr="00B571E3">
          <w:rPr>
            <w:rStyle w:val="Hyperlink"/>
          </w:rPr>
          <w:t>MFI and PDSA – Patients with chronic conditions – Diabetes</w:t>
        </w:r>
      </w:hyperlink>
    </w:p>
    <w:p w14:paraId="666AD52B" w14:textId="1E18B8F3" w:rsidR="009C7D98" w:rsidRPr="00FD2842" w:rsidRDefault="009C7D98" w:rsidP="00E0712B">
      <w:pPr>
        <w:ind w:left="720"/>
        <w:rPr>
          <w:b/>
          <w:bCs/>
        </w:rPr>
      </w:pPr>
      <w:r w:rsidRPr="00FD2842">
        <w:rPr>
          <w:b/>
          <w:bCs/>
        </w:rPr>
        <w:t>3.8</w:t>
      </w:r>
      <w:r w:rsidRPr="00B571E3">
        <w:t xml:space="preserve"> </w:t>
      </w:r>
      <w:hyperlink w:anchor="_3.8_MFI_and" w:history="1">
        <w:r w:rsidRPr="00B571E3">
          <w:rPr>
            <w:rStyle w:val="Hyperlink"/>
          </w:rPr>
          <w:t xml:space="preserve">MFI and PDSA – Patients with a </w:t>
        </w:r>
        <w:r w:rsidR="003D6999">
          <w:rPr>
            <w:rStyle w:val="Hyperlink"/>
          </w:rPr>
          <w:t>management plan</w:t>
        </w:r>
        <w:r w:rsidRPr="00B571E3">
          <w:rPr>
            <w:rStyle w:val="Hyperlink"/>
          </w:rPr>
          <w:t xml:space="preserve"> billed in the past 12 months</w:t>
        </w:r>
      </w:hyperlink>
    </w:p>
    <w:p w14:paraId="6B8ABBD3" w14:textId="77777777" w:rsidR="009C7D98" w:rsidRDefault="009C7D98" w:rsidP="009C7D98">
      <w:pPr>
        <w:pStyle w:val="ListParagraph"/>
      </w:pPr>
    </w:p>
    <w:p w14:paraId="3DAB8E1D" w14:textId="77777777" w:rsidR="00BE69E0" w:rsidRDefault="00BE69E0" w:rsidP="00BE69E0"/>
    <w:p w14:paraId="7977B929" w14:textId="4F4FC382" w:rsidR="00BE69E0" w:rsidRPr="000C22B9" w:rsidRDefault="00867E15" w:rsidP="000C22B9">
      <w:pPr>
        <w:pStyle w:val="Heading3"/>
        <w:rPr>
          <w:sz w:val="28"/>
          <w:szCs w:val="38"/>
        </w:rPr>
      </w:pPr>
      <w:bookmarkStart w:id="77" w:name="_4.4_Recall_existing"/>
      <w:bookmarkEnd w:id="77"/>
      <w:r w:rsidRPr="000C22B9">
        <w:rPr>
          <w:sz w:val="28"/>
          <w:szCs w:val="38"/>
        </w:rPr>
        <w:t>4.</w:t>
      </w:r>
      <w:r w:rsidR="00182B3E" w:rsidRPr="000C22B9">
        <w:rPr>
          <w:sz w:val="28"/>
          <w:szCs w:val="38"/>
        </w:rPr>
        <w:t>4</w:t>
      </w:r>
      <w:r w:rsidR="00BE69E0" w:rsidRPr="000C22B9">
        <w:rPr>
          <w:sz w:val="28"/>
          <w:szCs w:val="38"/>
        </w:rPr>
        <w:t xml:space="preserve"> Recall existing C</w:t>
      </w:r>
      <w:r w:rsidR="00182B3E" w:rsidRPr="000C22B9">
        <w:rPr>
          <w:sz w:val="28"/>
          <w:szCs w:val="38"/>
        </w:rPr>
        <w:t>C</w:t>
      </w:r>
      <w:r w:rsidR="00BE69E0" w:rsidRPr="000C22B9">
        <w:rPr>
          <w:sz w:val="28"/>
          <w:szCs w:val="38"/>
        </w:rPr>
        <w:t>M patients </w:t>
      </w:r>
    </w:p>
    <w:p w14:paraId="010756CE" w14:textId="77777777" w:rsidR="00BE69E0" w:rsidRPr="00D34B14" w:rsidRDefault="00BE69E0" w:rsidP="00BE69E0">
      <w:pPr>
        <w:rPr>
          <w:b/>
          <w:bCs/>
        </w:rPr>
      </w:pPr>
      <w:bookmarkStart w:id="78" w:name="_Toc196832774"/>
      <w:r w:rsidRPr="00D34B14">
        <w:rPr>
          <w:b/>
          <w:bCs/>
        </w:rPr>
        <w:t>Vaccine reminders</w:t>
      </w:r>
      <w:bookmarkEnd w:id="78"/>
      <w:r w:rsidRPr="00D34B14">
        <w:rPr>
          <w:b/>
          <w:bCs/>
        </w:rPr>
        <w:t xml:space="preserve"> </w:t>
      </w:r>
    </w:p>
    <w:p w14:paraId="1F3E08D7" w14:textId="77777777" w:rsidR="00E0712B" w:rsidRDefault="00BE69E0" w:rsidP="00BE69E0">
      <w:hyperlink r:id="rId162" w:history="1">
        <w:r w:rsidRPr="00AE597E">
          <w:rPr>
            <w:rStyle w:val="Hyperlink"/>
          </w:rPr>
          <w:t>RACGP standards</w:t>
        </w:r>
      </w:hyperlink>
      <w:r w:rsidRPr="00AE597E">
        <w:t xml:space="preserve"> require preventive care and tailored reminders, including for patients with limited English. </w:t>
      </w:r>
    </w:p>
    <w:p w14:paraId="53AE6C2F" w14:textId="607117B2" w:rsidR="00BE69E0" w:rsidRPr="00AE597E" w:rsidRDefault="00BE69E0" w:rsidP="00BE69E0">
      <w:r w:rsidRPr="00AE597E">
        <w:t>Use your software to identify and remind patients due for vaccines.</w:t>
      </w:r>
    </w:p>
    <w:tbl>
      <w:tblPr>
        <w:tblStyle w:val="GridTable1Light-Accent1"/>
        <w:tblW w:w="5000" w:type="pct"/>
        <w:tblLook w:val="04A0" w:firstRow="1" w:lastRow="0" w:firstColumn="1" w:lastColumn="0" w:noHBand="0" w:noVBand="1"/>
      </w:tblPr>
      <w:tblGrid>
        <w:gridCol w:w="1508"/>
        <w:gridCol w:w="2211"/>
        <w:gridCol w:w="1860"/>
        <w:gridCol w:w="1860"/>
        <w:gridCol w:w="1860"/>
      </w:tblGrid>
      <w:tr w:rsidR="00BE69E0" w:rsidRPr="00AE597E" w14:paraId="1760B32F" w14:textId="77777777" w:rsidTr="00D65B63">
        <w:trPr>
          <w:cnfStyle w:val="100000000000" w:firstRow="1" w:lastRow="0" w:firstColumn="0" w:lastColumn="0" w:oddVBand="0" w:evenVBand="0" w:oddHBand="0" w:evenHBand="0"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811" w:type="pct"/>
            <w:shd w:val="clear" w:color="auto" w:fill="1F3785"/>
            <w:vAlign w:val="center"/>
            <w:hideMark/>
          </w:tcPr>
          <w:p w14:paraId="6579328F" w14:textId="77777777" w:rsidR="00BE69E0" w:rsidRPr="00AE597E" w:rsidRDefault="00BE69E0" w:rsidP="00D65B63">
            <w:pPr>
              <w:rPr>
                <w:color w:val="FFFFFF" w:themeColor="background1"/>
              </w:rPr>
            </w:pPr>
            <w:r w:rsidRPr="00AE597E">
              <w:rPr>
                <w:color w:val="FFFFFF" w:themeColor="background1"/>
              </w:rPr>
              <w:t> Software</w:t>
            </w:r>
          </w:p>
        </w:tc>
        <w:tc>
          <w:tcPr>
            <w:tcW w:w="1189" w:type="pct"/>
            <w:shd w:val="clear" w:color="auto" w:fill="1F3785"/>
            <w:vAlign w:val="center"/>
          </w:tcPr>
          <w:p w14:paraId="75957442" w14:textId="77777777" w:rsidR="00BE69E0" w:rsidRPr="00AE597E" w:rsidRDefault="00BE69E0" w:rsidP="00D65B63">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AE597E">
              <w:rPr>
                <w:color w:val="FFFFFF" w:themeColor="background1"/>
              </w:rPr>
              <w:t>Adding reminders</w:t>
            </w:r>
          </w:p>
        </w:tc>
        <w:tc>
          <w:tcPr>
            <w:tcW w:w="1000" w:type="pct"/>
            <w:shd w:val="clear" w:color="auto" w:fill="1F3785"/>
            <w:vAlign w:val="center"/>
            <w:hideMark/>
          </w:tcPr>
          <w:p w14:paraId="0199FFCB" w14:textId="77777777" w:rsidR="00BE69E0" w:rsidRPr="00AE597E" w:rsidRDefault="00BE69E0" w:rsidP="00D65B63">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AE597E">
              <w:rPr>
                <w:color w:val="FFFFFF" w:themeColor="background1"/>
              </w:rPr>
              <w:t xml:space="preserve">Create mail merges </w:t>
            </w:r>
          </w:p>
        </w:tc>
        <w:tc>
          <w:tcPr>
            <w:tcW w:w="1000" w:type="pct"/>
            <w:shd w:val="clear" w:color="auto" w:fill="1F3785"/>
            <w:vAlign w:val="center"/>
            <w:hideMark/>
          </w:tcPr>
          <w:p w14:paraId="0BF6ACF2" w14:textId="77777777" w:rsidR="00BE69E0" w:rsidRPr="00AE597E" w:rsidRDefault="00BE69E0" w:rsidP="00D65B63">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AE597E">
              <w:rPr>
                <w:color w:val="FFFFFF" w:themeColor="background1"/>
              </w:rPr>
              <w:t>Create bulk SM</w:t>
            </w:r>
            <w:r>
              <w:rPr>
                <w:color w:val="FFFFFF" w:themeColor="background1"/>
              </w:rPr>
              <w:t>S</w:t>
            </w:r>
          </w:p>
        </w:tc>
        <w:tc>
          <w:tcPr>
            <w:tcW w:w="1000" w:type="pct"/>
            <w:shd w:val="clear" w:color="auto" w:fill="1F3785"/>
            <w:vAlign w:val="center"/>
            <w:hideMark/>
          </w:tcPr>
          <w:p w14:paraId="11557B1D" w14:textId="77777777" w:rsidR="00BE69E0" w:rsidRPr="00AE597E" w:rsidRDefault="00BE69E0" w:rsidP="00D65B63">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AE597E">
              <w:rPr>
                <w:color w:val="FFFFFF" w:themeColor="background1"/>
              </w:rPr>
              <w:t>Adding notes</w:t>
            </w:r>
          </w:p>
        </w:tc>
      </w:tr>
      <w:tr w:rsidR="00BE69E0" w:rsidRPr="00AE597E" w14:paraId="1FC0C3B4" w14:textId="77777777" w:rsidTr="00D65B63">
        <w:trPr>
          <w:trHeight w:val="720"/>
        </w:trPr>
        <w:tc>
          <w:tcPr>
            <w:cnfStyle w:val="001000000000" w:firstRow="0" w:lastRow="0" w:firstColumn="1" w:lastColumn="0" w:oddVBand="0" w:evenVBand="0" w:oddHBand="0" w:evenHBand="0" w:firstRowFirstColumn="0" w:firstRowLastColumn="0" w:lastRowFirstColumn="0" w:lastRowLastColumn="0"/>
            <w:tcW w:w="811" w:type="pct"/>
            <w:vAlign w:val="center"/>
            <w:hideMark/>
          </w:tcPr>
          <w:p w14:paraId="73C6D146" w14:textId="77777777" w:rsidR="00BE69E0" w:rsidRPr="00AE597E" w:rsidRDefault="00BE69E0" w:rsidP="00D65B63">
            <w:r w:rsidRPr="00AE597E">
              <w:t>Best Practice</w:t>
            </w:r>
          </w:p>
        </w:tc>
        <w:tc>
          <w:tcPr>
            <w:tcW w:w="1189" w:type="pct"/>
            <w:vAlign w:val="center"/>
          </w:tcPr>
          <w:p w14:paraId="2D575FA8" w14:textId="77777777" w:rsidR="00BE69E0" w:rsidRPr="00AE597E" w:rsidRDefault="00BE69E0" w:rsidP="00D65B63">
            <w:pPr>
              <w:cnfStyle w:val="000000000000" w:firstRow="0" w:lastRow="0" w:firstColumn="0" w:lastColumn="0" w:oddVBand="0" w:evenVBand="0" w:oddHBand="0" w:evenHBand="0" w:firstRowFirstColumn="0" w:firstRowLastColumn="0" w:lastRowFirstColumn="0" w:lastRowLastColumn="0"/>
            </w:pPr>
            <w:hyperlink r:id="rId163" w:history="1">
              <w:r w:rsidRPr="00AE597E">
                <w:rPr>
                  <w:rStyle w:val="Hyperlink"/>
                </w:rPr>
                <w:t>Add a Clinical Reminder to a patient</w:t>
              </w:r>
            </w:hyperlink>
          </w:p>
        </w:tc>
        <w:tc>
          <w:tcPr>
            <w:tcW w:w="1000" w:type="pct"/>
            <w:vAlign w:val="center"/>
            <w:hideMark/>
          </w:tcPr>
          <w:p w14:paraId="0BFD7D96" w14:textId="77777777" w:rsidR="00BE69E0" w:rsidRPr="00AE597E" w:rsidRDefault="00BE69E0" w:rsidP="00D65B63">
            <w:pPr>
              <w:cnfStyle w:val="000000000000" w:firstRow="0" w:lastRow="0" w:firstColumn="0" w:lastColumn="0" w:oddVBand="0" w:evenVBand="0" w:oddHBand="0" w:evenHBand="0" w:firstRowFirstColumn="0" w:firstRowLastColumn="0" w:lastRowFirstColumn="0" w:lastRowLastColumn="0"/>
            </w:pPr>
            <w:hyperlink r:id="rId164" w:tgtFrame="_blank" w:history="1">
              <w:r w:rsidRPr="00AE597E">
                <w:rPr>
                  <w:rStyle w:val="Hyperlink"/>
                </w:rPr>
                <w:t>Send Health Awareness Communications</w:t>
              </w:r>
            </w:hyperlink>
          </w:p>
        </w:tc>
        <w:tc>
          <w:tcPr>
            <w:tcW w:w="1000" w:type="pct"/>
            <w:vAlign w:val="center"/>
            <w:hideMark/>
          </w:tcPr>
          <w:p w14:paraId="16C796E5" w14:textId="77777777" w:rsidR="00BE69E0" w:rsidRPr="00AE597E" w:rsidRDefault="00BE69E0" w:rsidP="00D65B63">
            <w:pPr>
              <w:cnfStyle w:val="000000000000" w:firstRow="0" w:lastRow="0" w:firstColumn="0" w:lastColumn="0" w:oddVBand="0" w:evenVBand="0" w:oddHBand="0" w:evenHBand="0" w:firstRowFirstColumn="0" w:firstRowLastColumn="0" w:lastRowFirstColumn="0" w:lastRowLastColumn="0"/>
            </w:pPr>
            <w:hyperlink r:id="rId165" w:tgtFrame="_blank" w:history="1">
              <w:r w:rsidRPr="00AE597E">
                <w:rPr>
                  <w:rStyle w:val="Hyperlink"/>
                </w:rPr>
                <w:t>Send clinical reminders</w:t>
              </w:r>
            </w:hyperlink>
          </w:p>
        </w:tc>
        <w:tc>
          <w:tcPr>
            <w:tcW w:w="1000" w:type="pct"/>
            <w:vAlign w:val="center"/>
            <w:hideMark/>
          </w:tcPr>
          <w:p w14:paraId="01F499E6" w14:textId="77777777" w:rsidR="00BE69E0" w:rsidRPr="00AE597E" w:rsidRDefault="00BE69E0" w:rsidP="00D65B63">
            <w:pPr>
              <w:cnfStyle w:val="000000000000" w:firstRow="0" w:lastRow="0" w:firstColumn="0" w:lastColumn="0" w:oddVBand="0" w:evenVBand="0" w:oddHBand="0" w:evenHBand="0" w:firstRowFirstColumn="0" w:firstRowLastColumn="0" w:lastRowFirstColumn="0" w:lastRowLastColumn="0"/>
            </w:pPr>
            <w:hyperlink r:id="rId166" w:tgtFrame="_blank" w:history="1">
              <w:r w:rsidRPr="00AE597E">
                <w:rPr>
                  <w:rStyle w:val="Hyperlink"/>
                </w:rPr>
                <w:t>Add and review contact notes</w:t>
              </w:r>
            </w:hyperlink>
          </w:p>
        </w:tc>
      </w:tr>
      <w:tr w:rsidR="00BE69E0" w:rsidRPr="00AE597E" w14:paraId="07AF56E1" w14:textId="77777777" w:rsidTr="00D65B63">
        <w:trPr>
          <w:trHeight w:val="720"/>
        </w:trPr>
        <w:tc>
          <w:tcPr>
            <w:cnfStyle w:val="001000000000" w:firstRow="0" w:lastRow="0" w:firstColumn="1" w:lastColumn="0" w:oddVBand="0" w:evenVBand="0" w:oddHBand="0" w:evenHBand="0" w:firstRowFirstColumn="0" w:firstRowLastColumn="0" w:lastRowFirstColumn="0" w:lastRowLastColumn="0"/>
            <w:tcW w:w="811" w:type="pct"/>
            <w:vAlign w:val="center"/>
            <w:hideMark/>
          </w:tcPr>
          <w:p w14:paraId="41209E3E" w14:textId="77777777" w:rsidR="00BE69E0" w:rsidRPr="00AE597E" w:rsidRDefault="00BE69E0" w:rsidP="00D65B63">
            <w:r w:rsidRPr="00AE597E">
              <w:t>Medical Director</w:t>
            </w:r>
          </w:p>
        </w:tc>
        <w:tc>
          <w:tcPr>
            <w:tcW w:w="1189" w:type="pct"/>
            <w:vAlign w:val="center"/>
          </w:tcPr>
          <w:p w14:paraId="1B6396CE" w14:textId="77777777" w:rsidR="00BE69E0" w:rsidRPr="00AE597E" w:rsidRDefault="00BE69E0" w:rsidP="00D65B63">
            <w:pPr>
              <w:cnfStyle w:val="000000000000" w:firstRow="0" w:lastRow="0" w:firstColumn="0" w:lastColumn="0" w:oddVBand="0" w:evenVBand="0" w:oddHBand="0" w:evenHBand="0" w:firstRowFirstColumn="0" w:firstRowLastColumn="0" w:lastRowFirstColumn="0" w:lastRowLastColumn="0"/>
            </w:pPr>
            <w:hyperlink r:id="rId167" w:anchor="t=kba%2Fclinical%2FRecalls%2C_Reminders%2C_Actions%2C_and_Outstanding_Requests_-_Fact_Sheet.htm&amp;rhsearch=recalls&amp;rhhlterm=recalls&amp;rhsyns=%20" w:history="1">
              <w:r w:rsidRPr="00AE597E">
                <w:rPr>
                  <w:rStyle w:val="Hyperlink"/>
                </w:rPr>
                <w:t>Recall, Reminders, Actions and Outstanding Requests</w:t>
              </w:r>
            </w:hyperlink>
            <w:r w:rsidRPr="00AE597E">
              <w:t xml:space="preserve"> </w:t>
            </w:r>
          </w:p>
        </w:tc>
        <w:tc>
          <w:tcPr>
            <w:tcW w:w="1000" w:type="pct"/>
            <w:vAlign w:val="center"/>
            <w:hideMark/>
          </w:tcPr>
          <w:p w14:paraId="569D0DFD" w14:textId="77777777" w:rsidR="00BE69E0" w:rsidRPr="00AE597E" w:rsidRDefault="00BE69E0" w:rsidP="00D65B63">
            <w:pPr>
              <w:cnfStyle w:val="000000000000" w:firstRow="0" w:lastRow="0" w:firstColumn="0" w:lastColumn="0" w:oddVBand="0" w:evenVBand="0" w:oddHBand="0" w:evenHBand="0" w:firstRowFirstColumn="0" w:firstRowLastColumn="0" w:lastRowFirstColumn="0" w:lastRowLastColumn="0"/>
            </w:pPr>
            <w:hyperlink r:id="rId168" w:anchor="t=topics-clinical%2FMail_Merge.htm&amp;rhsearch=mail%20merge&amp;rhsyns=%20&amp;rhhlterm=mail%20merge" w:tgtFrame="_blank" w:history="1">
              <w:r w:rsidRPr="00AE597E">
                <w:rPr>
                  <w:rStyle w:val="Hyperlink"/>
                </w:rPr>
                <w:t>Mail merge</w:t>
              </w:r>
            </w:hyperlink>
          </w:p>
        </w:tc>
        <w:tc>
          <w:tcPr>
            <w:tcW w:w="1000" w:type="pct"/>
            <w:vAlign w:val="center"/>
            <w:hideMark/>
          </w:tcPr>
          <w:p w14:paraId="622E82BE" w14:textId="77777777" w:rsidR="00BE69E0" w:rsidRPr="00AE597E" w:rsidRDefault="00BE69E0" w:rsidP="00D65B63">
            <w:pPr>
              <w:cnfStyle w:val="000000000000" w:firstRow="0" w:lastRow="0" w:firstColumn="0" w:lastColumn="0" w:oddVBand="0" w:evenVBand="0" w:oddHBand="0" w:evenHBand="0" w:firstRowFirstColumn="0" w:firstRowLastColumn="0" w:lastRowFirstColumn="0" w:lastRowLastColumn="0"/>
            </w:pPr>
            <w:hyperlink r:id="rId169" w:anchor="t=topics-clinical%2FSending_SMS_Reminders.htm&amp;rhsearch=sms&amp;rhsyns=%20" w:tgtFrame="_blank" w:history="1">
              <w:r w:rsidRPr="00AE597E">
                <w:rPr>
                  <w:rStyle w:val="Hyperlink"/>
                </w:rPr>
                <w:t>Sending SMS reminders</w:t>
              </w:r>
            </w:hyperlink>
          </w:p>
        </w:tc>
        <w:tc>
          <w:tcPr>
            <w:tcW w:w="1000" w:type="pct"/>
            <w:vAlign w:val="center"/>
            <w:hideMark/>
          </w:tcPr>
          <w:p w14:paraId="2D5A9914" w14:textId="77777777" w:rsidR="00BE69E0" w:rsidRPr="00AE597E" w:rsidRDefault="00BE69E0" w:rsidP="00D65B63">
            <w:pPr>
              <w:cnfStyle w:val="000000000000" w:firstRow="0" w:lastRow="0" w:firstColumn="0" w:lastColumn="0" w:oddVBand="0" w:evenVBand="0" w:oddHBand="0" w:evenHBand="0" w:firstRowFirstColumn="0" w:firstRowLastColumn="0" w:lastRowFirstColumn="0" w:lastRowLastColumn="0"/>
            </w:pPr>
            <w:hyperlink r:id="rId170" w:anchor="t=topics-clinical%2FEditing_a_Patient_s_Details_from_the_Clinical_Window.htm&amp;rhsearch=patient%20details&amp;rhsyns=%20" w:tgtFrame="_blank" w:history="1">
              <w:r w:rsidRPr="00AE597E">
                <w:rPr>
                  <w:rStyle w:val="Hyperlink"/>
                </w:rPr>
                <w:t>Editing a patient’s details from within their record</w:t>
              </w:r>
            </w:hyperlink>
          </w:p>
        </w:tc>
      </w:tr>
    </w:tbl>
    <w:p w14:paraId="6CA4BB92" w14:textId="0FC76FD5" w:rsidR="00BE69E0" w:rsidRPr="000F10E8" w:rsidRDefault="00BE69E0" w:rsidP="00BE69E0">
      <w:pPr>
        <w:rPr>
          <w:b/>
        </w:rPr>
      </w:pPr>
    </w:p>
    <w:p w14:paraId="06BCB4F9" w14:textId="5404CFAF" w:rsidR="00BE69E0" w:rsidRDefault="00BE69E0" w:rsidP="00BE69E0">
      <w:pPr>
        <w:rPr>
          <w:b/>
          <w:bCs/>
        </w:rPr>
      </w:pPr>
      <w:r w:rsidRPr="000F10E8">
        <w:rPr>
          <w:b/>
          <w:bCs/>
        </w:rPr>
        <w:t>P</w:t>
      </w:r>
      <w:r>
        <w:rPr>
          <w:b/>
          <w:bCs/>
        </w:rPr>
        <w:t xml:space="preserve">lan </w:t>
      </w:r>
      <w:r w:rsidRPr="000F10E8">
        <w:rPr>
          <w:b/>
          <w:bCs/>
        </w:rPr>
        <w:t>D</w:t>
      </w:r>
      <w:r>
        <w:rPr>
          <w:b/>
          <w:bCs/>
        </w:rPr>
        <w:t xml:space="preserve">o </w:t>
      </w:r>
      <w:r w:rsidRPr="000F10E8">
        <w:rPr>
          <w:b/>
          <w:bCs/>
        </w:rPr>
        <w:t>S</w:t>
      </w:r>
      <w:r>
        <w:rPr>
          <w:b/>
          <w:bCs/>
        </w:rPr>
        <w:t xml:space="preserve">tudy </w:t>
      </w:r>
      <w:r w:rsidRPr="000F10E8">
        <w:rPr>
          <w:b/>
          <w:bCs/>
        </w:rPr>
        <w:t>A</w:t>
      </w:r>
      <w:r>
        <w:rPr>
          <w:b/>
          <w:bCs/>
        </w:rPr>
        <w:t xml:space="preserve">ct </w:t>
      </w:r>
      <w:r w:rsidRPr="000F10E8">
        <w:rPr>
          <w:b/>
          <w:bCs/>
        </w:rPr>
        <w:t xml:space="preserve"> </w:t>
      </w:r>
    </w:p>
    <w:p w14:paraId="54BDC8BF" w14:textId="39EF6D51" w:rsidR="00E0712B" w:rsidRDefault="00FD2842" w:rsidP="00BE69E0">
      <w:r w:rsidRPr="004A1E5F">
        <w:t xml:space="preserve">The </w:t>
      </w:r>
      <w:r w:rsidR="00E0712B">
        <w:t>following</w:t>
      </w:r>
      <w:r w:rsidRPr="004A1E5F">
        <w:t xml:space="preserve"> example MFI and PDSAs are relevant to this section and these activities. </w:t>
      </w:r>
    </w:p>
    <w:p w14:paraId="06737010" w14:textId="31419FDB" w:rsidR="00FD2842" w:rsidRPr="00FF679C" w:rsidRDefault="00962E27" w:rsidP="00BE69E0">
      <w:pPr>
        <w:rPr>
          <w:b/>
          <w:bCs/>
        </w:rPr>
      </w:pPr>
      <w:r>
        <w:rPr>
          <w:noProof/>
        </w:rPr>
        <w:drawing>
          <wp:anchor distT="0" distB="0" distL="114300" distR="114300" simplePos="0" relativeHeight="251658339" behindDoc="0" locked="0" layoutInCell="1" allowOverlap="1" wp14:anchorId="32558E3A" wp14:editId="09BB1DAB">
            <wp:simplePos x="0" y="0"/>
            <wp:positionH relativeFrom="column">
              <wp:posOffset>4952365</wp:posOffset>
            </wp:positionH>
            <wp:positionV relativeFrom="paragraph">
              <wp:posOffset>8255</wp:posOffset>
            </wp:positionV>
            <wp:extent cx="1160145" cy="1047353"/>
            <wp:effectExtent l="0" t="0" r="1905" b="635"/>
            <wp:wrapNone/>
            <wp:docPr id="124701731"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02">
                      <a:extLst>
                        <a:ext uri="{28A0092B-C50C-407E-A947-70E740481C1C}">
                          <a14:useLocalDpi xmlns:a14="http://schemas.microsoft.com/office/drawing/2010/main" val="0"/>
                        </a:ext>
                      </a:extLst>
                    </a:blip>
                    <a:srcRect/>
                    <a:stretch>
                      <a:fillRect/>
                    </a:stretch>
                  </pic:blipFill>
                  <pic:spPr bwMode="auto">
                    <a:xfrm>
                      <a:off x="0" y="0"/>
                      <a:ext cx="1160145" cy="1047353"/>
                    </a:xfrm>
                    <a:prstGeom prst="rect">
                      <a:avLst/>
                    </a:prstGeom>
                    <a:noFill/>
                  </pic:spPr>
                </pic:pic>
              </a:graphicData>
            </a:graphic>
            <wp14:sizeRelH relativeFrom="margin">
              <wp14:pctWidth>0</wp14:pctWidth>
            </wp14:sizeRelH>
            <wp14:sizeRelV relativeFrom="margin">
              <wp14:pctHeight>0</wp14:pctHeight>
            </wp14:sizeRelV>
          </wp:anchor>
        </w:drawing>
      </w:r>
      <w:r w:rsidR="00FD2842" w:rsidRPr="004A1E5F">
        <w:t>These are also located in the Appendix section of this document –</w:t>
      </w:r>
      <w:r w:rsidR="00FD2842" w:rsidRPr="004A1E5F">
        <w:rPr>
          <w:b/>
          <w:bCs/>
        </w:rPr>
        <w:t xml:space="preserve"> </w:t>
      </w:r>
      <w:hyperlink w:anchor="_Appendices" w:history="1">
        <w:r w:rsidR="00FD2842" w:rsidRPr="004A1E5F">
          <w:rPr>
            <w:rStyle w:val="Hyperlink"/>
            <w:b/>
            <w:bCs/>
          </w:rPr>
          <w:t>Appendices.</w:t>
        </w:r>
      </w:hyperlink>
    </w:p>
    <w:p w14:paraId="19F78666" w14:textId="77777777" w:rsidR="00FF679C" w:rsidRDefault="00FF679C" w:rsidP="00E0712B">
      <w:pPr>
        <w:ind w:left="720"/>
        <w:rPr>
          <w:b/>
          <w:bCs/>
        </w:rPr>
      </w:pPr>
      <w:r>
        <w:rPr>
          <w:b/>
          <w:bCs/>
        </w:rPr>
        <w:t xml:space="preserve">3.9 </w:t>
      </w:r>
      <w:hyperlink w:anchor="_3.9_MFI_and" w:history="1">
        <w:r w:rsidRPr="00B571E3">
          <w:rPr>
            <w:rStyle w:val="Hyperlink"/>
          </w:rPr>
          <w:t>MFI and PDSA – Patient Engagement and Reminders</w:t>
        </w:r>
      </w:hyperlink>
    </w:p>
    <w:p w14:paraId="47EBAF07" w14:textId="77777777" w:rsidR="00FF679C" w:rsidRDefault="00FF679C" w:rsidP="00E0712B">
      <w:pPr>
        <w:ind w:left="720"/>
        <w:rPr>
          <w:b/>
          <w:bCs/>
        </w:rPr>
      </w:pPr>
      <w:r>
        <w:rPr>
          <w:b/>
          <w:bCs/>
        </w:rPr>
        <w:t xml:space="preserve">3.10 </w:t>
      </w:r>
      <w:hyperlink w:anchor="_3.10_MFI_and" w:history="1">
        <w:r w:rsidRPr="00B571E3">
          <w:rPr>
            <w:rStyle w:val="Hyperlink"/>
          </w:rPr>
          <w:t>MFI and PDSA - Reducing Missed Appointments</w:t>
        </w:r>
      </w:hyperlink>
    </w:p>
    <w:p w14:paraId="436C1CE5" w14:textId="77777777" w:rsidR="00BE69E0" w:rsidRDefault="00BE69E0" w:rsidP="00BE69E0">
      <w:pPr>
        <w:rPr>
          <w:highlight w:val="yellow"/>
        </w:rPr>
      </w:pPr>
    </w:p>
    <w:p w14:paraId="259D5935" w14:textId="77777777" w:rsidR="00BE69E0" w:rsidRDefault="00BE69E0" w:rsidP="00BE69E0">
      <w:pPr>
        <w:rPr>
          <w:highlight w:val="yellow"/>
        </w:rPr>
      </w:pPr>
    </w:p>
    <w:p w14:paraId="2986EB15" w14:textId="77777777" w:rsidR="00FF679C" w:rsidRDefault="00FF679C" w:rsidP="00BE69E0">
      <w:pPr>
        <w:rPr>
          <w:highlight w:val="yellow"/>
        </w:rPr>
      </w:pPr>
    </w:p>
    <w:p w14:paraId="57C93AB5" w14:textId="77777777" w:rsidR="00FF679C" w:rsidRDefault="00FF679C" w:rsidP="00BE69E0">
      <w:pPr>
        <w:rPr>
          <w:highlight w:val="yellow"/>
        </w:rPr>
      </w:pPr>
    </w:p>
    <w:p w14:paraId="2EC2461A" w14:textId="77777777" w:rsidR="00FF679C" w:rsidRDefault="00FF679C" w:rsidP="00BE69E0">
      <w:pPr>
        <w:rPr>
          <w:highlight w:val="yellow"/>
        </w:rPr>
      </w:pPr>
    </w:p>
    <w:p w14:paraId="489ED3A2" w14:textId="77777777" w:rsidR="00FF679C" w:rsidRDefault="00FF679C" w:rsidP="00BE69E0">
      <w:pPr>
        <w:rPr>
          <w:highlight w:val="yellow"/>
        </w:rPr>
      </w:pPr>
    </w:p>
    <w:p w14:paraId="2F8DCF93" w14:textId="77777777" w:rsidR="00FF679C" w:rsidRDefault="00FF679C" w:rsidP="00BE69E0">
      <w:pPr>
        <w:rPr>
          <w:highlight w:val="yellow"/>
        </w:rPr>
      </w:pPr>
    </w:p>
    <w:p w14:paraId="1C9A687A" w14:textId="77777777" w:rsidR="00FF679C" w:rsidRDefault="00FF679C" w:rsidP="00BE69E0">
      <w:pPr>
        <w:rPr>
          <w:highlight w:val="yellow"/>
        </w:rPr>
      </w:pPr>
    </w:p>
    <w:p w14:paraId="19EEC394" w14:textId="77777777" w:rsidR="008B5B35" w:rsidRDefault="008B5B35" w:rsidP="000C22B9">
      <w:pPr>
        <w:pStyle w:val="Heading3"/>
        <w:rPr>
          <w:sz w:val="28"/>
          <w:szCs w:val="38"/>
        </w:rPr>
      </w:pPr>
      <w:bookmarkStart w:id="79" w:name="_4.5_Check_in,"/>
      <w:bookmarkStart w:id="80" w:name="_Toc196832777"/>
      <w:bookmarkEnd w:id="79"/>
    </w:p>
    <w:p w14:paraId="2073FBD4" w14:textId="20324F6C" w:rsidR="00BE69E0" w:rsidRPr="000C22B9" w:rsidRDefault="00420818" w:rsidP="000C22B9">
      <w:pPr>
        <w:pStyle w:val="Heading3"/>
        <w:rPr>
          <w:sz w:val="28"/>
          <w:szCs w:val="38"/>
        </w:rPr>
      </w:pPr>
      <w:r w:rsidRPr="000C22B9">
        <w:rPr>
          <w:sz w:val="28"/>
          <w:szCs w:val="38"/>
        </w:rPr>
        <w:lastRenderedPageBreak/>
        <w:t>4</w:t>
      </w:r>
      <w:r w:rsidR="00BE69E0" w:rsidRPr="000C22B9">
        <w:rPr>
          <w:sz w:val="28"/>
          <w:szCs w:val="38"/>
        </w:rPr>
        <w:t>.</w:t>
      </w:r>
      <w:r w:rsidR="008A4A89" w:rsidRPr="000C22B9">
        <w:rPr>
          <w:sz w:val="28"/>
          <w:szCs w:val="38"/>
        </w:rPr>
        <w:t>5</w:t>
      </w:r>
      <w:r w:rsidR="00BE69E0" w:rsidRPr="000C22B9">
        <w:rPr>
          <w:sz w:val="28"/>
          <w:szCs w:val="38"/>
        </w:rPr>
        <w:t xml:space="preserve"> Check in, review and celebrate </w:t>
      </w:r>
    </w:p>
    <w:p w14:paraId="1C90C8FD" w14:textId="77777777" w:rsidR="00BE69E0" w:rsidRPr="00420818" w:rsidRDefault="00BE69E0" w:rsidP="00420818">
      <w:pPr>
        <w:rPr>
          <w:b/>
          <w:bCs/>
          <w:color w:val="032C4F" w:themeColor="text2"/>
          <w:sz w:val="18"/>
          <w:szCs w:val="20"/>
        </w:rPr>
      </w:pPr>
      <w:r w:rsidRPr="00420818">
        <w:rPr>
          <w:b/>
          <w:bCs/>
        </w:rPr>
        <w:t>Group reflection after completing activities:</w:t>
      </w:r>
      <w:bookmarkEnd w:id="80"/>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4420"/>
        <w:gridCol w:w="4879"/>
      </w:tblGrid>
      <w:tr w:rsidR="00BE69E0" w:rsidRPr="00AE597E" w14:paraId="4A7A5FD5" w14:textId="77777777" w:rsidTr="00D65B63">
        <w:trPr>
          <w:trHeight w:val="1056"/>
        </w:trPr>
        <w:tc>
          <w:tcPr>
            <w:tcW w:w="10456" w:type="dxa"/>
            <w:gridSpan w:val="2"/>
            <w:shd w:val="clear" w:color="auto" w:fill="FFEFD0"/>
            <w:vAlign w:val="center"/>
          </w:tcPr>
          <w:p w14:paraId="797B44A2" w14:textId="77777777" w:rsidR="00BE69E0" w:rsidRPr="00AE597E" w:rsidRDefault="00BE69E0" w:rsidP="00D65B63">
            <w:pPr>
              <w:pStyle w:val="BodyText"/>
              <w:rPr>
                <w:sz w:val="8"/>
                <w:szCs w:val="8"/>
              </w:rPr>
            </w:pPr>
          </w:p>
          <w:p w14:paraId="0904F9EF" w14:textId="29128A29" w:rsidR="00BE69E0" w:rsidRPr="00AE597E" w:rsidRDefault="00BE69E0" w:rsidP="00D65B63">
            <w:pPr>
              <w:pStyle w:val="BodyText"/>
              <w:rPr>
                <w:rFonts w:eastAsiaTheme="minorHAnsi" w:cs="Segoe UI"/>
              </w:rPr>
            </w:pPr>
            <w:r w:rsidRPr="00AE597E">
              <w:t>As a team, analys</w:t>
            </w:r>
            <w:r w:rsidR="00C2528B">
              <w:t>e</w:t>
            </w:r>
            <w:r w:rsidRPr="00AE597E">
              <w:t xml:space="preserve"> and review </w:t>
            </w:r>
            <w:r w:rsidRPr="00AE597E">
              <w:rPr>
                <w:b/>
                <w:bCs/>
              </w:rPr>
              <w:t>baseline</w:t>
            </w:r>
            <w:r w:rsidRPr="00AE597E">
              <w:t xml:space="preserve"> data results and discuss change ideas and actions.</w:t>
            </w:r>
            <w:r w:rsidRPr="00AE597E">
              <w:rPr>
                <w:rFonts w:eastAsiaTheme="minorHAnsi" w:cs="Segoe UI"/>
              </w:rPr>
              <w:t xml:space="preserve"> </w:t>
            </w:r>
          </w:p>
          <w:p w14:paraId="1EF4FBB3" w14:textId="77777777" w:rsidR="00BE69E0" w:rsidRPr="00AE597E" w:rsidRDefault="00BE69E0" w:rsidP="00D65B63">
            <w:pPr>
              <w:pStyle w:val="BodyText"/>
              <w:rPr>
                <w:rFonts w:eastAsiaTheme="minorHAnsi" w:cs="Segoe UI"/>
              </w:rPr>
            </w:pPr>
            <w:r w:rsidRPr="00AE597E">
              <w:rPr>
                <w:rFonts w:eastAsiaTheme="minorHAnsi" w:cs="Segoe UI"/>
              </w:rPr>
              <w:t xml:space="preserve">Use </w:t>
            </w:r>
            <w:hyperlink w:anchor="_Plan-Do-Study-Act" w:history="1">
              <w:r w:rsidRPr="00AE597E">
                <w:rPr>
                  <w:rStyle w:val="Hyperlink"/>
                  <w:rFonts w:eastAsiaTheme="minorHAnsi" w:cs="Segoe UI"/>
                  <w:color w:val="087BDE" w:themeColor="text1" w:themeTint="A6"/>
                </w:rPr>
                <w:t>PDSA cycles</w:t>
              </w:r>
            </w:hyperlink>
            <w:r w:rsidRPr="00AE597E">
              <w:rPr>
                <w:rFonts w:eastAsiaTheme="minorHAnsi" w:cs="Segoe UI"/>
              </w:rPr>
              <w:t xml:space="preserve"> to test and measure change ideas</w:t>
            </w:r>
          </w:p>
          <w:p w14:paraId="3768CC82" w14:textId="77777777" w:rsidR="00BE69E0" w:rsidRPr="00AE597E" w:rsidRDefault="00BE69E0" w:rsidP="00D65B63">
            <w:pPr>
              <w:pStyle w:val="BodyText"/>
              <w:rPr>
                <w:b/>
                <w:bCs/>
                <w:sz w:val="8"/>
                <w:szCs w:val="10"/>
              </w:rPr>
            </w:pPr>
          </w:p>
        </w:tc>
      </w:tr>
      <w:tr w:rsidR="00BE69E0" w:rsidRPr="00AE597E" w14:paraId="59034749" w14:textId="77777777" w:rsidTr="001E6C09">
        <w:trPr>
          <w:trHeight w:val="567"/>
        </w:trPr>
        <w:tc>
          <w:tcPr>
            <w:tcW w:w="4957" w:type="dxa"/>
          </w:tcPr>
          <w:p w14:paraId="53BB4897" w14:textId="721BBB9A" w:rsidR="00BE69E0" w:rsidRPr="00AE597E" w:rsidRDefault="00BE69E0" w:rsidP="00D65B63">
            <w:pPr>
              <w:spacing w:after="80"/>
              <w:ind w:right="152"/>
              <w:rPr>
                <w:szCs w:val="20"/>
              </w:rPr>
            </w:pPr>
            <w:r w:rsidRPr="00AE597E">
              <w:rPr>
                <w:szCs w:val="20"/>
              </w:rPr>
              <w:t xml:space="preserve">The degree to which the </w:t>
            </w:r>
            <w:r w:rsidR="000B6C98">
              <w:rPr>
                <w:szCs w:val="20"/>
              </w:rPr>
              <w:t xml:space="preserve">activity </w:t>
            </w:r>
            <w:r w:rsidR="004D08D9">
              <w:rPr>
                <w:szCs w:val="20"/>
              </w:rPr>
              <w:t xml:space="preserve">learning </w:t>
            </w:r>
            <w:r w:rsidR="000B6C98">
              <w:rPr>
                <w:szCs w:val="20"/>
              </w:rPr>
              <w:t xml:space="preserve">outcomes </w:t>
            </w:r>
            <w:r w:rsidRPr="00AE597E">
              <w:rPr>
                <w:szCs w:val="20"/>
              </w:rPr>
              <w:t>were met:</w:t>
            </w:r>
          </w:p>
          <w:p w14:paraId="52DCBD5E" w14:textId="77777777" w:rsidR="00BE69E0" w:rsidRPr="00AE597E" w:rsidRDefault="00BE69E0" w:rsidP="00D65B63">
            <w:pPr>
              <w:tabs>
                <w:tab w:val="left" w:pos="357"/>
              </w:tabs>
              <w:ind w:left="357" w:right="152"/>
              <w:rPr>
                <w:szCs w:val="20"/>
              </w:rPr>
            </w:pPr>
            <w:r w:rsidRPr="00AE597E">
              <w:rPr>
                <w:szCs w:val="20"/>
              </w:rPr>
              <w:fldChar w:fldCharType="begin">
                <w:ffData>
                  <w:name w:val="Check1"/>
                  <w:enabled/>
                  <w:calcOnExit w:val="0"/>
                  <w:checkBox>
                    <w:sizeAuto/>
                    <w:default w:val="0"/>
                  </w:checkBox>
                </w:ffData>
              </w:fldChar>
            </w:r>
            <w:r w:rsidRPr="00AE597E">
              <w:rPr>
                <w:szCs w:val="20"/>
              </w:rPr>
              <w:instrText xml:space="preserve"> FORMCHECKBOX </w:instrText>
            </w:r>
            <w:r w:rsidRPr="00AE597E">
              <w:rPr>
                <w:szCs w:val="20"/>
              </w:rPr>
            </w:r>
            <w:r w:rsidRPr="00AE597E">
              <w:rPr>
                <w:szCs w:val="20"/>
              </w:rPr>
              <w:fldChar w:fldCharType="separate"/>
            </w:r>
            <w:r w:rsidRPr="00AE597E">
              <w:rPr>
                <w:szCs w:val="20"/>
              </w:rPr>
              <w:fldChar w:fldCharType="end"/>
            </w:r>
            <w:r w:rsidRPr="00AE597E">
              <w:rPr>
                <w:szCs w:val="20"/>
              </w:rPr>
              <w:t xml:space="preserve">  Not met</w:t>
            </w:r>
          </w:p>
          <w:p w14:paraId="7959AA4B" w14:textId="77777777" w:rsidR="00BE69E0" w:rsidRPr="00AE597E" w:rsidRDefault="00BE69E0" w:rsidP="00D65B63">
            <w:pPr>
              <w:tabs>
                <w:tab w:val="left" w:pos="357"/>
              </w:tabs>
              <w:ind w:left="357" w:right="152"/>
              <w:rPr>
                <w:szCs w:val="20"/>
              </w:rPr>
            </w:pPr>
            <w:r w:rsidRPr="00AE597E">
              <w:rPr>
                <w:szCs w:val="20"/>
              </w:rPr>
              <w:fldChar w:fldCharType="begin">
                <w:ffData>
                  <w:name w:val="Check1"/>
                  <w:enabled/>
                  <w:calcOnExit w:val="0"/>
                  <w:checkBox>
                    <w:sizeAuto/>
                    <w:default w:val="0"/>
                  </w:checkBox>
                </w:ffData>
              </w:fldChar>
            </w:r>
            <w:r w:rsidRPr="00AE597E">
              <w:rPr>
                <w:szCs w:val="20"/>
              </w:rPr>
              <w:instrText xml:space="preserve"> FORMCHECKBOX </w:instrText>
            </w:r>
            <w:r w:rsidRPr="00AE597E">
              <w:rPr>
                <w:szCs w:val="20"/>
              </w:rPr>
            </w:r>
            <w:r w:rsidRPr="00AE597E">
              <w:rPr>
                <w:szCs w:val="20"/>
              </w:rPr>
              <w:fldChar w:fldCharType="separate"/>
            </w:r>
            <w:r w:rsidRPr="00AE597E">
              <w:rPr>
                <w:szCs w:val="20"/>
              </w:rPr>
              <w:fldChar w:fldCharType="end"/>
            </w:r>
            <w:r w:rsidRPr="00AE597E">
              <w:rPr>
                <w:szCs w:val="20"/>
              </w:rPr>
              <w:t xml:space="preserve">  Partially met</w:t>
            </w:r>
          </w:p>
          <w:p w14:paraId="7FE6F5B4" w14:textId="77777777" w:rsidR="00BE69E0" w:rsidRPr="00AE597E" w:rsidRDefault="00BE69E0" w:rsidP="00D65B63">
            <w:pPr>
              <w:pStyle w:val="BodyText"/>
              <w:ind w:left="357" w:right="152"/>
              <w:rPr>
                <w:rFonts w:eastAsiaTheme="minorHAnsi" w:cstheme="minorBidi"/>
              </w:rPr>
            </w:pPr>
            <w:r w:rsidRPr="00AE597E">
              <w:rPr>
                <w:rFonts w:eastAsiaTheme="minorHAnsi" w:cstheme="minorBidi"/>
              </w:rPr>
              <w:fldChar w:fldCharType="begin">
                <w:ffData>
                  <w:name w:val="Check1"/>
                  <w:enabled/>
                  <w:calcOnExit w:val="0"/>
                  <w:checkBox>
                    <w:sizeAuto/>
                    <w:default w:val="0"/>
                  </w:checkBox>
                </w:ffData>
              </w:fldChar>
            </w:r>
            <w:r w:rsidRPr="00AE597E">
              <w:rPr>
                <w:rFonts w:eastAsiaTheme="minorHAnsi" w:cstheme="minorBidi"/>
              </w:rPr>
              <w:instrText xml:space="preserve"> FORMCHECKBOX </w:instrText>
            </w:r>
            <w:r w:rsidRPr="00AE597E">
              <w:rPr>
                <w:rFonts w:eastAsiaTheme="minorHAnsi" w:cstheme="minorBidi"/>
              </w:rPr>
            </w:r>
            <w:r w:rsidRPr="00AE597E">
              <w:rPr>
                <w:rFonts w:eastAsiaTheme="minorHAnsi" w:cstheme="minorBidi"/>
              </w:rPr>
              <w:fldChar w:fldCharType="separate"/>
            </w:r>
            <w:r w:rsidRPr="00AE597E">
              <w:rPr>
                <w:rFonts w:eastAsiaTheme="minorHAnsi" w:cstheme="minorBidi"/>
              </w:rPr>
              <w:fldChar w:fldCharType="end"/>
            </w:r>
            <w:r w:rsidRPr="00AE597E">
              <w:rPr>
                <w:rFonts w:eastAsiaTheme="minorHAnsi" w:cstheme="minorBidi"/>
              </w:rPr>
              <w:t xml:space="preserve">  Entirely met</w:t>
            </w:r>
          </w:p>
          <w:p w14:paraId="5A6D0156" w14:textId="77777777" w:rsidR="00BE69E0" w:rsidRPr="00AE597E" w:rsidRDefault="00BE69E0" w:rsidP="00D65B63">
            <w:pPr>
              <w:pStyle w:val="BodyText"/>
              <w:ind w:right="152"/>
              <w:rPr>
                <w:rFonts w:eastAsiaTheme="minorHAnsi" w:cstheme="minorBidi"/>
              </w:rPr>
            </w:pPr>
          </w:p>
        </w:tc>
        <w:tc>
          <w:tcPr>
            <w:tcW w:w="5499" w:type="dxa"/>
          </w:tcPr>
          <w:p w14:paraId="22D91F54" w14:textId="586E692C" w:rsidR="00BE69E0" w:rsidRPr="00AE597E" w:rsidRDefault="00BE69E0" w:rsidP="00D65B63">
            <w:pPr>
              <w:spacing w:after="80"/>
              <w:ind w:right="152"/>
              <w:rPr>
                <w:szCs w:val="20"/>
              </w:rPr>
            </w:pPr>
            <w:r w:rsidRPr="00AE597E">
              <w:rPr>
                <w:szCs w:val="20"/>
              </w:rPr>
              <w:t>To what degree this activity was relevant to your practice:</w:t>
            </w:r>
          </w:p>
          <w:p w14:paraId="7E93A03F" w14:textId="77777777" w:rsidR="00BE69E0" w:rsidRPr="00AE597E" w:rsidRDefault="00BE69E0" w:rsidP="00D65B63">
            <w:pPr>
              <w:tabs>
                <w:tab w:val="left" w:pos="357"/>
              </w:tabs>
              <w:ind w:left="357" w:right="152"/>
              <w:rPr>
                <w:szCs w:val="20"/>
              </w:rPr>
            </w:pPr>
            <w:r w:rsidRPr="00AE597E">
              <w:rPr>
                <w:szCs w:val="20"/>
              </w:rPr>
              <w:fldChar w:fldCharType="begin">
                <w:ffData>
                  <w:name w:val="Check1"/>
                  <w:enabled/>
                  <w:calcOnExit w:val="0"/>
                  <w:checkBox>
                    <w:sizeAuto/>
                    <w:default w:val="0"/>
                  </w:checkBox>
                </w:ffData>
              </w:fldChar>
            </w:r>
            <w:r w:rsidRPr="00AE597E">
              <w:rPr>
                <w:szCs w:val="20"/>
              </w:rPr>
              <w:instrText xml:space="preserve"> FORMCHECKBOX </w:instrText>
            </w:r>
            <w:r w:rsidRPr="00AE597E">
              <w:rPr>
                <w:szCs w:val="20"/>
              </w:rPr>
            </w:r>
            <w:r w:rsidRPr="00AE597E">
              <w:rPr>
                <w:szCs w:val="20"/>
              </w:rPr>
              <w:fldChar w:fldCharType="separate"/>
            </w:r>
            <w:r w:rsidRPr="00AE597E">
              <w:rPr>
                <w:szCs w:val="20"/>
              </w:rPr>
              <w:fldChar w:fldCharType="end"/>
            </w:r>
            <w:r w:rsidRPr="00AE597E">
              <w:rPr>
                <w:szCs w:val="20"/>
              </w:rPr>
              <w:t xml:space="preserve"> Not met</w:t>
            </w:r>
          </w:p>
          <w:p w14:paraId="00777CB6" w14:textId="77777777" w:rsidR="00BE69E0" w:rsidRPr="00AE597E" w:rsidRDefault="00BE69E0" w:rsidP="00D65B63">
            <w:pPr>
              <w:tabs>
                <w:tab w:val="left" w:pos="357"/>
              </w:tabs>
              <w:ind w:left="357" w:right="152"/>
              <w:rPr>
                <w:szCs w:val="20"/>
              </w:rPr>
            </w:pPr>
            <w:r w:rsidRPr="00AE597E">
              <w:rPr>
                <w:szCs w:val="20"/>
              </w:rPr>
              <w:fldChar w:fldCharType="begin">
                <w:ffData>
                  <w:name w:val="Check1"/>
                  <w:enabled/>
                  <w:calcOnExit w:val="0"/>
                  <w:checkBox>
                    <w:sizeAuto/>
                    <w:default w:val="0"/>
                  </w:checkBox>
                </w:ffData>
              </w:fldChar>
            </w:r>
            <w:r w:rsidRPr="00AE597E">
              <w:rPr>
                <w:szCs w:val="20"/>
              </w:rPr>
              <w:instrText xml:space="preserve"> FORMCHECKBOX </w:instrText>
            </w:r>
            <w:r w:rsidRPr="00AE597E">
              <w:rPr>
                <w:szCs w:val="20"/>
              </w:rPr>
            </w:r>
            <w:r w:rsidRPr="00AE597E">
              <w:rPr>
                <w:szCs w:val="20"/>
              </w:rPr>
              <w:fldChar w:fldCharType="separate"/>
            </w:r>
            <w:r w:rsidRPr="00AE597E">
              <w:rPr>
                <w:szCs w:val="20"/>
              </w:rPr>
              <w:fldChar w:fldCharType="end"/>
            </w:r>
            <w:r w:rsidRPr="00AE597E">
              <w:rPr>
                <w:szCs w:val="20"/>
              </w:rPr>
              <w:t xml:space="preserve"> Partially met</w:t>
            </w:r>
          </w:p>
          <w:p w14:paraId="02F81448" w14:textId="77777777" w:rsidR="00BE69E0" w:rsidRPr="00AE597E" w:rsidRDefault="00BE69E0" w:rsidP="00D65B63">
            <w:pPr>
              <w:pStyle w:val="BodyText"/>
              <w:ind w:left="357" w:right="152"/>
              <w:rPr>
                <w:rFonts w:eastAsiaTheme="minorHAnsi" w:cstheme="minorBidi"/>
              </w:rPr>
            </w:pPr>
            <w:r w:rsidRPr="00AE597E">
              <w:rPr>
                <w:rFonts w:eastAsiaTheme="minorHAnsi" w:cstheme="minorBidi"/>
              </w:rPr>
              <w:fldChar w:fldCharType="begin">
                <w:ffData>
                  <w:name w:val="Check1"/>
                  <w:enabled/>
                  <w:calcOnExit w:val="0"/>
                  <w:checkBox>
                    <w:sizeAuto/>
                    <w:default w:val="0"/>
                  </w:checkBox>
                </w:ffData>
              </w:fldChar>
            </w:r>
            <w:r w:rsidRPr="00AE597E">
              <w:rPr>
                <w:rFonts w:eastAsiaTheme="minorHAnsi" w:cstheme="minorBidi"/>
              </w:rPr>
              <w:instrText xml:space="preserve"> FORMCHECKBOX </w:instrText>
            </w:r>
            <w:r w:rsidRPr="00AE597E">
              <w:rPr>
                <w:rFonts w:eastAsiaTheme="minorHAnsi" w:cstheme="minorBidi"/>
              </w:rPr>
            </w:r>
            <w:r w:rsidRPr="00AE597E">
              <w:rPr>
                <w:rFonts w:eastAsiaTheme="minorHAnsi" w:cstheme="minorBidi"/>
              </w:rPr>
              <w:fldChar w:fldCharType="separate"/>
            </w:r>
            <w:r w:rsidRPr="00AE597E">
              <w:rPr>
                <w:rFonts w:eastAsiaTheme="minorHAnsi" w:cstheme="minorBidi"/>
              </w:rPr>
              <w:fldChar w:fldCharType="end"/>
            </w:r>
            <w:r w:rsidRPr="00AE597E">
              <w:rPr>
                <w:rFonts w:eastAsiaTheme="minorHAnsi" w:cstheme="minorBidi"/>
              </w:rPr>
              <w:t xml:space="preserve"> Entirely met</w:t>
            </w:r>
          </w:p>
          <w:p w14:paraId="022ED08C" w14:textId="77777777" w:rsidR="00BE69E0" w:rsidRPr="00AE597E" w:rsidRDefault="00BE69E0" w:rsidP="00D65B63">
            <w:pPr>
              <w:pStyle w:val="BodyText"/>
              <w:ind w:left="357" w:right="152"/>
              <w:rPr>
                <w:rFonts w:eastAsiaTheme="minorHAnsi" w:cstheme="minorBidi"/>
              </w:rPr>
            </w:pPr>
          </w:p>
        </w:tc>
      </w:tr>
      <w:tr w:rsidR="00BE69E0" w:rsidRPr="00AE597E" w14:paraId="44FC4E02" w14:textId="77777777" w:rsidTr="00D65B63">
        <w:trPr>
          <w:trHeight w:val="567"/>
        </w:trPr>
        <w:tc>
          <w:tcPr>
            <w:tcW w:w="10456" w:type="dxa"/>
            <w:gridSpan w:val="2"/>
            <w:shd w:val="clear" w:color="auto" w:fill="FFEFD0"/>
            <w:vAlign w:val="center"/>
          </w:tcPr>
          <w:p w14:paraId="6DD2A477" w14:textId="59A6501C" w:rsidR="00BE69E0" w:rsidRPr="00AE597E" w:rsidRDefault="00BE69E0" w:rsidP="00D65B63">
            <w:pPr>
              <w:pStyle w:val="BodyText"/>
              <w:rPr>
                <w:b/>
                <w:bCs/>
              </w:rPr>
            </w:pPr>
            <w:r w:rsidRPr="00AE597E">
              <w:rPr>
                <w:b/>
                <w:bCs/>
              </w:rPr>
              <w:t>What did you learn?  What changes would you make to your practi</w:t>
            </w:r>
            <w:r w:rsidR="00EF139D">
              <w:rPr>
                <w:b/>
                <w:bCs/>
              </w:rPr>
              <w:t>c</w:t>
            </w:r>
            <w:r w:rsidRPr="00AE597E">
              <w:rPr>
                <w:b/>
                <w:bCs/>
              </w:rPr>
              <w:t>e as a result?</w:t>
            </w:r>
          </w:p>
        </w:tc>
      </w:tr>
      <w:tr w:rsidR="00BE69E0" w:rsidRPr="00AE597E" w14:paraId="5894DE26" w14:textId="77777777" w:rsidTr="001E6C09">
        <w:trPr>
          <w:trHeight w:val="1509"/>
        </w:trPr>
        <w:tc>
          <w:tcPr>
            <w:tcW w:w="10456" w:type="dxa"/>
            <w:gridSpan w:val="2"/>
          </w:tcPr>
          <w:p w14:paraId="1E498868" w14:textId="77777777" w:rsidR="00BE69E0" w:rsidRPr="00AE597E" w:rsidRDefault="00BE69E0" w:rsidP="00D65B63">
            <w:pPr>
              <w:spacing w:after="80"/>
              <w:ind w:right="152"/>
              <w:rPr>
                <w:szCs w:val="20"/>
              </w:rPr>
            </w:pPr>
            <w:r w:rsidRPr="00AE597E">
              <w:rPr>
                <w:szCs w:val="20"/>
              </w:rPr>
              <w:t xml:space="preserve">For example, </w:t>
            </w:r>
          </w:p>
          <w:p w14:paraId="0602C3EB" w14:textId="77777777" w:rsidR="00BE69E0" w:rsidRPr="00AE597E" w:rsidRDefault="00BE69E0" w:rsidP="004D08D9">
            <w:pPr>
              <w:pStyle w:val="ListParagraph"/>
              <w:widowControl/>
              <w:numPr>
                <w:ilvl w:val="0"/>
                <w:numId w:val="11"/>
              </w:numPr>
              <w:spacing w:after="80"/>
              <w:ind w:left="714" w:right="153" w:hanging="357"/>
              <w:contextualSpacing w:val="0"/>
              <w:rPr>
                <w:szCs w:val="20"/>
              </w:rPr>
            </w:pPr>
            <w:r w:rsidRPr="00AE597E">
              <w:rPr>
                <w:szCs w:val="20"/>
              </w:rPr>
              <w:t>Has patient engagement increased through education efforts?</w:t>
            </w:r>
          </w:p>
          <w:p w14:paraId="3322C273" w14:textId="77777777" w:rsidR="00BE69E0" w:rsidRPr="00AE597E" w:rsidRDefault="00BE69E0" w:rsidP="004D08D9">
            <w:pPr>
              <w:pStyle w:val="ListParagraph"/>
              <w:widowControl/>
              <w:numPr>
                <w:ilvl w:val="0"/>
                <w:numId w:val="11"/>
              </w:numPr>
              <w:spacing w:after="80"/>
              <w:ind w:left="714" w:right="153" w:hanging="357"/>
              <w:contextualSpacing w:val="0"/>
              <w:rPr>
                <w:szCs w:val="20"/>
              </w:rPr>
            </w:pPr>
            <w:r w:rsidRPr="00AE597E">
              <w:rPr>
                <w:szCs w:val="20"/>
              </w:rPr>
              <w:t>Which educational strategies were most effective?</w:t>
            </w:r>
          </w:p>
          <w:p w14:paraId="578A7278" w14:textId="77777777" w:rsidR="00BE69E0" w:rsidRDefault="00BE69E0" w:rsidP="004D08D9">
            <w:pPr>
              <w:pStyle w:val="ListParagraph"/>
              <w:widowControl/>
              <w:numPr>
                <w:ilvl w:val="0"/>
                <w:numId w:val="11"/>
              </w:numPr>
              <w:spacing w:after="80"/>
              <w:ind w:left="714" w:right="153" w:hanging="357"/>
              <w:contextualSpacing w:val="0"/>
              <w:rPr>
                <w:szCs w:val="20"/>
              </w:rPr>
            </w:pPr>
            <w:r w:rsidRPr="009E5A58">
              <w:rPr>
                <w:szCs w:val="20"/>
              </w:rPr>
              <w:t xml:space="preserve">Have </w:t>
            </w:r>
            <w:r>
              <w:rPr>
                <w:szCs w:val="20"/>
              </w:rPr>
              <w:t xml:space="preserve">MyMedicare registrations </w:t>
            </w:r>
            <w:r w:rsidRPr="009E5A58">
              <w:rPr>
                <w:szCs w:val="20"/>
              </w:rPr>
              <w:t xml:space="preserve">improved following </w:t>
            </w:r>
            <w:r>
              <w:rPr>
                <w:szCs w:val="20"/>
              </w:rPr>
              <w:t>engagement</w:t>
            </w:r>
            <w:r w:rsidRPr="009E5A58">
              <w:rPr>
                <w:szCs w:val="20"/>
              </w:rPr>
              <w:t xml:space="preserve"> efforts?</w:t>
            </w:r>
          </w:p>
          <w:p w14:paraId="75564460" w14:textId="77777777" w:rsidR="00BE69E0" w:rsidRPr="00AE597E" w:rsidRDefault="00BE69E0" w:rsidP="004D08D9">
            <w:pPr>
              <w:pStyle w:val="ListParagraph"/>
              <w:widowControl/>
              <w:numPr>
                <w:ilvl w:val="0"/>
                <w:numId w:val="11"/>
              </w:numPr>
              <w:spacing w:after="80"/>
              <w:ind w:left="714" w:right="153" w:hanging="357"/>
              <w:contextualSpacing w:val="0"/>
              <w:rPr>
                <w:szCs w:val="20"/>
              </w:rPr>
            </w:pPr>
            <w:r w:rsidRPr="00AE597E">
              <w:rPr>
                <w:szCs w:val="20"/>
              </w:rPr>
              <w:t xml:space="preserve">Do relevant team members know how to send out </w:t>
            </w:r>
            <w:proofErr w:type="spellStart"/>
            <w:r w:rsidRPr="00AE597E">
              <w:rPr>
                <w:szCs w:val="20"/>
              </w:rPr>
              <w:t>GoShare</w:t>
            </w:r>
            <w:proofErr w:type="spellEnd"/>
            <w:r w:rsidRPr="00AE597E">
              <w:rPr>
                <w:szCs w:val="20"/>
              </w:rPr>
              <w:t xml:space="preserve"> patient resources, videos and apps?</w:t>
            </w:r>
          </w:p>
          <w:p w14:paraId="098A0E77" w14:textId="77777777" w:rsidR="00BE69E0" w:rsidRPr="00AE597E" w:rsidRDefault="00BE69E0" w:rsidP="004D08D9">
            <w:pPr>
              <w:pStyle w:val="ListParagraph"/>
              <w:widowControl/>
              <w:numPr>
                <w:ilvl w:val="0"/>
                <w:numId w:val="11"/>
              </w:numPr>
              <w:tabs>
                <w:tab w:val="left" w:pos="357"/>
              </w:tabs>
              <w:spacing w:after="80"/>
              <w:ind w:left="714" w:right="153" w:hanging="357"/>
              <w:contextualSpacing w:val="0"/>
              <w:rPr>
                <w:szCs w:val="20"/>
              </w:rPr>
            </w:pPr>
            <w:r w:rsidRPr="00AE597E">
              <w:rPr>
                <w:szCs w:val="20"/>
              </w:rPr>
              <w:t>What barriers were encountered in patient engagement?</w:t>
            </w:r>
          </w:p>
          <w:p w14:paraId="10599AD0" w14:textId="77777777" w:rsidR="00BE69E0" w:rsidRPr="00AE597E" w:rsidRDefault="00BE69E0" w:rsidP="00D65B63">
            <w:pPr>
              <w:pStyle w:val="ListParagraph"/>
              <w:tabs>
                <w:tab w:val="left" w:pos="357"/>
              </w:tabs>
              <w:spacing w:after="80"/>
              <w:ind w:right="152"/>
              <w:rPr>
                <w:szCs w:val="20"/>
              </w:rPr>
            </w:pPr>
          </w:p>
        </w:tc>
      </w:tr>
      <w:tr w:rsidR="00BE69E0" w:rsidRPr="00AE597E" w14:paraId="4B997297" w14:textId="77777777" w:rsidTr="00D65B63">
        <w:trPr>
          <w:trHeight w:val="101"/>
        </w:trPr>
        <w:tc>
          <w:tcPr>
            <w:tcW w:w="10456" w:type="dxa"/>
            <w:gridSpan w:val="2"/>
            <w:shd w:val="clear" w:color="auto" w:fill="FFEFD0"/>
          </w:tcPr>
          <w:p w14:paraId="621B47AC" w14:textId="77777777" w:rsidR="00BE69E0" w:rsidRPr="00AE597E" w:rsidRDefault="00BE69E0" w:rsidP="00D65B63">
            <w:pPr>
              <w:pStyle w:val="BodyText"/>
              <w:spacing w:before="120"/>
            </w:pPr>
            <w:r w:rsidRPr="00AE597E">
              <w:rPr>
                <w:rFonts w:eastAsiaTheme="minorHAnsi" w:cstheme="minorBidi"/>
                <w:b/>
                <w:bCs/>
                <w:color w:val="1F3886"/>
              </w:rPr>
              <w:t>RACGP CPD:</w:t>
            </w:r>
            <w:r w:rsidRPr="00AE597E">
              <w:rPr>
                <w:rFonts w:eastAsiaTheme="minorHAnsi" w:cstheme="minorBidi"/>
                <w:color w:val="2F9AF7" w:themeColor="text1" w:themeTint="80"/>
              </w:rPr>
              <w:t xml:space="preserve"> </w:t>
            </w:r>
            <w:r w:rsidRPr="00AE597E">
              <w:rPr>
                <w:rFonts w:eastAsiaTheme="minorHAnsi" w:cstheme="minorBidi"/>
              </w:rPr>
              <w:t>utilise the self-reporting feature on Quick Log</w:t>
            </w:r>
            <w:r w:rsidRPr="00AE597E">
              <w:t xml:space="preserve"> </w:t>
            </w:r>
            <w:hyperlink r:id="rId171" w:history="1">
              <w:r w:rsidRPr="00AE597E">
                <w:rPr>
                  <w:rStyle w:val="Hyperlink"/>
                </w:rPr>
                <w:t>mycpd.racgp.org.au</w:t>
              </w:r>
            </w:hyperlink>
            <w:r w:rsidRPr="00AE597E">
              <w:t xml:space="preserve"> </w:t>
            </w:r>
            <w:r w:rsidRPr="00AE597E">
              <w:rPr>
                <w:rFonts w:eastAsiaTheme="minorHAnsi" w:cstheme="minorBidi"/>
              </w:rPr>
              <w:t>to document reflection</w:t>
            </w:r>
            <w:r w:rsidRPr="00AE597E">
              <w:rPr>
                <w:rFonts w:eastAsiaTheme="minorHAnsi" w:cstheme="minorBidi"/>
                <w:color w:val="2F9AF7" w:themeColor="text1" w:themeTint="80"/>
              </w:rPr>
              <w:t>.</w:t>
            </w:r>
          </w:p>
        </w:tc>
      </w:tr>
    </w:tbl>
    <w:p w14:paraId="58CDF447" w14:textId="77777777" w:rsidR="00BE69E0" w:rsidRPr="00AE597E" w:rsidRDefault="00BE69E0" w:rsidP="00BE69E0">
      <w:pPr>
        <w:rPr>
          <w:rFonts w:asciiTheme="minorHAnsi" w:eastAsiaTheme="majorEastAsia" w:hAnsiTheme="minorHAnsi" w:cstheme="minorHAnsi"/>
          <w:b/>
          <w:color w:val="653D79"/>
          <w:sz w:val="26"/>
          <w:szCs w:val="20"/>
        </w:rPr>
      </w:pPr>
      <w:hyperlink r:id="rId172" w:history="1">
        <w:r>
          <w:rPr>
            <w:rStyle w:val="Hyperlink"/>
          </w:rPr>
          <w:t>https://www.servicesaustralia.gov.au/how-to-record-encounter-using-air-site-through-hpos?context=23401</w:t>
        </w:r>
      </w:hyperlink>
    </w:p>
    <w:p w14:paraId="7021376F" w14:textId="77777777" w:rsidR="00BE69E0" w:rsidRDefault="00BE69E0" w:rsidP="00BE69E0">
      <w:pPr>
        <w:rPr>
          <w:highlight w:val="yellow"/>
        </w:rPr>
      </w:pPr>
    </w:p>
    <w:bookmarkEnd w:id="47"/>
    <w:bookmarkEnd w:id="48"/>
    <w:p w14:paraId="6ED92CA0" w14:textId="77777777" w:rsidR="008A4A89" w:rsidRDefault="008A4A89" w:rsidP="00420818">
      <w:pPr>
        <w:rPr>
          <w:b/>
          <w:bCs/>
        </w:rPr>
      </w:pPr>
    </w:p>
    <w:p w14:paraId="6D28BDCA" w14:textId="77777777" w:rsidR="00FF679C" w:rsidRDefault="00FF679C" w:rsidP="00420818">
      <w:pPr>
        <w:rPr>
          <w:b/>
          <w:bCs/>
        </w:rPr>
      </w:pPr>
    </w:p>
    <w:p w14:paraId="30FAE9B0" w14:textId="77777777" w:rsidR="00FF679C" w:rsidRDefault="00FF679C" w:rsidP="00420818">
      <w:pPr>
        <w:rPr>
          <w:b/>
          <w:bCs/>
        </w:rPr>
      </w:pPr>
    </w:p>
    <w:p w14:paraId="51E10CC1" w14:textId="77777777" w:rsidR="00FF679C" w:rsidRDefault="00FF679C" w:rsidP="00420818">
      <w:pPr>
        <w:rPr>
          <w:b/>
          <w:bCs/>
        </w:rPr>
      </w:pPr>
    </w:p>
    <w:p w14:paraId="0F80C6F2" w14:textId="77777777" w:rsidR="00FF679C" w:rsidRDefault="00FF679C" w:rsidP="00420818">
      <w:pPr>
        <w:rPr>
          <w:b/>
          <w:bCs/>
        </w:rPr>
      </w:pPr>
    </w:p>
    <w:p w14:paraId="3AB90967" w14:textId="77777777" w:rsidR="00FF679C" w:rsidRDefault="00FF679C" w:rsidP="00420818">
      <w:pPr>
        <w:rPr>
          <w:b/>
          <w:bCs/>
        </w:rPr>
      </w:pPr>
    </w:p>
    <w:p w14:paraId="1568286B" w14:textId="77777777" w:rsidR="00FF679C" w:rsidRDefault="00FF679C" w:rsidP="00420818">
      <w:pPr>
        <w:rPr>
          <w:b/>
          <w:bCs/>
        </w:rPr>
      </w:pPr>
    </w:p>
    <w:p w14:paraId="467F67F5" w14:textId="77777777" w:rsidR="00FF679C" w:rsidRDefault="00FF679C" w:rsidP="00420818">
      <w:pPr>
        <w:rPr>
          <w:b/>
          <w:bCs/>
        </w:rPr>
      </w:pPr>
    </w:p>
    <w:p w14:paraId="1B92A8C5" w14:textId="77777777" w:rsidR="00FF679C" w:rsidRDefault="00FF679C" w:rsidP="00420818">
      <w:pPr>
        <w:rPr>
          <w:b/>
          <w:bCs/>
        </w:rPr>
      </w:pPr>
    </w:p>
    <w:p w14:paraId="045C19E7" w14:textId="77777777" w:rsidR="00FF679C" w:rsidRDefault="00FF679C" w:rsidP="00420818">
      <w:pPr>
        <w:rPr>
          <w:b/>
          <w:bCs/>
        </w:rPr>
      </w:pPr>
    </w:p>
    <w:p w14:paraId="11A9F2CA" w14:textId="77777777" w:rsidR="008B5B35" w:rsidRDefault="008B5B35" w:rsidP="00FA0104">
      <w:pPr>
        <w:pStyle w:val="Heading3"/>
      </w:pPr>
      <w:bookmarkStart w:id="81" w:name="_Tips_and_Tools"/>
      <w:bookmarkEnd w:id="81"/>
    </w:p>
    <w:p w14:paraId="425359D2" w14:textId="77777777" w:rsidR="008B5B35" w:rsidRDefault="008B5B35" w:rsidP="00FA0104">
      <w:pPr>
        <w:pStyle w:val="Heading3"/>
      </w:pPr>
    </w:p>
    <w:p w14:paraId="45588FE4" w14:textId="454B250D" w:rsidR="00BE69E0" w:rsidRPr="00420818" w:rsidRDefault="00BE69E0" w:rsidP="00FA0104">
      <w:pPr>
        <w:pStyle w:val="Heading3"/>
      </w:pPr>
      <w:r w:rsidRPr="00420818">
        <w:lastRenderedPageBreak/>
        <w:t xml:space="preserve">Tips and Tools for </w:t>
      </w:r>
      <w:r w:rsidRPr="00420818">
        <w:rPr>
          <w:rStyle w:val="Heading4Char"/>
          <w:szCs w:val="20"/>
        </w:rPr>
        <w:t>maintainng</w:t>
      </w:r>
      <w:r w:rsidRPr="00420818">
        <w:t xml:space="preserve"> QI momentum</w:t>
      </w:r>
    </w:p>
    <w:p w14:paraId="7194ED53" w14:textId="77777777" w:rsidR="00BE69E0" w:rsidRPr="000F10E8" w:rsidRDefault="00BE69E0" w:rsidP="00BE69E0">
      <w:pPr>
        <w:rPr>
          <w:szCs w:val="20"/>
        </w:rPr>
      </w:pPr>
      <w:r w:rsidRPr="000F10E8">
        <w:rPr>
          <w:szCs w:val="20"/>
        </w:rPr>
        <w:t>Use the following checklist of good change management tips to maintain your QI momentum.</w:t>
      </w:r>
    </w:p>
    <w:p w14:paraId="79617EA3" w14:textId="77777777" w:rsidR="00BE69E0" w:rsidRPr="000F10E8" w:rsidRDefault="00BE69E0" w:rsidP="00BE69E0">
      <w:pPr>
        <w:rPr>
          <w:b/>
          <w:szCs w:val="20"/>
        </w:rPr>
      </w:pPr>
      <w:r w:rsidRPr="000F10E8">
        <w:rPr>
          <w:b/>
          <w:szCs w:val="20"/>
        </w:rPr>
        <w:t xml:space="preserve">Sustainability checklist to maintain change </w:t>
      </w:r>
    </w:p>
    <w:tbl>
      <w:tblPr>
        <w:tblW w:w="0" w:type="auto"/>
        <w:tblBorders>
          <w:insideH w:val="single" w:sz="4" w:space="0" w:color="auto"/>
          <w:insideV w:val="single" w:sz="4" w:space="0" w:color="auto"/>
        </w:tblBorders>
        <w:tblLook w:val="04A0" w:firstRow="1" w:lastRow="0" w:firstColumn="1" w:lastColumn="0" w:noHBand="0" w:noVBand="1"/>
      </w:tblPr>
      <w:tblGrid>
        <w:gridCol w:w="3397"/>
        <w:gridCol w:w="5903"/>
      </w:tblGrid>
      <w:tr w:rsidR="00BE69E0" w:rsidRPr="00AC5C05" w14:paraId="4E616E08" w14:textId="77777777" w:rsidTr="00D65B63">
        <w:tc>
          <w:tcPr>
            <w:tcW w:w="9300" w:type="dxa"/>
            <w:gridSpan w:val="2"/>
            <w:vAlign w:val="center"/>
          </w:tcPr>
          <w:p w14:paraId="2C442C3A" w14:textId="77777777" w:rsidR="00BE69E0" w:rsidRPr="00AC5C05" w:rsidRDefault="00BE69E0" w:rsidP="00D65B63">
            <w:pPr>
              <w:widowControl/>
              <w:spacing w:after="0"/>
              <w:ind w:left="319"/>
              <w:jc w:val="center"/>
              <w:textAlignment w:val="baseline"/>
              <w:rPr>
                <w:rFonts w:cstheme="minorHAnsi"/>
                <w:szCs w:val="20"/>
                <w:lang w:eastAsia="en-AU"/>
              </w:rPr>
            </w:pPr>
            <w:r>
              <w:rPr>
                <w:rFonts w:cstheme="minorHAnsi"/>
                <w:sz w:val="22"/>
                <w:szCs w:val="20"/>
                <w:lang w:eastAsia="en-AU"/>
              </w:rPr>
              <w:t>Activities</w:t>
            </w:r>
          </w:p>
        </w:tc>
      </w:tr>
      <w:tr w:rsidR="00BE69E0" w:rsidRPr="00AC5C05" w14:paraId="351A51DF" w14:textId="77777777" w:rsidTr="00D65B63">
        <w:tc>
          <w:tcPr>
            <w:tcW w:w="3397" w:type="dxa"/>
          </w:tcPr>
          <w:p w14:paraId="0AC71542" w14:textId="77777777" w:rsidR="00BE69E0" w:rsidRPr="000F10E8" w:rsidRDefault="00BE69E0" w:rsidP="00D65B63">
            <w:pPr>
              <w:rPr>
                <w:rFonts w:cstheme="minorHAnsi"/>
                <w:szCs w:val="20"/>
              </w:rPr>
            </w:pPr>
            <w:r w:rsidRPr="000F10E8">
              <w:rPr>
                <w:rFonts w:cstheme="minorHAnsi"/>
                <w:szCs w:val="20"/>
                <w:lang w:eastAsia="en-AU"/>
              </w:rPr>
              <w:t>Cyclical nature of PDSAs- Adopt, adapt, abandon</w:t>
            </w:r>
            <w:r w:rsidRPr="000F10E8">
              <w:rPr>
                <w:rFonts w:ascii="Times New Roman" w:hAnsi="Times New Roman" w:cs="Times New Roman"/>
                <w:szCs w:val="20"/>
                <w:shd w:val="clear" w:color="auto" w:fill="FFFFFF"/>
              </w:rPr>
              <w:t>​</w:t>
            </w:r>
            <w:r w:rsidRPr="000F10E8">
              <w:rPr>
                <w:rFonts w:cstheme="minorHAnsi"/>
                <w:szCs w:val="20"/>
                <w:shd w:val="clear" w:color="auto" w:fill="FFFFFF"/>
              </w:rPr>
              <w:t> </w:t>
            </w:r>
          </w:p>
        </w:tc>
        <w:tc>
          <w:tcPr>
            <w:tcW w:w="5903" w:type="dxa"/>
          </w:tcPr>
          <w:p w14:paraId="12872B1E" w14:textId="14FC5C0A" w:rsidR="00BE69E0" w:rsidRPr="00004584" w:rsidRDefault="00000000" w:rsidP="00F62E8E">
            <w:pPr>
              <w:widowControl/>
              <w:spacing w:before="80" w:after="0"/>
              <w:ind w:left="35"/>
              <w:textAlignment w:val="baseline"/>
              <w:rPr>
                <w:rFonts w:eastAsia="Times New Roman" w:cstheme="minorHAnsi"/>
                <w:sz w:val="18"/>
                <w:szCs w:val="18"/>
                <w:lang w:eastAsia="en-AU"/>
              </w:rPr>
            </w:pPr>
            <w:sdt>
              <w:sdtPr>
                <w:rPr>
                  <w:rFonts w:cstheme="minorHAnsi"/>
                  <w:sz w:val="18"/>
                  <w:szCs w:val="18"/>
                  <w:lang w:eastAsia="en-AU"/>
                </w:rPr>
                <w:id w:val="-1414080697"/>
                <w14:checkbox>
                  <w14:checked w14:val="0"/>
                  <w14:checkedState w14:val="2612" w14:font="MS Gothic"/>
                  <w14:uncheckedState w14:val="2610" w14:font="MS Gothic"/>
                </w14:checkbox>
              </w:sdtPr>
              <w:sdtContent>
                <w:r w:rsidR="00F62E8E" w:rsidRPr="00004584">
                  <w:rPr>
                    <w:rFonts w:ascii="MS Gothic" w:eastAsia="MS Gothic" w:hAnsi="MS Gothic" w:cstheme="minorHAnsi" w:hint="eastAsia"/>
                    <w:sz w:val="18"/>
                    <w:szCs w:val="18"/>
                    <w:lang w:eastAsia="en-AU"/>
                  </w:rPr>
                  <w:t>☐</w:t>
                </w:r>
              </w:sdtContent>
            </w:sdt>
            <w:r w:rsidR="00BE69E0" w:rsidRPr="00004584">
              <w:rPr>
                <w:rFonts w:cstheme="minorHAnsi"/>
                <w:sz w:val="18"/>
                <w:szCs w:val="18"/>
                <w:lang w:eastAsia="en-AU"/>
              </w:rPr>
              <w:t>Adopt: excellent work, embed that change.</w:t>
            </w:r>
            <w:r w:rsidR="00BE69E0" w:rsidRPr="00004584">
              <w:rPr>
                <w:rFonts w:eastAsia="Times New Roman" w:cstheme="minorHAnsi"/>
                <w:sz w:val="18"/>
                <w:szCs w:val="18"/>
                <w:lang w:eastAsia="en-AU"/>
              </w:rPr>
              <w:t> </w:t>
            </w:r>
          </w:p>
          <w:p w14:paraId="668DE2D5" w14:textId="77777777"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486060936"/>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cstheme="minorHAnsi"/>
                <w:sz w:val="18"/>
                <w:szCs w:val="18"/>
                <w:lang w:eastAsia="en-AU"/>
              </w:rPr>
              <w:t>Adapt: determine if a change is needed to the plan and start a new PDSA. </w:t>
            </w:r>
          </w:p>
          <w:p w14:paraId="6C43E369" w14:textId="77777777"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1986968442"/>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cstheme="minorHAnsi"/>
                <w:sz w:val="18"/>
                <w:szCs w:val="18"/>
                <w:lang w:eastAsia="en-AU"/>
              </w:rPr>
              <w:t>Abandon: Rethink the next PDSA </w:t>
            </w:r>
          </w:p>
          <w:p w14:paraId="0062A6D7" w14:textId="0B69A79F" w:rsidR="00FC286C"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1448850896"/>
                <w14:checkbox>
                  <w14:checked w14:val="0"/>
                  <w14:checkedState w14:val="2612" w14:font="MS Gothic"/>
                  <w14:uncheckedState w14:val="2610" w14:font="MS Gothic"/>
                </w14:checkbox>
              </w:sdtPr>
              <w:sdtContent>
                <w:r w:rsidR="00FC286C" w:rsidRPr="00004584">
                  <w:rPr>
                    <w:rFonts w:ascii="MS Gothic" w:eastAsia="MS Gothic" w:hAnsi="MS Gothic" w:cstheme="minorHAnsi" w:hint="eastAsia"/>
                    <w:sz w:val="18"/>
                    <w:szCs w:val="18"/>
                    <w:lang w:eastAsia="en-AU"/>
                  </w:rPr>
                  <w:t>☐</w:t>
                </w:r>
              </w:sdtContent>
            </w:sdt>
            <w:r w:rsidR="00BE69E0" w:rsidRPr="00004584">
              <w:rPr>
                <w:rFonts w:cstheme="minorHAnsi"/>
                <w:sz w:val="18"/>
                <w:szCs w:val="18"/>
                <w:lang w:eastAsia="en-AU"/>
              </w:rPr>
              <w:t>Lessons can be learned from PDSAs that are abandoned.</w:t>
            </w:r>
          </w:p>
          <w:p w14:paraId="037831C7" w14:textId="742B0E3E"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1627037494"/>
                <w14:checkbox>
                  <w14:checked w14:val="0"/>
                  <w14:checkedState w14:val="2612" w14:font="MS Gothic"/>
                  <w14:uncheckedState w14:val="2610" w14:font="MS Gothic"/>
                </w14:checkbox>
              </w:sdtPr>
              <w:sdtContent>
                <w:r w:rsidR="00FC286C" w:rsidRPr="00004584">
                  <w:rPr>
                    <w:rFonts w:ascii="MS Gothic" w:eastAsia="MS Gothic" w:hAnsi="MS Gothic" w:cstheme="minorHAnsi" w:hint="eastAsia"/>
                    <w:sz w:val="18"/>
                    <w:szCs w:val="18"/>
                    <w:lang w:eastAsia="en-AU"/>
                  </w:rPr>
                  <w:t>☐</w:t>
                </w:r>
              </w:sdtContent>
            </w:sdt>
            <w:r w:rsidR="00FC286C" w:rsidRPr="00004584">
              <w:rPr>
                <w:rFonts w:cstheme="minorHAnsi"/>
                <w:sz w:val="18"/>
                <w:szCs w:val="18"/>
                <w:lang w:eastAsia="en-AU"/>
              </w:rPr>
              <w:t xml:space="preserve"> </w:t>
            </w:r>
            <w:r w:rsidR="00BE69E0" w:rsidRPr="00004584">
              <w:rPr>
                <w:rFonts w:cstheme="minorHAnsi"/>
                <w:sz w:val="18"/>
                <w:szCs w:val="18"/>
                <w:lang w:eastAsia="en-AU"/>
              </w:rPr>
              <w:t>Keep a record of learnings. </w:t>
            </w:r>
          </w:p>
        </w:tc>
      </w:tr>
      <w:tr w:rsidR="00BE69E0" w:rsidRPr="00AC5C05" w14:paraId="3D9E1E82" w14:textId="77777777" w:rsidTr="00D65B63">
        <w:tc>
          <w:tcPr>
            <w:tcW w:w="3397" w:type="dxa"/>
          </w:tcPr>
          <w:p w14:paraId="4DC3A2CA" w14:textId="77777777" w:rsidR="00BE69E0" w:rsidRPr="000F10E8" w:rsidRDefault="00BE69E0" w:rsidP="00D65B63">
            <w:pPr>
              <w:rPr>
                <w:rFonts w:cstheme="minorHAnsi"/>
                <w:szCs w:val="20"/>
                <w:lang w:eastAsia="en-AU"/>
              </w:rPr>
            </w:pPr>
            <w:r w:rsidRPr="000F10E8">
              <w:rPr>
                <w:rFonts w:cstheme="minorHAnsi"/>
                <w:szCs w:val="20"/>
                <w:lang w:eastAsia="en-AU"/>
              </w:rPr>
              <w:t xml:space="preserve">Document your improvement activity: Record your completed QI activities to meet PIP QI guidelines and CPD requirements </w:t>
            </w:r>
          </w:p>
        </w:tc>
        <w:tc>
          <w:tcPr>
            <w:tcW w:w="5903" w:type="dxa"/>
          </w:tcPr>
          <w:p w14:paraId="654903DC" w14:textId="464B7E03"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1507985715"/>
                <w14:checkbox>
                  <w14:checked w14:val="0"/>
                  <w14:checkedState w14:val="2612" w14:font="MS Gothic"/>
                  <w14:uncheckedState w14:val="2610" w14:font="MS Gothic"/>
                </w14:checkbox>
              </w:sdtPr>
              <w:sdtContent>
                <w:r w:rsidR="002C540E" w:rsidRPr="00004584">
                  <w:rPr>
                    <w:rFonts w:ascii="MS Gothic" w:eastAsia="MS Gothic" w:hAnsi="MS Gothic" w:cstheme="minorHAnsi" w:hint="eastAsia"/>
                    <w:sz w:val="18"/>
                    <w:szCs w:val="18"/>
                    <w:lang w:eastAsia="en-AU"/>
                  </w:rPr>
                  <w:t>☐</w:t>
                </w:r>
              </w:sdtContent>
            </w:sdt>
            <w:r w:rsidR="00BE69E0" w:rsidRPr="00004584">
              <w:rPr>
                <w:rFonts w:cstheme="minorHAnsi"/>
                <w:sz w:val="18"/>
                <w:szCs w:val="18"/>
                <w:lang w:eastAsia="en-AU"/>
              </w:rPr>
              <w:t>Record your completion.</w:t>
            </w:r>
          </w:p>
          <w:p w14:paraId="3D25FF04" w14:textId="14C21879" w:rsidR="00BE69E0" w:rsidRPr="00004584" w:rsidRDefault="00000000" w:rsidP="00F62E8E">
            <w:pPr>
              <w:widowControl/>
              <w:spacing w:before="80" w:after="0"/>
              <w:ind w:left="35"/>
              <w:textAlignment w:val="baseline"/>
              <w:rPr>
                <w:rFonts w:eastAsia="Times New Roman" w:cstheme="minorHAnsi"/>
                <w:sz w:val="18"/>
                <w:szCs w:val="18"/>
                <w:lang w:eastAsia="en-AU"/>
              </w:rPr>
            </w:pPr>
            <w:sdt>
              <w:sdtPr>
                <w:rPr>
                  <w:rFonts w:cstheme="minorHAnsi"/>
                  <w:sz w:val="18"/>
                  <w:szCs w:val="18"/>
                  <w:lang w:eastAsia="en-AU"/>
                </w:rPr>
                <w:id w:val="2105605179"/>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cstheme="minorHAnsi"/>
                <w:sz w:val="18"/>
                <w:szCs w:val="18"/>
                <w:lang w:eastAsia="en-AU"/>
              </w:rPr>
              <w:t xml:space="preserve">Documentation must be kept for 6 years for evidence of PIP </w:t>
            </w:r>
            <w:r w:rsidR="00C57C02">
              <w:rPr>
                <w:rFonts w:cstheme="minorHAnsi"/>
                <w:sz w:val="18"/>
                <w:szCs w:val="18"/>
                <w:lang w:eastAsia="en-AU"/>
              </w:rPr>
              <w:t>QI</w:t>
            </w:r>
            <w:r w:rsidR="00BE69E0" w:rsidRPr="00004584">
              <w:rPr>
                <w:rFonts w:cstheme="minorHAnsi"/>
                <w:sz w:val="18"/>
                <w:szCs w:val="18"/>
                <w:lang w:eastAsia="en-AU"/>
              </w:rPr>
              <w:t xml:space="preserve"> if your practice is audited by the </w:t>
            </w:r>
            <w:r w:rsidR="006F341A" w:rsidRPr="00004584">
              <w:rPr>
                <w:rFonts w:cstheme="minorHAnsi"/>
                <w:sz w:val="18"/>
                <w:szCs w:val="18"/>
                <w:lang w:eastAsia="en-AU"/>
              </w:rPr>
              <w:t>Department of Health, Disability and Ageing</w:t>
            </w:r>
            <w:r w:rsidR="00BE69E0" w:rsidRPr="00004584">
              <w:rPr>
                <w:rFonts w:cstheme="minorHAnsi"/>
                <w:sz w:val="18"/>
                <w:szCs w:val="18"/>
                <w:lang w:eastAsia="en-AU"/>
              </w:rPr>
              <w:t>.</w:t>
            </w:r>
          </w:p>
          <w:p w14:paraId="75B50C19" w14:textId="77A0CF59" w:rsidR="00BE69E0" w:rsidRPr="00004584" w:rsidRDefault="00000000" w:rsidP="00F62E8E">
            <w:pPr>
              <w:widowControl/>
              <w:spacing w:before="80" w:after="0"/>
              <w:ind w:left="35"/>
              <w:textAlignment w:val="baseline"/>
              <w:rPr>
                <w:rFonts w:eastAsia="Times New Roman" w:cstheme="minorHAnsi"/>
                <w:sz w:val="18"/>
                <w:szCs w:val="18"/>
                <w:lang w:eastAsia="en-AU"/>
              </w:rPr>
            </w:pPr>
            <w:sdt>
              <w:sdtPr>
                <w:rPr>
                  <w:rFonts w:eastAsia="Times New Roman" w:cstheme="minorHAnsi"/>
                  <w:sz w:val="18"/>
                  <w:szCs w:val="18"/>
                  <w:lang w:eastAsia="en-AU"/>
                </w:rPr>
                <w:id w:val="1974941734"/>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eastAsia="Times New Roman" w:cstheme="minorHAnsi"/>
                <w:sz w:val="18"/>
                <w:szCs w:val="18"/>
                <w:lang w:eastAsia="en-AU"/>
              </w:rPr>
              <w:t xml:space="preserve">Clinical Audit QI activities can be recorded and contribute to </w:t>
            </w:r>
            <w:hyperlink r:id="rId173" w:history="1">
              <w:r w:rsidR="00BE69E0" w:rsidRPr="00004584">
                <w:rPr>
                  <w:color w:val="0000FF"/>
                  <w:sz w:val="18"/>
                  <w:szCs w:val="18"/>
                  <w:u w:val="single"/>
                </w:rPr>
                <w:t>RACGP Measuring Outcomes CPD</w:t>
              </w:r>
            </w:hyperlink>
            <w:r w:rsidR="00BE69E0" w:rsidRPr="00004584">
              <w:rPr>
                <w:rFonts w:eastAsia="Times New Roman" w:cstheme="minorHAnsi"/>
                <w:sz w:val="18"/>
                <w:szCs w:val="18"/>
                <w:lang w:eastAsia="en-AU"/>
              </w:rPr>
              <w:t xml:space="preserve"> Activities. </w:t>
            </w:r>
          </w:p>
        </w:tc>
      </w:tr>
      <w:tr w:rsidR="00BE69E0" w:rsidRPr="00AC5C05" w14:paraId="3536A3AB" w14:textId="77777777" w:rsidTr="00D65B63">
        <w:tc>
          <w:tcPr>
            <w:tcW w:w="3397" w:type="dxa"/>
          </w:tcPr>
          <w:p w14:paraId="76052BC7" w14:textId="77777777" w:rsidR="00BE69E0" w:rsidRPr="000F10E8" w:rsidRDefault="00BE69E0" w:rsidP="00D65B63">
            <w:pPr>
              <w:rPr>
                <w:rFonts w:cstheme="minorHAnsi"/>
                <w:szCs w:val="20"/>
              </w:rPr>
            </w:pPr>
            <w:r w:rsidRPr="000F10E8">
              <w:rPr>
                <w:rFonts w:cstheme="minorHAnsi"/>
                <w:szCs w:val="20"/>
                <w:shd w:val="clear" w:color="auto" w:fill="FFFFFF"/>
              </w:rPr>
              <w:t>Sustaining project outcomes. Consider which practice documentation may need to be updated to include the change: </w:t>
            </w:r>
          </w:p>
        </w:tc>
        <w:tc>
          <w:tcPr>
            <w:tcW w:w="5903" w:type="dxa"/>
          </w:tcPr>
          <w:p w14:paraId="3F6D673B" w14:textId="77777777"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648905730"/>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cstheme="minorHAnsi"/>
                <w:sz w:val="18"/>
                <w:szCs w:val="18"/>
                <w:lang w:eastAsia="en-AU"/>
              </w:rPr>
              <w:t>Updates to Policy and Procedure manual.</w:t>
            </w:r>
            <w:r w:rsidR="00BE69E0" w:rsidRPr="00004584">
              <w:rPr>
                <w:rFonts w:ascii="Times New Roman" w:hAnsi="Times New Roman" w:cs="Times New Roman"/>
                <w:sz w:val="18"/>
                <w:szCs w:val="18"/>
                <w:lang w:eastAsia="en-AU"/>
              </w:rPr>
              <w:t>​</w:t>
            </w:r>
            <w:r w:rsidR="00BE69E0" w:rsidRPr="00004584">
              <w:rPr>
                <w:sz w:val="18"/>
                <w:szCs w:val="18"/>
                <w:lang w:eastAsia="en-AU"/>
              </w:rPr>
              <w:t> </w:t>
            </w:r>
          </w:p>
          <w:p w14:paraId="631E18AD" w14:textId="77777777"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945893875"/>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cstheme="minorHAnsi"/>
                <w:sz w:val="18"/>
                <w:szCs w:val="18"/>
                <w:lang w:eastAsia="en-AU"/>
              </w:rPr>
              <w:t>Specific task procedures</w:t>
            </w:r>
            <w:r w:rsidR="00BE69E0" w:rsidRPr="00004584">
              <w:rPr>
                <w:rFonts w:ascii="Times New Roman" w:hAnsi="Times New Roman" w:cs="Times New Roman"/>
                <w:sz w:val="18"/>
                <w:szCs w:val="18"/>
                <w:lang w:eastAsia="en-AU"/>
              </w:rPr>
              <w:t>​</w:t>
            </w:r>
            <w:r w:rsidR="00BE69E0" w:rsidRPr="00004584">
              <w:rPr>
                <w:rFonts w:cstheme="minorHAnsi"/>
                <w:sz w:val="18"/>
                <w:szCs w:val="18"/>
                <w:lang w:eastAsia="en-AU"/>
              </w:rPr>
              <w:t>.</w:t>
            </w:r>
            <w:r w:rsidR="00BE69E0" w:rsidRPr="00004584">
              <w:rPr>
                <w:sz w:val="18"/>
                <w:szCs w:val="18"/>
                <w:lang w:eastAsia="en-AU"/>
              </w:rPr>
              <w:t> </w:t>
            </w:r>
          </w:p>
          <w:p w14:paraId="14A58150" w14:textId="77777777"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1487940323"/>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cstheme="minorHAnsi"/>
                <w:sz w:val="18"/>
                <w:szCs w:val="18"/>
                <w:lang w:eastAsia="en-AU"/>
              </w:rPr>
              <w:t>Local signs or instructions. </w:t>
            </w:r>
          </w:p>
          <w:p w14:paraId="2C5E9316" w14:textId="77777777"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250587405"/>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cstheme="minorHAnsi"/>
                <w:sz w:val="18"/>
                <w:szCs w:val="18"/>
                <w:lang w:eastAsia="en-AU"/>
              </w:rPr>
              <w:t>Staff work practices.</w:t>
            </w:r>
          </w:p>
          <w:p w14:paraId="433D6F3C" w14:textId="77777777" w:rsidR="00BE69E0" w:rsidRPr="00004584" w:rsidRDefault="00BE69E0" w:rsidP="00F62E8E">
            <w:pPr>
              <w:widowControl/>
              <w:spacing w:before="80" w:after="0"/>
              <w:ind w:left="35"/>
              <w:textAlignment w:val="baseline"/>
              <w:rPr>
                <w:rFonts w:cstheme="minorHAnsi"/>
                <w:sz w:val="18"/>
                <w:szCs w:val="18"/>
                <w:lang w:eastAsia="en-AU"/>
              </w:rPr>
            </w:pPr>
            <w:r w:rsidRPr="00004584">
              <w:rPr>
                <w:rFonts w:ascii="Times New Roman" w:hAnsi="Times New Roman" w:cs="Times New Roman"/>
                <w:sz w:val="18"/>
                <w:szCs w:val="18"/>
                <w:lang w:eastAsia="en-AU"/>
              </w:rPr>
              <w:t>​</w:t>
            </w:r>
            <w:sdt>
              <w:sdtPr>
                <w:rPr>
                  <w:rFonts w:cs="Times New Roman"/>
                  <w:sz w:val="18"/>
                  <w:szCs w:val="18"/>
                  <w:lang w:eastAsia="en-AU"/>
                </w:rPr>
                <w:id w:val="-1444610457"/>
                <w14:checkbox>
                  <w14:checked w14:val="0"/>
                  <w14:checkedState w14:val="2612" w14:font="MS Gothic"/>
                  <w14:uncheckedState w14:val="2610" w14:font="MS Gothic"/>
                </w14:checkbox>
              </w:sdtPr>
              <w:sdtContent>
                <w:r w:rsidRPr="00004584">
                  <w:rPr>
                    <w:rFonts w:ascii="Segoe UI Symbol" w:eastAsia="MS Gothic" w:hAnsi="Segoe UI Symbol" w:cs="Segoe UI Symbol" w:hint="eastAsia"/>
                    <w:sz w:val="18"/>
                    <w:szCs w:val="18"/>
                    <w:lang w:eastAsia="en-AU"/>
                  </w:rPr>
                  <w:t>☐</w:t>
                </w:r>
              </w:sdtContent>
            </w:sdt>
            <w:r w:rsidRPr="00004584">
              <w:rPr>
                <w:rFonts w:cstheme="minorHAnsi"/>
                <w:sz w:val="18"/>
                <w:szCs w:val="18"/>
                <w:lang w:eastAsia="en-AU"/>
              </w:rPr>
              <w:t>Position descriptions</w:t>
            </w:r>
            <w:r w:rsidRPr="00004584">
              <w:rPr>
                <w:rFonts w:ascii="Times New Roman" w:hAnsi="Times New Roman" w:cs="Times New Roman"/>
                <w:sz w:val="18"/>
                <w:szCs w:val="18"/>
                <w:lang w:eastAsia="en-AU"/>
              </w:rPr>
              <w:t>​</w:t>
            </w:r>
            <w:r w:rsidRPr="00004584">
              <w:rPr>
                <w:rFonts w:cstheme="minorHAnsi"/>
                <w:sz w:val="18"/>
                <w:szCs w:val="18"/>
                <w:lang w:eastAsia="en-AU"/>
              </w:rPr>
              <w:t>.</w:t>
            </w:r>
            <w:r w:rsidRPr="00004584">
              <w:rPr>
                <w:sz w:val="18"/>
                <w:szCs w:val="18"/>
                <w:lang w:eastAsia="en-AU"/>
              </w:rPr>
              <w:t> </w:t>
            </w:r>
          </w:p>
          <w:p w14:paraId="26E12C23" w14:textId="77777777"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1604724341"/>
                <w14:checkbox>
                  <w14:checked w14:val="0"/>
                  <w14:checkedState w14:val="2612" w14:font="MS Gothic"/>
                  <w14:uncheckedState w14:val="2610" w14:font="MS Gothic"/>
                </w14:checkbox>
              </w:sdtPr>
              <w:sdtContent>
                <w:r w:rsidR="00BE69E0" w:rsidRPr="00004584">
                  <w:rPr>
                    <w:rFonts w:ascii="Segoe UI Symbol" w:eastAsia="MS Gothic" w:hAnsi="Segoe UI Symbol" w:cs="Segoe UI Symbol" w:hint="eastAsia"/>
                    <w:sz w:val="18"/>
                    <w:szCs w:val="18"/>
                    <w:lang w:eastAsia="en-AU"/>
                  </w:rPr>
                  <w:t>☐</w:t>
                </w:r>
              </w:sdtContent>
            </w:sdt>
            <w:r w:rsidR="00BE69E0" w:rsidRPr="00004584">
              <w:rPr>
                <w:rFonts w:cstheme="minorHAnsi"/>
                <w:sz w:val="18"/>
                <w:szCs w:val="18"/>
                <w:lang w:eastAsia="en-AU"/>
              </w:rPr>
              <w:t>Staff induction. </w:t>
            </w:r>
          </w:p>
          <w:p w14:paraId="2766FE4D" w14:textId="792615F1" w:rsidR="00BE69E0" w:rsidRPr="00004584" w:rsidRDefault="00000000" w:rsidP="00F62E8E">
            <w:pPr>
              <w:widowControl/>
              <w:spacing w:before="80" w:after="0"/>
              <w:ind w:left="35"/>
              <w:textAlignment w:val="baseline"/>
              <w:rPr>
                <w:rFonts w:cstheme="minorHAnsi"/>
                <w:sz w:val="18"/>
                <w:szCs w:val="18"/>
                <w:lang w:eastAsia="en-AU"/>
              </w:rPr>
            </w:pPr>
            <w:sdt>
              <w:sdtPr>
                <w:rPr>
                  <w:rFonts w:cstheme="minorHAnsi"/>
                  <w:sz w:val="18"/>
                  <w:szCs w:val="18"/>
                  <w:lang w:eastAsia="en-AU"/>
                </w:rPr>
                <w:id w:val="-189303559"/>
                <w14:checkbox>
                  <w14:checked w14:val="0"/>
                  <w14:checkedState w14:val="2612" w14:font="MS Gothic"/>
                  <w14:uncheckedState w14:val="2610" w14:font="MS Gothic"/>
                </w14:checkbox>
              </w:sdtPr>
              <w:sdtContent>
                <w:r w:rsidR="004663B7" w:rsidRPr="00004584">
                  <w:rPr>
                    <w:rFonts w:ascii="MS Gothic" w:eastAsia="MS Gothic" w:hAnsi="MS Gothic" w:cstheme="minorHAnsi" w:hint="eastAsia"/>
                    <w:sz w:val="18"/>
                    <w:szCs w:val="18"/>
                    <w:lang w:eastAsia="en-AU"/>
                  </w:rPr>
                  <w:t>☐</w:t>
                </w:r>
              </w:sdtContent>
            </w:sdt>
            <w:r w:rsidR="00BE69E0" w:rsidRPr="00004584">
              <w:rPr>
                <w:rFonts w:cstheme="minorHAnsi"/>
                <w:sz w:val="18"/>
                <w:szCs w:val="18"/>
                <w:lang w:eastAsia="en-AU"/>
              </w:rPr>
              <w:t>Staff skills development or education.</w:t>
            </w:r>
          </w:p>
        </w:tc>
      </w:tr>
      <w:tr w:rsidR="00BE69E0" w:rsidRPr="00AC5C05" w14:paraId="504A7C3D" w14:textId="77777777" w:rsidTr="00D65B63">
        <w:tc>
          <w:tcPr>
            <w:tcW w:w="3397" w:type="dxa"/>
          </w:tcPr>
          <w:p w14:paraId="0C31ACD8" w14:textId="77777777" w:rsidR="00BE69E0" w:rsidRPr="000F10E8" w:rsidRDefault="00BE69E0" w:rsidP="00D65B63">
            <w:pPr>
              <w:rPr>
                <w:rFonts w:cstheme="minorHAnsi"/>
                <w:szCs w:val="20"/>
              </w:rPr>
            </w:pPr>
            <w:r w:rsidRPr="000F10E8">
              <w:rPr>
                <w:rFonts w:cstheme="minorHAnsi"/>
                <w:szCs w:val="20"/>
                <w:shd w:val="clear" w:color="auto" w:fill="FFFFFF"/>
              </w:rPr>
              <w:t>Communication is key to finishing a successful project. Consider: </w:t>
            </w:r>
          </w:p>
        </w:tc>
        <w:tc>
          <w:tcPr>
            <w:tcW w:w="5903" w:type="dxa"/>
          </w:tcPr>
          <w:p w14:paraId="68C08626" w14:textId="77777777" w:rsidR="00BE69E0" w:rsidRPr="00004584" w:rsidRDefault="00BE69E0" w:rsidP="00F62E8E">
            <w:pPr>
              <w:widowControl/>
              <w:numPr>
                <w:ilvl w:val="0"/>
                <w:numId w:val="2"/>
              </w:numPr>
              <w:spacing w:before="80" w:after="0"/>
              <w:ind w:left="319" w:hanging="284"/>
              <w:textAlignment w:val="baseline"/>
              <w:rPr>
                <w:rFonts w:cstheme="minorHAnsi"/>
                <w:sz w:val="18"/>
                <w:szCs w:val="18"/>
                <w:lang w:eastAsia="en-AU"/>
              </w:rPr>
            </w:pPr>
            <w:r w:rsidRPr="00004584">
              <w:rPr>
                <w:rFonts w:cstheme="minorHAnsi"/>
                <w:sz w:val="18"/>
                <w:szCs w:val="18"/>
                <w:lang w:eastAsia="en-AU"/>
              </w:rPr>
              <w:t>QI project outcome feedback to staff.</w:t>
            </w:r>
          </w:p>
          <w:p w14:paraId="3CE75C09" w14:textId="77777777" w:rsidR="00BE69E0" w:rsidRPr="00004584" w:rsidRDefault="00BE69E0" w:rsidP="00F62E8E">
            <w:pPr>
              <w:widowControl/>
              <w:numPr>
                <w:ilvl w:val="0"/>
                <w:numId w:val="2"/>
              </w:numPr>
              <w:spacing w:before="80" w:after="0"/>
              <w:ind w:left="319" w:hanging="284"/>
              <w:textAlignment w:val="baseline"/>
              <w:rPr>
                <w:rFonts w:cstheme="minorHAnsi"/>
                <w:sz w:val="18"/>
                <w:szCs w:val="18"/>
                <w:lang w:eastAsia="en-AU"/>
              </w:rPr>
            </w:pPr>
            <w:r w:rsidRPr="00004584">
              <w:rPr>
                <w:rFonts w:cstheme="minorHAnsi"/>
                <w:sz w:val="18"/>
                <w:szCs w:val="18"/>
                <w:lang w:eastAsia="en-AU"/>
              </w:rPr>
              <w:t>Discuss project strengths and challenges. </w:t>
            </w:r>
          </w:p>
          <w:p w14:paraId="12C2A541" w14:textId="77777777" w:rsidR="00BE69E0" w:rsidRPr="00004584" w:rsidRDefault="00BE69E0" w:rsidP="00F62E8E">
            <w:pPr>
              <w:widowControl/>
              <w:numPr>
                <w:ilvl w:val="0"/>
                <w:numId w:val="2"/>
              </w:numPr>
              <w:spacing w:before="80" w:after="0"/>
              <w:ind w:left="319" w:hanging="284"/>
              <w:rPr>
                <w:rFonts w:cstheme="minorHAnsi"/>
                <w:sz w:val="18"/>
                <w:szCs w:val="18"/>
                <w:lang w:eastAsia="en-AU"/>
              </w:rPr>
            </w:pPr>
            <w:r w:rsidRPr="00004584">
              <w:rPr>
                <w:rFonts w:cstheme="minorHAnsi"/>
                <w:sz w:val="18"/>
                <w:szCs w:val="18"/>
                <w:lang w:eastAsia="en-AU"/>
              </w:rPr>
              <w:t xml:space="preserve">Feedback to patients, where appropriate.  </w:t>
            </w:r>
          </w:p>
        </w:tc>
      </w:tr>
      <w:tr w:rsidR="00BE69E0" w:rsidRPr="00AC5C05" w14:paraId="1A2B4042" w14:textId="77777777" w:rsidTr="00D65B63">
        <w:tc>
          <w:tcPr>
            <w:tcW w:w="3397" w:type="dxa"/>
          </w:tcPr>
          <w:p w14:paraId="548D10E4" w14:textId="77777777" w:rsidR="00BE69E0" w:rsidRPr="000F10E8" w:rsidRDefault="00BE69E0" w:rsidP="00D65B63">
            <w:pPr>
              <w:rPr>
                <w:rFonts w:cstheme="minorHAnsi"/>
                <w:szCs w:val="20"/>
                <w:shd w:val="clear" w:color="auto" w:fill="FFFFFF"/>
              </w:rPr>
            </w:pPr>
            <w:r w:rsidRPr="000F10E8">
              <w:rPr>
                <w:rFonts w:cstheme="minorHAnsi"/>
                <w:szCs w:val="20"/>
                <w:shd w:val="clear" w:color="auto" w:fill="FFFFFF"/>
              </w:rPr>
              <w:t>Celebrate success</w:t>
            </w:r>
          </w:p>
        </w:tc>
        <w:tc>
          <w:tcPr>
            <w:tcW w:w="5903" w:type="dxa"/>
          </w:tcPr>
          <w:p w14:paraId="42CDE7C6" w14:textId="77777777" w:rsidR="00BE69E0" w:rsidRPr="00004584" w:rsidRDefault="00BE69E0" w:rsidP="00F62E8E">
            <w:pPr>
              <w:widowControl/>
              <w:numPr>
                <w:ilvl w:val="0"/>
                <w:numId w:val="2"/>
              </w:numPr>
              <w:spacing w:before="80" w:after="0"/>
              <w:ind w:left="319" w:hanging="284"/>
              <w:textAlignment w:val="baseline"/>
              <w:rPr>
                <w:rFonts w:cstheme="minorHAnsi"/>
                <w:sz w:val="18"/>
                <w:szCs w:val="18"/>
                <w:lang w:eastAsia="en-AU"/>
              </w:rPr>
            </w:pPr>
            <w:r w:rsidRPr="00004584">
              <w:rPr>
                <w:rFonts w:cstheme="minorHAnsi"/>
                <w:sz w:val="18"/>
                <w:szCs w:val="18"/>
                <w:lang w:eastAsia="en-AU"/>
              </w:rPr>
              <w:t>Celebrate your outcomes and achievements by sharing morning tea with your team.</w:t>
            </w:r>
          </w:p>
          <w:p w14:paraId="704174D0" w14:textId="77777777" w:rsidR="00BE69E0" w:rsidRPr="00004584" w:rsidRDefault="00BE69E0" w:rsidP="00F62E8E">
            <w:pPr>
              <w:widowControl/>
              <w:numPr>
                <w:ilvl w:val="0"/>
                <w:numId w:val="2"/>
              </w:numPr>
              <w:spacing w:before="80" w:after="0"/>
              <w:ind w:left="319" w:hanging="284"/>
              <w:textAlignment w:val="baseline"/>
              <w:rPr>
                <w:rFonts w:cstheme="minorHAnsi"/>
                <w:sz w:val="18"/>
                <w:szCs w:val="18"/>
                <w:lang w:eastAsia="en-AU"/>
              </w:rPr>
            </w:pPr>
            <w:r w:rsidRPr="00004584">
              <w:rPr>
                <w:rFonts w:cstheme="minorHAnsi"/>
                <w:sz w:val="18"/>
                <w:szCs w:val="18"/>
                <w:lang w:eastAsia="en-AU"/>
              </w:rPr>
              <w:t>Consider sharing your practice improvement activity efforts with your patients through practice newsletters, website or RACH’s you work with. E.g. displaying 'run charts' to demonstrate change over time.</w:t>
            </w:r>
          </w:p>
        </w:tc>
      </w:tr>
      <w:tr w:rsidR="00BE69E0" w:rsidRPr="004A07FB" w14:paraId="716E6166" w14:textId="77777777" w:rsidTr="00D65B63">
        <w:tc>
          <w:tcPr>
            <w:tcW w:w="3397" w:type="dxa"/>
          </w:tcPr>
          <w:p w14:paraId="084CDEA6" w14:textId="77777777" w:rsidR="00BE69E0" w:rsidRPr="000F10E8" w:rsidRDefault="00BE69E0" w:rsidP="00D65B63">
            <w:pPr>
              <w:rPr>
                <w:rFonts w:cstheme="minorHAnsi"/>
                <w:szCs w:val="20"/>
                <w:shd w:val="clear" w:color="auto" w:fill="FFFFFF"/>
              </w:rPr>
            </w:pPr>
            <w:r w:rsidRPr="000F10E8">
              <w:rPr>
                <w:rFonts w:cstheme="minorHAnsi"/>
                <w:szCs w:val="20"/>
                <w:shd w:val="clear" w:color="auto" w:fill="FFFFFF"/>
              </w:rPr>
              <w:t xml:space="preserve">Review and reflect </w:t>
            </w:r>
          </w:p>
        </w:tc>
        <w:tc>
          <w:tcPr>
            <w:tcW w:w="5903" w:type="dxa"/>
          </w:tcPr>
          <w:p w14:paraId="08064267" w14:textId="3385C2AC" w:rsidR="00BE69E0" w:rsidRPr="00004584" w:rsidRDefault="00000000" w:rsidP="005A0C7C">
            <w:pPr>
              <w:widowControl/>
              <w:spacing w:before="80" w:after="0"/>
              <w:ind w:left="319" w:hanging="319"/>
              <w:textAlignment w:val="baseline"/>
              <w:rPr>
                <w:rFonts w:cstheme="minorHAnsi"/>
                <w:sz w:val="18"/>
                <w:szCs w:val="18"/>
                <w:lang w:eastAsia="en-AU"/>
              </w:rPr>
            </w:pPr>
            <w:sdt>
              <w:sdtPr>
                <w:rPr>
                  <w:rFonts w:cstheme="minorHAnsi"/>
                  <w:sz w:val="18"/>
                  <w:szCs w:val="18"/>
                  <w:lang w:eastAsia="en-AU"/>
                </w:rPr>
                <w:id w:val="-846778956"/>
                <w14:checkbox>
                  <w14:checked w14:val="0"/>
                  <w14:checkedState w14:val="2612" w14:font="MS Gothic"/>
                  <w14:uncheckedState w14:val="2610" w14:font="MS Gothic"/>
                </w14:checkbox>
              </w:sdtPr>
              <w:sdtContent>
                <w:r w:rsidR="005A0C7C" w:rsidRPr="00004584">
                  <w:rPr>
                    <w:rFonts w:ascii="MS Gothic" w:eastAsia="MS Gothic" w:hAnsi="MS Gothic" w:cstheme="minorHAnsi" w:hint="eastAsia"/>
                    <w:sz w:val="18"/>
                    <w:szCs w:val="18"/>
                    <w:lang w:eastAsia="en-AU"/>
                  </w:rPr>
                  <w:t>☐</w:t>
                </w:r>
              </w:sdtContent>
            </w:sdt>
            <w:r w:rsidR="005A0C7C" w:rsidRPr="00004584">
              <w:rPr>
                <w:rFonts w:cstheme="minorHAnsi"/>
                <w:sz w:val="18"/>
                <w:szCs w:val="18"/>
                <w:lang w:eastAsia="en-AU"/>
              </w:rPr>
              <w:t xml:space="preserve"> </w:t>
            </w:r>
            <w:r w:rsidR="00BE69E0" w:rsidRPr="00004584">
              <w:rPr>
                <w:rFonts w:cstheme="minorHAnsi"/>
                <w:sz w:val="18"/>
                <w:szCs w:val="18"/>
                <w:lang w:eastAsia="en-AU"/>
              </w:rPr>
              <w:t xml:space="preserve">Discuss project strengths and challenges.  </w:t>
            </w:r>
          </w:p>
          <w:p w14:paraId="732E1074" w14:textId="72412024" w:rsidR="00BE69E0" w:rsidRPr="00004584" w:rsidRDefault="00000000" w:rsidP="005A0C7C">
            <w:pPr>
              <w:widowControl/>
              <w:spacing w:before="80" w:after="0"/>
              <w:ind w:left="35" w:hanging="35"/>
              <w:textAlignment w:val="baseline"/>
              <w:rPr>
                <w:rFonts w:cstheme="minorHAnsi"/>
                <w:sz w:val="18"/>
                <w:szCs w:val="18"/>
                <w:lang w:eastAsia="en-AU"/>
              </w:rPr>
            </w:pPr>
            <w:sdt>
              <w:sdtPr>
                <w:rPr>
                  <w:rFonts w:cstheme="minorHAnsi"/>
                  <w:sz w:val="18"/>
                  <w:szCs w:val="18"/>
                  <w:lang w:eastAsia="en-AU"/>
                </w:rPr>
                <w:id w:val="-1842994071"/>
                <w14:checkbox>
                  <w14:checked w14:val="0"/>
                  <w14:checkedState w14:val="2612" w14:font="MS Gothic"/>
                  <w14:uncheckedState w14:val="2610" w14:font="MS Gothic"/>
                </w14:checkbox>
              </w:sdtPr>
              <w:sdtContent>
                <w:r w:rsidR="005A0C7C" w:rsidRPr="00004584">
                  <w:rPr>
                    <w:rFonts w:ascii="MS Gothic" w:eastAsia="MS Gothic" w:hAnsi="MS Gothic" w:cstheme="minorHAnsi" w:hint="eastAsia"/>
                    <w:sz w:val="18"/>
                    <w:szCs w:val="18"/>
                    <w:lang w:eastAsia="en-AU"/>
                  </w:rPr>
                  <w:t>☐</w:t>
                </w:r>
              </w:sdtContent>
            </w:sdt>
            <w:r w:rsidR="005A0C7C" w:rsidRPr="00004584">
              <w:rPr>
                <w:rFonts w:cstheme="minorHAnsi"/>
                <w:sz w:val="18"/>
                <w:szCs w:val="18"/>
                <w:lang w:eastAsia="en-AU"/>
              </w:rPr>
              <w:t xml:space="preserve"> </w:t>
            </w:r>
            <w:r w:rsidR="00BE69E0" w:rsidRPr="00004584">
              <w:rPr>
                <w:rFonts w:cstheme="minorHAnsi"/>
                <w:sz w:val="18"/>
                <w:szCs w:val="18"/>
                <w:lang w:eastAsia="en-AU"/>
              </w:rPr>
              <w:t>Annually review the PDSA outcomes to ensure activities are still being adhered to and completed</w:t>
            </w:r>
          </w:p>
          <w:p w14:paraId="493A2455" w14:textId="47A684D4" w:rsidR="00BE69E0" w:rsidRPr="00004584" w:rsidRDefault="00000000" w:rsidP="005A0C7C">
            <w:pPr>
              <w:widowControl/>
              <w:spacing w:before="80" w:after="0"/>
              <w:ind w:left="35" w:hanging="35"/>
              <w:textAlignment w:val="baseline"/>
              <w:rPr>
                <w:rFonts w:cstheme="minorHAnsi"/>
                <w:sz w:val="18"/>
                <w:szCs w:val="18"/>
                <w:lang w:eastAsia="en-AU"/>
              </w:rPr>
            </w:pPr>
            <w:sdt>
              <w:sdtPr>
                <w:rPr>
                  <w:rFonts w:cstheme="minorHAnsi"/>
                  <w:sz w:val="18"/>
                  <w:szCs w:val="18"/>
                  <w:lang w:eastAsia="en-AU"/>
                </w:rPr>
                <w:id w:val="-443458906"/>
                <w14:checkbox>
                  <w14:checked w14:val="0"/>
                  <w14:checkedState w14:val="2612" w14:font="MS Gothic"/>
                  <w14:uncheckedState w14:val="2610" w14:font="MS Gothic"/>
                </w14:checkbox>
              </w:sdtPr>
              <w:sdtContent>
                <w:r w:rsidR="005A0C7C" w:rsidRPr="00004584">
                  <w:rPr>
                    <w:rFonts w:ascii="MS Gothic" w:eastAsia="MS Gothic" w:hAnsi="MS Gothic" w:cstheme="minorHAnsi" w:hint="eastAsia"/>
                    <w:sz w:val="18"/>
                    <w:szCs w:val="18"/>
                    <w:lang w:eastAsia="en-AU"/>
                  </w:rPr>
                  <w:t>☐</w:t>
                </w:r>
              </w:sdtContent>
            </w:sdt>
            <w:r w:rsidR="005A0C7C" w:rsidRPr="00004584">
              <w:rPr>
                <w:rFonts w:cstheme="minorHAnsi"/>
                <w:sz w:val="18"/>
                <w:szCs w:val="18"/>
                <w:lang w:eastAsia="en-AU"/>
              </w:rPr>
              <w:t xml:space="preserve"> </w:t>
            </w:r>
            <w:r w:rsidR="00BE69E0" w:rsidRPr="00004584">
              <w:rPr>
                <w:rFonts w:cstheme="minorHAnsi"/>
                <w:sz w:val="18"/>
                <w:szCs w:val="18"/>
                <w:lang w:eastAsia="en-AU"/>
              </w:rPr>
              <w:t xml:space="preserve">Annually review and audit your data related to this activity. Identify gaps, areas for improvement and set new targets </w:t>
            </w:r>
            <w:r w:rsidR="00BE69E0" w:rsidRPr="00004584">
              <w:rPr>
                <w:rFonts w:cstheme="minorHAnsi"/>
                <w:color w:val="auto"/>
                <w:sz w:val="18"/>
                <w:szCs w:val="18"/>
                <w:lang w:eastAsia="en-AU"/>
              </w:rPr>
              <w:t>if needed</w:t>
            </w:r>
            <w:r w:rsidR="00BE69E0" w:rsidRPr="00004584">
              <w:rPr>
                <w:rFonts w:cstheme="minorHAnsi"/>
                <w:sz w:val="18"/>
                <w:szCs w:val="18"/>
                <w:lang w:eastAsia="en-AU"/>
              </w:rPr>
              <w:t>.</w:t>
            </w:r>
          </w:p>
          <w:p w14:paraId="5690A3D3" w14:textId="0CF1C3B9" w:rsidR="00BE69E0" w:rsidRPr="00004584" w:rsidRDefault="00000000" w:rsidP="005A0C7C">
            <w:pPr>
              <w:widowControl/>
              <w:spacing w:before="80" w:after="0"/>
              <w:ind w:left="35" w:hanging="35"/>
              <w:textAlignment w:val="baseline"/>
              <w:rPr>
                <w:rFonts w:cstheme="minorHAnsi"/>
                <w:sz w:val="18"/>
                <w:szCs w:val="18"/>
                <w:lang w:eastAsia="en-AU"/>
              </w:rPr>
            </w:pPr>
            <w:sdt>
              <w:sdtPr>
                <w:rPr>
                  <w:rFonts w:cstheme="minorHAnsi"/>
                  <w:sz w:val="18"/>
                  <w:szCs w:val="18"/>
                  <w:lang w:eastAsia="en-AU"/>
                </w:rPr>
                <w:id w:val="-1266380790"/>
                <w14:checkbox>
                  <w14:checked w14:val="0"/>
                  <w14:checkedState w14:val="2612" w14:font="MS Gothic"/>
                  <w14:uncheckedState w14:val="2610" w14:font="MS Gothic"/>
                </w14:checkbox>
              </w:sdtPr>
              <w:sdtContent>
                <w:r w:rsidR="007473C0" w:rsidRPr="00004584">
                  <w:rPr>
                    <w:rFonts w:ascii="MS Gothic" w:eastAsia="MS Gothic" w:hAnsi="MS Gothic" w:cstheme="minorHAnsi" w:hint="eastAsia"/>
                    <w:sz w:val="18"/>
                    <w:szCs w:val="18"/>
                    <w:lang w:eastAsia="en-AU"/>
                  </w:rPr>
                  <w:t>☐</w:t>
                </w:r>
              </w:sdtContent>
            </w:sdt>
            <w:r w:rsidR="005A0C7C" w:rsidRPr="00004584">
              <w:rPr>
                <w:rFonts w:cstheme="minorHAnsi"/>
                <w:sz w:val="18"/>
                <w:szCs w:val="18"/>
                <w:lang w:eastAsia="en-AU"/>
              </w:rPr>
              <w:t xml:space="preserve"> </w:t>
            </w:r>
            <w:r w:rsidR="00BE69E0" w:rsidRPr="00004584">
              <w:rPr>
                <w:rFonts w:cstheme="minorHAnsi"/>
                <w:sz w:val="18"/>
                <w:szCs w:val="18"/>
                <w:lang w:eastAsia="en-AU"/>
              </w:rPr>
              <w:t>Where to next on your continuous QI journey?</w:t>
            </w:r>
          </w:p>
          <w:p w14:paraId="05E9B26B" w14:textId="1A9B3F9B" w:rsidR="00BE69E0" w:rsidRPr="00004584" w:rsidRDefault="00000000" w:rsidP="005A0C7C">
            <w:pPr>
              <w:widowControl/>
              <w:spacing w:before="80" w:after="0"/>
              <w:ind w:left="35" w:hanging="35"/>
              <w:textAlignment w:val="baseline"/>
              <w:rPr>
                <w:rFonts w:cstheme="minorHAnsi"/>
                <w:sz w:val="18"/>
                <w:szCs w:val="18"/>
                <w:lang w:eastAsia="en-AU"/>
              </w:rPr>
            </w:pPr>
            <w:sdt>
              <w:sdtPr>
                <w:rPr>
                  <w:rFonts w:cstheme="minorHAnsi"/>
                  <w:sz w:val="18"/>
                  <w:szCs w:val="18"/>
                  <w:lang w:eastAsia="en-AU"/>
                </w:rPr>
                <w:id w:val="1675378607"/>
                <w14:checkbox>
                  <w14:checked w14:val="0"/>
                  <w14:checkedState w14:val="2612" w14:font="MS Gothic"/>
                  <w14:uncheckedState w14:val="2610" w14:font="MS Gothic"/>
                </w14:checkbox>
              </w:sdtPr>
              <w:sdtContent>
                <w:r w:rsidR="005A0C7C" w:rsidRPr="00004584">
                  <w:rPr>
                    <w:rFonts w:ascii="MS Gothic" w:eastAsia="MS Gothic" w:hAnsi="MS Gothic" w:cstheme="minorHAnsi" w:hint="eastAsia"/>
                    <w:sz w:val="18"/>
                    <w:szCs w:val="18"/>
                    <w:lang w:eastAsia="en-AU"/>
                  </w:rPr>
                  <w:t>☐</w:t>
                </w:r>
              </w:sdtContent>
            </w:sdt>
            <w:r w:rsidR="005A0C7C" w:rsidRPr="00004584">
              <w:rPr>
                <w:rFonts w:cstheme="minorHAnsi"/>
                <w:sz w:val="18"/>
                <w:szCs w:val="18"/>
                <w:lang w:eastAsia="en-AU"/>
              </w:rPr>
              <w:t xml:space="preserve"> </w:t>
            </w:r>
            <w:r w:rsidR="00BE69E0" w:rsidRPr="00004584">
              <w:rPr>
                <w:rFonts w:cstheme="minorHAnsi"/>
                <w:sz w:val="18"/>
                <w:szCs w:val="18"/>
                <w:lang w:eastAsia="en-AU"/>
              </w:rPr>
              <w:t>Consider potential topics for a new QI activity, and how your experience with this activity can help you to be more efficient and effective</w:t>
            </w:r>
          </w:p>
        </w:tc>
      </w:tr>
      <w:tr w:rsidR="004663B7" w:rsidRPr="004A07FB" w14:paraId="6BBA65FB" w14:textId="77777777" w:rsidTr="00D65B63">
        <w:tc>
          <w:tcPr>
            <w:tcW w:w="3397" w:type="dxa"/>
          </w:tcPr>
          <w:p w14:paraId="4947E731" w14:textId="77777777" w:rsidR="004663B7" w:rsidRPr="000F10E8" w:rsidRDefault="004663B7" w:rsidP="00D65B63">
            <w:pPr>
              <w:rPr>
                <w:rFonts w:cstheme="minorHAnsi"/>
                <w:szCs w:val="20"/>
                <w:shd w:val="clear" w:color="auto" w:fill="FFFFFF"/>
              </w:rPr>
            </w:pPr>
          </w:p>
        </w:tc>
        <w:tc>
          <w:tcPr>
            <w:tcW w:w="5903" w:type="dxa"/>
          </w:tcPr>
          <w:p w14:paraId="667D307F" w14:textId="77777777" w:rsidR="004663B7" w:rsidRPr="00AC5C05" w:rsidRDefault="004663B7" w:rsidP="004663B7">
            <w:pPr>
              <w:widowControl/>
              <w:spacing w:before="80" w:after="0"/>
              <w:ind w:left="35"/>
              <w:textAlignment w:val="baseline"/>
              <w:rPr>
                <w:rFonts w:cstheme="minorHAnsi"/>
                <w:szCs w:val="20"/>
                <w:lang w:eastAsia="en-AU"/>
              </w:rPr>
            </w:pPr>
          </w:p>
        </w:tc>
      </w:tr>
    </w:tbl>
    <w:p w14:paraId="6A6AC781" w14:textId="68844708" w:rsidR="00983FC5" w:rsidRDefault="00983FC5" w:rsidP="00E25A15"/>
    <w:p w14:paraId="1B4321B8" w14:textId="77777777" w:rsidR="00004584" w:rsidRDefault="00004584" w:rsidP="00E25A15"/>
    <w:p w14:paraId="6B6A4FCC" w14:textId="6F3FDB41" w:rsidR="00BE69E0" w:rsidRDefault="005A0C7C" w:rsidP="00366CA9">
      <w:pPr>
        <w:widowControl/>
        <w:spacing w:after="0"/>
      </w:pPr>
      <w:r>
        <w:rPr>
          <w:noProof/>
          <w14:ligatures w14:val="standardContextual"/>
        </w:rPr>
        <w:lastRenderedPageBreak/>
        <mc:AlternateContent>
          <mc:Choice Requires="wps">
            <w:drawing>
              <wp:anchor distT="0" distB="0" distL="114300" distR="114300" simplePos="0" relativeHeight="251658243" behindDoc="0" locked="0" layoutInCell="1" allowOverlap="1" wp14:anchorId="320B18FA" wp14:editId="08C5718E">
                <wp:simplePos x="0" y="0"/>
                <wp:positionH relativeFrom="page">
                  <wp:align>left</wp:align>
                </wp:positionH>
                <wp:positionV relativeFrom="paragraph">
                  <wp:posOffset>-363855</wp:posOffset>
                </wp:positionV>
                <wp:extent cx="7591425" cy="9296400"/>
                <wp:effectExtent l="0" t="0" r="9525" b="0"/>
                <wp:wrapNone/>
                <wp:docPr id="1531731020" name="Rectangle 6"/>
                <wp:cNvGraphicFramePr/>
                <a:graphic xmlns:a="http://schemas.openxmlformats.org/drawingml/2006/main">
                  <a:graphicData uri="http://schemas.microsoft.com/office/word/2010/wordprocessingShape">
                    <wps:wsp>
                      <wps:cNvSpPr/>
                      <wps:spPr>
                        <a:xfrm>
                          <a:off x="0" y="0"/>
                          <a:ext cx="7591425" cy="9296400"/>
                        </a:xfrm>
                        <a:prstGeom prst="rect">
                          <a:avLst/>
                        </a:prstGeom>
                        <a:solidFill>
                          <a:schemeClr val="tx1">
                            <a:lumMod val="10000"/>
                            <a:lumOff val="9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w:pict w14:anchorId="7125AA72">
              <v:rect id="Rectangle 6" style="position:absolute;margin-left:0;margin-top:-28.65pt;width:597.75pt;height:732pt;z-index:251658243;visibility:visible;mso-wrap-style:square;mso-height-percent:0;mso-wrap-distance-left:9pt;mso-wrap-distance-top:0;mso-wrap-distance-right:9pt;mso-wrap-distance-bottom:0;mso-position-horizontal:left;mso-position-horizontal-relative:page;mso-position-vertical:absolute;mso-position-vertical-relative:text;mso-height-percent:0;mso-height-relative:margin;v-text-anchor:middle" o:spid="_x0000_s1026" fillcolor="#d6ebfd [349]" stroked="f" strokeweight="1pt" w14:anchorId="319332E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KVkgIAAJoFAAAOAAAAZHJzL2Uyb0RvYy54bWysVEtv2zAMvg/YfxB0X+0ESbsEdYqgRYcB&#10;XVu0HXpWZakWIIuapMTJfv0oyXb6wg7DcnAkPj6Sn0ienu1aTbbCeQWmopOjkhJhONTKPFf058Pl&#10;l6+U+MBMzTQYUdG98PRs9fnTaWeXYgoN6Fo4giDGLztb0SYEuywKzxvRMn8EVhhUSnAtC3h1z0Xt&#10;WIforS6mZXlcdOBq64AL71F6kZV0lfClFDzcSOlFILqimFtIX5e+T/FbrE7Z8tkx2yjep8H+IYuW&#10;KYNBR6gLFhjZOPUOqlXcgQcZjji0BUipuEg1YDWT8k019w2zItWC5Hg70uT/Hyy/3t7bW4c0dNYv&#10;PR5jFTvp2viP+ZFdIms/kiV2gXAUnswXk9l0TglH3WK6OJ6Vic7i4G6dD98EtCQeKurwNRJJbHvl&#10;A4ZE08EkRvOgVX2ptE6X2AHiXDuyZfh2YTdJrnrT/oA6yyYl/vILohjfOYsXgxjhUx9FlBTsVQBt&#10;YhgDMWDOJUqKAw3pFPZaRDtt7oQkqsbCpymRETkHZZwLE3KOvmG16FOc9ym+yyUBRmSJ8UfsHuB1&#10;7QN2zrK3j64iNfjoXP4tsew8eqTIYMLo3CoD7iMAjVX1kbP9QFKmJrL0BPX+1hEHeby85ZcKX/yK&#10;+XDLHM4TTh7uiHCDH6mhqyj0J0oacL8/kkd7bHPUUtLhfFbU/9owJyjR3w0OADbfLA50uszmJ1O8&#10;uJeap5cas2nPAdtogtvI8nSM9kEPR+mgfcRVso5RUcUMx9gV5cENl/OQ9wYuIy7W62SGQ2xZuDL3&#10;lkfwyGrs6IfdI3O2b/uAE3MNwyyz5Zvuz7bR08B6E0CqNBoHXnu+cQGkJu6XVdwwL+/J6rBSV38A&#10;AAD//wMAUEsDBBQABgAIAAAAIQCYbUSz4wAAAAoBAAAPAAAAZHJzL2Rvd25yZXYueG1sTI9RT8Iw&#10;FIXfTfgPzSXxxUCLMtC5jqCJ8WUxEUkMb2W9bgvt7VgLm/+e8qRv5+bcnPOdbDVYw87Y+caRhNlU&#10;AEMqnW6okrD9eps8AvNBkVbGEUr4RQ+rfHSTqVS7nj7xvAkViyHkUyWhDqFNOfdljVb5qWuRovfj&#10;OqtCPLuK6071Mdwafi/EglvVUGyoVYuvNZaHzclKSNrj0NuXw/fu/WO7mxsqxF1RSHk7HtbPwAIO&#10;4e8ZrvgRHfLItHcn0p4ZCXFIkDBJlg/ArvbsKUmA7aOai8USeJ7x/xPyCwAAAP//AwBQSwECLQAU&#10;AAYACAAAACEAtoM4kv4AAADhAQAAEwAAAAAAAAAAAAAAAAAAAAAAW0NvbnRlbnRfVHlwZXNdLnht&#10;bFBLAQItABQABgAIAAAAIQA4/SH/1gAAAJQBAAALAAAAAAAAAAAAAAAAAC8BAABfcmVscy8ucmVs&#10;c1BLAQItABQABgAIAAAAIQA+J/KVkgIAAJoFAAAOAAAAAAAAAAAAAAAAAC4CAABkcnMvZTJvRG9j&#10;LnhtbFBLAQItABQABgAIAAAAIQCYbUSz4wAAAAoBAAAPAAAAAAAAAAAAAAAAAOwEAABkcnMvZG93&#10;bnJldi54bWxQSwUGAAAAAAQABADzAAAA/AUAAAAA&#10;">
                <w10:wrap anchorx="page"/>
              </v:rect>
            </w:pict>
          </mc:Fallback>
        </mc:AlternateContent>
      </w:r>
    </w:p>
    <w:p w14:paraId="251FB7A6" w14:textId="0EB5CB2B" w:rsidR="008A4A89" w:rsidRDefault="008A4A89" w:rsidP="00366CA9">
      <w:pPr>
        <w:widowControl/>
        <w:spacing w:after="0"/>
      </w:pPr>
    </w:p>
    <w:p w14:paraId="27765FDE" w14:textId="10CAACA9" w:rsidR="008A4A89" w:rsidRDefault="008A4A89" w:rsidP="00366CA9">
      <w:pPr>
        <w:widowControl/>
        <w:spacing w:after="0"/>
      </w:pPr>
    </w:p>
    <w:p w14:paraId="148D6867" w14:textId="5E5B6322" w:rsidR="008A4A89" w:rsidRDefault="008A4A89" w:rsidP="00366CA9">
      <w:pPr>
        <w:widowControl/>
        <w:spacing w:after="0"/>
      </w:pPr>
    </w:p>
    <w:p w14:paraId="45A934AE" w14:textId="06E438AC" w:rsidR="008A4A89" w:rsidRDefault="008A4A89" w:rsidP="00366CA9">
      <w:pPr>
        <w:widowControl/>
        <w:spacing w:after="0"/>
      </w:pPr>
    </w:p>
    <w:p w14:paraId="29C9A3F2" w14:textId="7E7A6628" w:rsidR="008A4A89" w:rsidRDefault="008A4A89" w:rsidP="00366CA9">
      <w:pPr>
        <w:widowControl/>
        <w:spacing w:after="0"/>
      </w:pPr>
    </w:p>
    <w:p w14:paraId="0EE90DF2" w14:textId="58E68F56" w:rsidR="008A4A89" w:rsidRDefault="008A4A89" w:rsidP="00366CA9">
      <w:pPr>
        <w:widowControl/>
        <w:spacing w:after="0"/>
      </w:pPr>
    </w:p>
    <w:p w14:paraId="37A2384F" w14:textId="302E489A" w:rsidR="008A4A89" w:rsidRDefault="008A4A89" w:rsidP="00366CA9">
      <w:pPr>
        <w:widowControl/>
        <w:spacing w:after="0"/>
      </w:pPr>
    </w:p>
    <w:p w14:paraId="58709679" w14:textId="5112C868" w:rsidR="008A4A89" w:rsidRDefault="008A4A89" w:rsidP="00366CA9">
      <w:pPr>
        <w:widowControl/>
        <w:spacing w:after="0"/>
      </w:pPr>
    </w:p>
    <w:p w14:paraId="0B3C3178" w14:textId="0D031D93" w:rsidR="008A4A89" w:rsidRDefault="008A4A89" w:rsidP="00366CA9">
      <w:pPr>
        <w:widowControl/>
        <w:spacing w:after="0"/>
      </w:pPr>
    </w:p>
    <w:p w14:paraId="568CF9F7" w14:textId="3B33E9CF" w:rsidR="008A4A89" w:rsidRDefault="008A4A89" w:rsidP="00366CA9">
      <w:pPr>
        <w:widowControl/>
        <w:spacing w:after="0"/>
      </w:pPr>
      <w:r>
        <w:rPr>
          <w:noProof/>
          <w14:ligatures w14:val="standardContextual"/>
        </w:rPr>
        <mc:AlternateContent>
          <mc:Choice Requires="wps">
            <w:drawing>
              <wp:anchor distT="0" distB="0" distL="114300" distR="114300" simplePos="0" relativeHeight="251658352" behindDoc="0" locked="0" layoutInCell="1" allowOverlap="1" wp14:anchorId="6ABF9682" wp14:editId="7D17220E">
                <wp:simplePos x="0" y="0"/>
                <wp:positionH relativeFrom="page">
                  <wp:posOffset>-161925</wp:posOffset>
                </wp:positionH>
                <wp:positionV relativeFrom="paragraph">
                  <wp:posOffset>182880</wp:posOffset>
                </wp:positionV>
                <wp:extent cx="5619750" cy="863600"/>
                <wp:effectExtent l="0" t="0" r="0" b="0"/>
                <wp:wrapNone/>
                <wp:docPr id="1366923622" name="Rectangle: Rounded Corners 19"/>
                <wp:cNvGraphicFramePr/>
                <a:graphic xmlns:a="http://schemas.openxmlformats.org/drawingml/2006/main">
                  <a:graphicData uri="http://schemas.microsoft.com/office/word/2010/wordprocessingShape">
                    <wps:wsp>
                      <wps:cNvSpPr/>
                      <wps:spPr>
                        <a:xfrm>
                          <a:off x="0" y="0"/>
                          <a:ext cx="5619750" cy="863600"/>
                        </a:xfrm>
                        <a:prstGeom prst="roundRect">
                          <a:avLst/>
                        </a:prstGeom>
                        <a:solidFill>
                          <a:schemeClr val="accent2">
                            <a:lumMod val="40000"/>
                            <a:lumOff val="6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67C9A930">
              <v:roundrect id="Rectangle: Rounded Corners 19" style="position:absolute;margin-left:-12.75pt;margin-top:14.4pt;width:442.5pt;height:68pt;z-index:251658351;visibility:visible;mso-wrap-style:square;mso-width-percent:0;mso-wrap-distance-left:9pt;mso-wrap-distance-top:0;mso-wrap-distance-right:9pt;mso-wrap-distance-bottom:0;mso-position-horizontal:absolute;mso-position-horizontal-relative:page;mso-position-vertical:absolute;mso-position-vertical-relative:text;mso-width-percent:0;mso-width-relative:margin;v-text-anchor:middle" o:spid="_x0000_s1026" fillcolor="#bae6de [1301]" stroked="f" strokeweight="1pt" arcsize="10923f" w14:anchorId="28A3F6A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mTzpkwIAAKIFAAAOAAAAZHJzL2Uyb0RvYy54bWysVN9P2zAQfp+0/8Hy+0jStQUqUlSBmCYx&#10;QMDEs3HsxpLj82y3affX7+ykaWHdHqb1IbXvx3d3n+/u4nLTaLIWziswJS1OckqE4VApsyzp9+eb&#10;T2eU+MBMxTQYUdKt8PRy/vHDRWtnYgQ16Eo4giDGz1pb0joEO8syz2vRMH8CVhhUSnANC3h1y6xy&#10;rEX0RmejPJ9mLbjKOuDCe5Red0o6T/hSCh7upfQiEF1SzC2kr0vf1/jN5hdstnTM1or3abB/yKJh&#10;ymDQAeqaBUZWTv0G1SjuwIMMJxyaDKRUXKQasJoif1fNU82sSLUgOd4ONPn/B8vv1k/2wSENrfUz&#10;j8dYxUa6Jv5jfmSTyNoOZIlNIByFk2lxfjpBTjnqzqafp3liM9t7W+fDFwENiYeSOliZ6hFfJBHF&#10;1rc+YFi039nFiB60qm6U1ukSu0BcaUfWDN+PcS5MGCV3vWq+QdXJxzn+updEMb53J8aEhpRSP0Wk&#10;FPBNEG1iKAMxaJdPlGR7OtIpbLWIdto8CklUhQR0iQzIhzkWKUdfs0p04mLyp1wSYESWGH/A7gGO&#10;1V/ESpG13j66itTog3PeRf+b8+CRIoMJg3OjDLhjADoMkTv7HUkdNZGlV6i2D4446MbMW36j8Olv&#10;mQ8PzOFcYbfgrgj3+JEa2pJCf6KkBvfzmDzaY7ujlpIW57Sk/seKOUGJ/mpwEM6L8TgOdrqMJ6cj&#10;vLhDzeuhxqyaK8BWKnArWZ6O0T7o3VE6aF5wpSxiVFQxwzF2SXlwu8tV6PYHLiUuFotkhsNsWbg1&#10;T5ZH8Mhq7OrnzQtztu//gJNzB7uZZrN3E9DZRk8Di1UAqdJ47Hnt+cZFkN6/X1px0xzek9V+tc5/&#10;AQAA//8DAFBLAwQUAAYACAAAACEA4O8QxOEAAAAKAQAADwAAAGRycy9kb3ducmV2LnhtbEyPwU7D&#10;MAyG70i8Q2QkbltKRUvpmk4TEpNAQrCNw45ZY9qOxilN1pW3x5zgaPvT7+8vlpPtxIiDbx0puJlH&#10;IJAqZ1qqFbzvHmcZCB80Gd05QgXf6GFZXl4UOjfuTBsct6EWHEI+1wqaEPpcSl81aLWfux6Jbx9u&#10;sDrwONTSDPrM4baTcRSl0uqW+EOje3xosPrcnqwCd7fWybrfxM/pcbd/Wr2NL8evV6Wur6bVAkTA&#10;KfzB8KvP6lCy08GdyHjRKZjFScKogjjjCgxkyT0vDkymtxnIspD/K5Q/AAAA//8DAFBLAQItABQA&#10;BgAIAAAAIQC2gziS/gAAAOEBAAATAAAAAAAAAAAAAAAAAAAAAABbQ29udGVudF9UeXBlc10ueG1s&#10;UEsBAi0AFAAGAAgAAAAhADj9If/WAAAAlAEAAAsAAAAAAAAAAAAAAAAALwEAAF9yZWxzLy5yZWxz&#10;UEsBAi0AFAAGAAgAAAAhACSZPOmTAgAAogUAAA4AAAAAAAAAAAAAAAAALgIAAGRycy9lMm9Eb2Mu&#10;eG1sUEsBAi0AFAAGAAgAAAAhAODvEMThAAAACgEAAA8AAAAAAAAAAAAAAAAA7QQAAGRycy9kb3du&#10;cmV2LnhtbFBLBQYAAAAABAAEAPMAAAD7BQAAAAA=&#10;">
                <v:stroke joinstyle="miter"/>
                <w10:wrap anchorx="page"/>
              </v:roundrect>
            </w:pict>
          </mc:Fallback>
        </mc:AlternateContent>
      </w:r>
    </w:p>
    <w:p w14:paraId="35839AD4" w14:textId="12192305" w:rsidR="008A4A89" w:rsidRDefault="008A4A89" w:rsidP="00366CA9">
      <w:pPr>
        <w:widowControl/>
        <w:spacing w:after="0"/>
      </w:pPr>
      <w:r>
        <w:rPr>
          <w:noProof/>
          <w14:ligatures w14:val="standardContextual"/>
        </w:rPr>
        <mc:AlternateContent>
          <mc:Choice Requires="wps">
            <w:drawing>
              <wp:anchor distT="0" distB="0" distL="114300" distR="114300" simplePos="0" relativeHeight="251658353" behindDoc="0" locked="0" layoutInCell="1" allowOverlap="1" wp14:anchorId="5FA78E19" wp14:editId="6BAE5032">
                <wp:simplePos x="0" y="0"/>
                <wp:positionH relativeFrom="column">
                  <wp:posOffset>-561975</wp:posOffset>
                </wp:positionH>
                <wp:positionV relativeFrom="paragraph">
                  <wp:posOffset>123825</wp:posOffset>
                </wp:positionV>
                <wp:extent cx="5168900" cy="666750"/>
                <wp:effectExtent l="0" t="0" r="0" b="0"/>
                <wp:wrapNone/>
                <wp:docPr id="1049024301" name="Text Box 20"/>
                <wp:cNvGraphicFramePr/>
                <a:graphic xmlns:a="http://schemas.openxmlformats.org/drawingml/2006/main">
                  <a:graphicData uri="http://schemas.microsoft.com/office/word/2010/wordprocessingShape">
                    <wps:wsp>
                      <wps:cNvSpPr txBox="1"/>
                      <wps:spPr>
                        <a:xfrm>
                          <a:off x="0" y="0"/>
                          <a:ext cx="5168900" cy="666750"/>
                        </a:xfrm>
                        <a:prstGeom prst="rect">
                          <a:avLst/>
                        </a:prstGeom>
                        <a:noFill/>
                        <a:ln w="6350">
                          <a:noFill/>
                        </a:ln>
                      </wps:spPr>
                      <wps:txbx>
                        <w:txbxContent>
                          <w:p w14:paraId="1A839DC7" w14:textId="5729B63D" w:rsidR="00366CA9" w:rsidRPr="003478C8" w:rsidRDefault="003478C8">
                            <w:pPr>
                              <w:rPr>
                                <w:b/>
                                <w:bCs/>
                                <w:color w:val="003333" w:themeColor="background2" w:themeShade="1A"/>
                                <w:sz w:val="40"/>
                                <w:szCs w:val="40"/>
                              </w:rPr>
                            </w:pPr>
                            <w:r w:rsidRPr="003478C8">
                              <w:rPr>
                                <w:b/>
                                <w:bCs/>
                                <w:color w:val="003333" w:themeColor="background2" w:themeShade="1A"/>
                                <w:sz w:val="40"/>
                                <w:szCs w:val="40"/>
                              </w:rPr>
                              <w:t xml:space="preserve">Section 5 – Resources - Best Practice Care for CCM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5FA78E19" id="Text Box 20" o:spid="_x0000_s1115" type="#_x0000_t202" style="position:absolute;margin-left:-44.25pt;margin-top:9.75pt;width:407pt;height:52.5pt;z-index:25165835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h39gGgIAADQEAAAOAAAAZHJzL2Uyb0RvYy54bWysU9tuGyEQfa/Uf0C8x2s7viQrryM3katK&#10;VhLJqfKMWfAisQwF7F336zuwvjXtU9UXGJhhLuccZg9trcleOK/AFHTQ61MiDIdSmW1Bv78tb+4o&#10;8YGZkmkwoqAH4enD/POnWWNzMYQKdCkcwSTG540taBWCzbPM80rUzPfACoNOCa5mAY9um5WONZi9&#10;1tmw359kDbjSOuDCe7x96px0nvJLKXh4kdKLQHRBsbeQVpfWTVyz+YzlW8dspfixDfYPXdRMGSx6&#10;TvXEAiM7p/5IVSvuwIMMPQ51BlIqLtIMOM2g/2GadcWsSLMgON6eYfL/Ly1/3q/tqyOh/QItEhgB&#10;aazPPV7GeVrp6rhjpwT9COHhDJtoA+F4OR5M7u776OLom0wm03HCNbu8ts6HrwJqEo2COqQlocX2&#10;Kx+wIoaeQmIxA0uldaJGG9Jg0ltM+ZsHX2iDDy+9Riu0m5aosqDT0WmQDZQHnM9BR723fKmwiRXz&#10;4ZU55Br7Rv2GF1ykBiwGR4uSCtzPv93HeKQAvZQ0qJ2C+h875gQl+ptBcu4Ho1EUWzqMxtMhHty1&#10;Z3PtMbv6EVCeA/wpliczxgd9MqWD+h1lvohV0cUMx9oFDSfzMXSKxm/CxWKRglBeloWVWVseU0fw&#10;IsRv7Ttz9shDQAaf4aQyln+go4vtYF/sAkiVuIpAd6ge8UdpJgqP3yhq//qcoi6fff4LAAD//wMA&#10;UEsDBBQABgAIAAAAIQA/sYWQ4AAAAAoBAAAPAAAAZHJzL2Rvd25yZXYueG1sTI9NT4NAEIbvJv6H&#10;zZh4axeJKCJL05A0JkYPrb14G9gpEPcD2W2L/nrHk57m433zzjPlarZGnGgKg3cKbpYJCHKt14Pr&#10;FOzfNoscRIjoNBrvSMEXBVhVlxclFtqf3ZZOu9gJDnGhQAV9jGMhZWh7shiWfiTH2sFPFiOPUyf1&#10;hGcOt0amSXInLQ6OL/Q4Ut1T+7E7WgXP9eYVt01q829TP70c1uPn/j1T6vpqXj+CiDTHPzP84jM6&#10;VMzU+KPTQRgFizzP2MrCA1c23KcZNw0v0tsMZFXK/y9UPwAAAP//AwBQSwECLQAUAAYACAAAACEA&#10;toM4kv4AAADhAQAAEwAAAAAAAAAAAAAAAAAAAAAAW0NvbnRlbnRfVHlwZXNdLnhtbFBLAQItABQA&#10;BgAIAAAAIQA4/SH/1gAAAJQBAAALAAAAAAAAAAAAAAAAAC8BAABfcmVscy8ucmVsc1BLAQItABQA&#10;BgAIAAAAIQADh39gGgIAADQEAAAOAAAAAAAAAAAAAAAAAC4CAABkcnMvZTJvRG9jLnhtbFBLAQIt&#10;ABQABgAIAAAAIQA/sYWQ4AAAAAoBAAAPAAAAAAAAAAAAAAAAAHQEAABkcnMvZG93bnJldi54bWxQ&#10;SwUGAAAAAAQABADzAAAAgQUAAAAA&#10;" filled="f" stroked="f" strokeweight=".5pt">
                <v:textbox>
                  <w:txbxContent>
                    <w:p w14:paraId="1A839DC7" w14:textId="5729B63D" w:rsidR="00366CA9" w:rsidRPr="003478C8" w:rsidRDefault="003478C8">
                      <w:pPr>
                        <w:rPr>
                          <w:b/>
                          <w:bCs/>
                          <w:color w:val="003333" w:themeColor="background2" w:themeShade="1A"/>
                          <w:sz w:val="40"/>
                          <w:szCs w:val="40"/>
                        </w:rPr>
                      </w:pPr>
                      <w:r w:rsidRPr="003478C8">
                        <w:rPr>
                          <w:b/>
                          <w:bCs/>
                          <w:color w:val="003333" w:themeColor="background2" w:themeShade="1A"/>
                          <w:sz w:val="40"/>
                          <w:szCs w:val="40"/>
                        </w:rPr>
                        <w:t xml:space="preserve">Section 5 – Resources - Best Practice Care for CCM  </w:t>
                      </w:r>
                    </w:p>
                  </w:txbxContent>
                </v:textbox>
              </v:shape>
            </w:pict>
          </mc:Fallback>
        </mc:AlternateContent>
      </w:r>
    </w:p>
    <w:p w14:paraId="2BF6FD94" w14:textId="4D855FFD" w:rsidR="008A4A89" w:rsidRDefault="008A4A89" w:rsidP="00366CA9">
      <w:pPr>
        <w:widowControl/>
        <w:spacing w:after="0"/>
      </w:pPr>
    </w:p>
    <w:p w14:paraId="483617A8" w14:textId="0CDA9A1A" w:rsidR="008A4A89" w:rsidRDefault="008A4A89" w:rsidP="00366CA9">
      <w:pPr>
        <w:widowControl/>
        <w:spacing w:after="0"/>
      </w:pPr>
    </w:p>
    <w:p w14:paraId="6732FB3C" w14:textId="2CD188A8" w:rsidR="008A4A89" w:rsidRDefault="008A4A89" w:rsidP="00366CA9">
      <w:pPr>
        <w:widowControl/>
        <w:spacing w:after="0"/>
      </w:pPr>
    </w:p>
    <w:p w14:paraId="20EC9A86" w14:textId="0C1F9AB6" w:rsidR="008A4A89" w:rsidRDefault="008A4A89" w:rsidP="00366CA9">
      <w:pPr>
        <w:widowControl/>
        <w:spacing w:after="0"/>
      </w:pPr>
    </w:p>
    <w:p w14:paraId="455B3194" w14:textId="77777777" w:rsidR="008A4A89" w:rsidRDefault="008A4A89" w:rsidP="00366CA9">
      <w:pPr>
        <w:widowControl/>
        <w:spacing w:after="0"/>
      </w:pPr>
    </w:p>
    <w:p w14:paraId="7E5DEA9E" w14:textId="1C28C21F" w:rsidR="008A4A89" w:rsidRDefault="008A4A89" w:rsidP="00366CA9">
      <w:pPr>
        <w:widowControl/>
        <w:spacing w:after="0"/>
      </w:pPr>
    </w:p>
    <w:p w14:paraId="0D4FF0F0" w14:textId="06E3C1E3" w:rsidR="008A4A89" w:rsidRDefault="008A4A89" w:rsidP="00366CA9">
      <w:pPr>
        <w:widowControl/>
        <w:spacing w:after="0"/>
      </w:pPr>
    </w:p>
    <w:p w14:paraId="3B710F89" w14:textId="77777777" w:rsidR="008A4A89" w:rsidRDefault="008A4A89" w:rsidP="00366CA9">
      <w:pPr>
        <w:widowControl/>
        <w:spacing w:after="0"/>
      </w:pPr>
    </w:p>
    <w:p w14:paraId="3FAA7489" w14:textId="36202E03" w:rsidR="008A4A89" w:rsidRDefault="008A4A89" w:rsidP="00366CA9">
      <w:pPr>
        <w:widowControl/>
        <w:spacing w:after="0"/>
      </w:pPr>
    </w:p>
    <w:p w14:paraId="482CA57C" w14:textId="77777777" w:rsidR="008A4A89" w:rsidRDefault="008A4A89" w:rsidP="00366CA9">
      <w:pPr>
        <w:widowControl/>
        <w:spacing w:after="0"/>
      </w:pPr>
    </w:p>
    <w:p w14:paraId="5DCC021D" w14:textId="77777777" w:rsidR="008A4A89" w:rsidRDefault="008A4A89" w:rsidP="00366CA9">
      <w:pPr>
        <w:widowControl/>
        <w:spacing w:after="0"/>
      </w:pPr>
    </w:p>
    <w:p w14:paraId="436A3720" w14:textId="77777777" w:rsidR="008A4A89" w:rsidRDefault="008A4A89" w:rsidP="00366CA9">
      <w:pPr>
        <w:widowControl/>
        <w:spacing w:after="0"/>
      </w:pPr>
    </w:p>
    <w:p w14:paraId="72BAB33E" w14:textId="1070941E" w:rsidR="008A4A89" w:rsidRDefault="008A4A89" w:rsidP="00366CA9">
      <w:pPr>
        <w:widowControl/>
        <w:spacing w:after="0"/>
      </w:pPr>
    </w:p>
    <w:p w14:paraId="3706F4D2" w14:textId="77777777" w:rsidR="008A4A89" w:rsidRDefault="008A4A89" w:rsidP="00366CA9">
      <w:pPr>
        <w:widowControl/>
        <w:spacing w:after="0"/>
      </w:pPr>
    </w:p>
    <w:p w14:paraId="7027EAB6" w14:textId="366E4522" w:rsidR="008A4A89" w:rsidRDefault="00FA75C0" w:rsidP="00366CA9">
      <w:pPr>
        <w:widowControl/>
        <w:spacing w:after="0"/>
      </w:pPr>
      <w:r>
        <w:rPr>
          <w:noProof/>
          <w14:ligatures w14:val="standardContextual"/>
        </w:rPr>
        <w:drawing>
          <wp:anchor distT="0" distB="0" distL="114300" distR="114300" simplePos="0" relativeHeight="251658354" behindDoc="0" locked="0" layoutInCell="1" allowOverlap="1" wp14:anchorId="3EE83E45" wp14:editId="18839B02">
            <wp:simplePos x="0" y="0"/>
            <wp:positionH relativeFrom="margin">
              <wp:posOffset>1156335</wp:posOffset>
            </wp:positionH>
            <wp:positionV relativeFrom="page">
              <wp:posOffset>4705350</wp:posOffset>
            </wp:positionV>
            <wp:extent cx="2257425" cy="2210183"/>
            <wp:effectExtent l="0" t="0" r="0" b="0"/>
            <wp:wrapNone/>
            <wp:docPr id="1163564641" name="Picture 21" descr="A computer with a book and arrow pointing to i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3564641" name="Picture 21" descr="A computer with a book and arrow pointing to it&#10;&#10;AI-generated content may be incorrect."/>
                    <pic:cNvPicPr/>
                  </pic:nvPicPr>
                  <pic:blipFill>
                    <a:blip r:embed="rId174">
                      <a:extLst>
                        <a:ext uri="{BEBA8EAE-BF5A-486C-A8C5-ECC9F3942E4B}">
                          <a14:imgProps xmlns:a14="http://schemas.microsoft.com/office/drawing/2010/main">
                            <a14:imgLayer r:embed="rId175">
                              <a14:imgEffect>
                                <a14:colorTemperature colorTemp="4700"/>
                              </a14:imgEffect>
                            </a14:imgLayer>
                          </a14:imgProps>
                        </a:ext>
                        <a:ext uri="{28A0092B-C50C-407E-A947-70E740481C1C}">
                          <a14:useLocalDpi xmlns:a14="http://schemas.microsoft.com/office/drawing/2010/main" val="0"/>
                        </a:ext>
                      </a:extLst>
                    </a:blip>
                    <a:stretch>
                      <a:fillRect/>
                    </a:stretch>
                  </pic:blipFill>
                  <pic:spPr>
                    <a:xfrm>
                      <a:off x="0" y="0"/>
                      <a:ext cx="2260097" cy="2212799"/>
                    </a:xfrm>
                    <a:prstGeom prst="rect">
                      <a:avLst/>
                    </a:prstGeom>
                  </pic:spPr>
                </pic:pic>
              </a:graphicData>
            </a:graphic>
            <wp14:sizeRelH relativeFrom="margin">
              <wp14:pctWidth>0</wp14:pctWidth>
            </wp14:sizeRelH>
            <wp14:sizeRelV relativeFrom="margin">
              <wp14:pctHeight>0</wp14:pctHeight>
            </wp14:sizeRelV>
          </wp:anchor>
        </w:drawing>
      </w:r>
    </w:p>
    <w:p w14:paraId="0D62E421" w14:textId="636C9BF9" w:rsidR="008A4A89" w:rsidRDefault="008A4A89" w:rsidP="00366CA9">
      <w:pPr>
        <w:widowControl/>
        <w:spacing w:after="0"/>
      </w:pPr>
    </w:p>
    <w:p w14:paraId="31602BFF" w14:textId="43307E68" w:rsidR="008A4A89" w:rsidRDefault="008A4A89" w:rsidP="00366CA9">
      <w:pPr>
        <w:widowControl/>
        <w:spacing w:after="0"/>
      </w:pPr>
    </w:p>
    <w:p w14:paraId="69021BDD" w14:textId="7CF25D46" w:rsidR="008A4A89" w:rsidRDefault="008A4A89" w:rsidP="00366CA9">
      <w:pPr>
        <w:widowControl/>
        <w:spacing w:after="0"/>
      </w:pPr>
    </w:p>
    <w:p w14:paraId="7521F1A9" w14:textId="7FB53E5A" w:rsidR="008A4A89" w:rsidRDefault="008A4A89" w:rsidP="00366CA9">
      <w:pPr>
        <w:widowControl/>
        <w:spacing w:after="0"/>
      </w:pPr>
    </w:p>
    <w:p w14:paraId="7F0BF2B5" w14:textId="4CE5F49A" w:rsidR="008A4A89" w:rsidRDefault="008A4A89" w:rsidP="00366CA9">
      <w:pPr>
        <w:widowControl/>
        <w:spacing w:after="0"/>
      </w:pPr>
    </w:p>
    <w:p w14:paraId="0AEE8A69" w14:textId="24310FDF" w:rsidR="008A4A89" w:rsidRDefault="008A4A89" w:rsidP="00366CA9">
      <w:pPr>
        <w:widowControl/>
        <w:spacing w:after="0"/>
      </w:pPr>
    </w:p>
    <w:p w14:paraId="54A66C5B" w14:textId="77777777" w:rsidR="008A4A89" w:rsidRDefault="008A4A89" w:rsidP="00366CA9">
      <w:pPr>
        <w:widowControl/>
        <w:spacing w:after="0"/>
      </w:pPr>
    </w:p>
    <w:p w14:paraId="4A46E51B" w14:textId="77777777" w:rsidR="008A4A89" w:rsidRDefault="008A4A89" w:rsidP="00366CA9">
      <w:pPr>
        <w:widowControl/>
        <w:spacing w:after="0"/>
      </w:pPr>
    </w:p>
    <w:p w14:paraId="77382202" w14:textId="77777777" w:rsidR="008A4A89" w:rsidRDefault="008A4A89" w:rsidP="00366CA9">
      <w:pPr>
        <w:widowControl/>
        <w:spacing w:after="0"/>
      </w:pPr>
    </w:p>
    <w:p w14:paraId="4EF332D1" w14:textId="77777777" w:rsidR="008A4A89" w:rsidRDefault="008A4A89" w:rsidP="00366CA9">
      <w:pPr>
        <w:widowControl/>
        <w:spacing w:after="0"/>
      </w:pPr>
    </w:p>
    <w:p w14:paraId="5EE17878" w14:textId="77777777" w:rsidR="008A4A89" w:rsidRDefault="008A4A89" w:rsidP="00366CA9">
      <w:pPr>
        <w:widowControl/>
        <w:spacing w:after="0"/>
      </w:pPr>
    </w:p>
    <w:p w14:paraId="083D0E17" w14:textId="77777777" w:rsidR="008A4A89" w:rsidRDefault="008A4A89" w:rsidP="00366CA9">
      <w:pPr>
        <w:widowControl/>
        <w:spacing w:after="0"/>
      </w:pPr>
    </w:p>
    <w:p w14:paraId="549CF73A" w14:textId="77777777" w:rsidR="008A4A89" w:rsidRDefault="008A4A89" w:rsidP="00366CA9">
      <w:pPr>
        <w:widowControl/>
        <w:spacing w:after="0"/>
      </w:pPr>
    </w:p>
    <w:p w14:paraId="43143F68" w14:textId="77777777" w:rsidR="008A4A89" w:rsidRDefault="008A4A89" w:rsidP="00366CA9">
      <w:pPr>
        <w:widowControl/>
        <w:spacing w:after="0"/>
      </w:pPr>
    </w:p>
    <w:p w14:paraId="4A83D922" w14:textId="77777777" w:rsidR="008A4A89" w:rsidRDefault="008A4A89" w:rsidP="00366CA9">
      <w:pPr>
        <w:widowControl/>
        <w:spacing w:after="0"/>
      </w:pPr>
    </w:p>
    <w:p w14:paraId="5A84715E" w14:textId="77777777" w:rsidR="008A4A89" w:rsidRDefault="008A4A89" w:rsidP="00366CA9">
      <w:pPr>
        <w:widowControl/>
        <w:spacing w:after="0"/>
      </w:pPr>
    </w:p>
    <w:p w14:paraId="1E3AEC6D" w14:textId="77777777" w:rsidR="008A4A89" w:rsidRDefault="008A4A89" w:rsidP="00366CA9">
      <w:pPr>
        <w:widowControl/>
        <w:spacing w:after="0"/>
      </w:pPr>
    </w:p>
    <w:p w14:paraId="16E99F20" w14:textId="77777777" w:rsidR="008A4A89" w:rsidRDefault="008A4A89" w:rsidP="00366CA9">
      <w:pPr>
        <w:widowControl/>
        <w:spacing w:after="0"/>
      </w:pPr>
    </w:p>
    <w:p w14:paraId="2421D995" w14:textId="77777777" w:rsidR="008A4A89" w:rsidRDefault="008A4A89" w:rsidP="00366CA9">
      <w:pPr>
        <w:widowControl/>
        <w:spacing w:after="0"/>
      </w:pPr>
    </w:p>
    <w:p w14:paraId="6F33DB02" w14:textId="77777777" w:rsidR="008A4A89" w:rsidRDefault="008A4A89" w:rsidP="00366CA9">
      <w:pPr>
        <w:widowControl/>
        <w:spacing w:after="0"/>
      </w:pPr>
    </w:p>
    <w:p w14:paraId="6545D01F" w14:textId="77777777" w:rsidR="008A4A89" w:rsidRDefault="008A4A89" w:rsidP="00366CA9">
      <w:pPr>
        <w:widowControl/>
        <w:spacing w:after="0"/>
      </w:pPr>
    </w:p>
    <w:p w14:paraId="4918F96F" w14:textId="77777777" w:rsidR="008A4A89" w:rsidRDefault="008A4A89" w:rsidP="00366CA9">
      <w:pPr>
        <w:widowControl/>
        <w:spacing w:after="0"/>
      </w:pPr>
    </w:p>
    <w:p w14:paraId="71624143" w14:textId="77777777" w:rsidR="008A4A89" w:rsidRDefault="008A4A89" w:rsidP="00366CA9">
      <w:pPr>
        <w:widowControl/>
        <w:spacing w:after="0"/>
      </w:pPr>
    </w:p>
    <w:p w14:paraId="6BEABF01" w14:textId="77777777" w:rsidR="008A4A89" w:rsidRDefault="008A4A89" w:rsidP="00366CA9">
      <w:pPr>
        <w:widowControl/>
        <w:spacing w:after="0"/>
      </w:pPr>
    </w:p>
    <w:p w14:paraId="6AE693C4" w14:textId="77777777" w:rsidR="008A4A89" w:rsidRDefault="008A4A89" w:rsidP="00366CA9">
      <w:pPr>
        <w:widowControl/>
        <w:spacing w:after="0"/>
      </w:pPr>
    </w:p>
    <w:p w14:paraId="192001A2" w14:textId="77777777" w:rsidR="008A4A89" w:rsidRDefault="008A4A89" w:rsidP="00366CA9">
      <w:pPr>
        <w:widowControl/>
        <w:spacing w:after="0"/>
      </w:pPr>
    </w:p>
    <w:p w14:paraId="10FA09D7" w14:textId="6B7CA5B0" w:rsidR="00FA75C0" w:rsidRDefault="00FA75C0" w:rsidP="005B4721">
      <w:pPr>
        <w:pStyle w:val="BodyText"/>
      </w:pPr>
    </w:p>
    <w:p w14:paraId="202C0BD2" w14:textId="27ED3D6F" w:rsidR="0029648A" w:rsidRDefault="005B4721" w:rsidP="005B4721">
      <w:pPr>
        <w:pStyle w:val="Heading1"/>
        <w:spacing w:before="240" w:line="240" w:lineRule="auto"/>
        <w:ind w:firstLine="720"/>
      </w:pPr>
      <w:bookmarkStart w:id="82" w:name="_Section_5_–_1"/>
      <w:bookmarkEnd w:id="82"/>
      <w:r>
        <w:lastRenderedPageBreak/>
        <w:drawing>
          <wp:anchor distT="0" distB="0" distL="114300" distR="114300" simplePos="0" relativeHeight="251658373" behindDoc="0" locked="0" layoutInCell="1" allowOverlap="1" wp14:anchorId="377892B5" wp14:editId="01DF6FB2">
            <wp:simplePos x="0" y="0"/>
            <wp:positionH relativeFrom="margin">
              <wp:posOffset>-38100</wp:posOffset>
            </wp:positionH>
            <wp:positionV relativeFrom="paragraph">
              <wp:posOffset>56515</wp:posOffset>
            </wp:positionV>
            <wp:extent cx="452839" cy="443230"/>
            <wp:effectExtent l="0" t="0" r="4445" b="0"/>
            <wp:wrapNone/>
            <wp:docPr id="158619668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76" cstate="print">
                      <a:extLst>
                        <a:ext uri="{28A0092B-C50C-407E-A947-70E740481C1C}">
                          <a14:useLocalDpi xmlns:a14="http://schemas.microsoft.com/office/drawing/2010/main" val="0"/>
                        </a:ext>
                      </a:extLst>
                    </a:blip>
                    <a:srcRect/>
                    <a:stretch>
                      <a:fillRect/>
                    </a:stretch>
                  </pic:blipFill>
                  <pic:spPr bwMode="auto">
                    <a:xfrm>
                      <a:off x="0" y="0"/>
                      <a:ext cx="452839" cy="443230"/>
                    </a:xfrm>
                    <a:prstGeom prst="rect">
                      <a:avLst/>
                    </a:prstGeom>
                    <a:noFill/>
                  </pic:spPr>
                </pic:pic>
              </a:graphicData>
            </a:graphic>
            <wp14:sizeRelH relativeFrom="margin">
              <wp14:pctWidth>0</wp14:pctWidth>
            </wp14:sizeRelH>
            <wp14:sizeRelV relativeFrom="margin">
              <wp14:pctHeight>0</wp14:pctHeight>
            </wp14:sizeRelV>
          </wp:anchor>
        </w:drawing>
      </w:r>
      <w:r w:rsidR="00136E7E" w:rsidRPr="00283286">
        <w:t xml:space="preserve">Section </w:t>
      </w:r>
      <w:r w:rsidR="00885948">
        <w:t>5</w:t>
      </w:r>
      <w:r w:rsidR="00136E7E" w:rsidRPr="00283286">
        <w:t xml:space="preserve"> </w:t>
      </w:r>
      <w:r w:rsidR="009C508E">
        <w:t>–</w:t>
      </w:r>
      <w:r w:rsidR="00136E7E" w:rsidRPr="00283286">
        <w:t xml:space="preserve"> </w:t>
      </w:r>
      <w:r w:rsidR="009C508E">
        <w:t xml:space="preserve">Resources - </w:t>
      </w:r>
      <w:r w:rsidR="00136E7E" w:rsidRPr="00283286">
        <w:t xml:space="preserve">Best Practice Care for </w:t>
      </w:r>
      <w:bookmarkEnd w:id="49"/>
      <w:bookmarkEnd w:id="50"/>
      <w:r w:rsidR="000F56AB" w:rsidRPr="00283286">
        <w:t>CCM</w:t>
      </w:r>
      <w:r w:rsidR="0029648A">
        <w:t xml:space="preserve">  </w:t>
      </w:r>
      <w:bookmarkEnd w:id="51"/>
    </w:p>
    <w:p w14:paraId="6BA3C285" w14:textId="4B184545" w:rsidR="00E7706D" w:rsidRDefault="00E7706D" w:rsidP="000E3A15"/>
    <w:p w14:paraId="7E0B0C96" w14:textId="3EE9DB49" w:rsidR="00E7706D" w:rsidRDefault="002A4162" w:rsidP="000E3A15">
      <w:r>
        <w:rPr>
          <w:noProof/>
        </w:rPr>
        <w:drawing>
          <wp:anchor distT="0" distB="0" distL="114300" distR="114300" simplePos="0" relativeHeight="251658381" behindDoc="0" locked="0" layoutInCell="1" allowOverlap="1" wp14:anchorId="672DC101" wp14:editId="3625774B">
            <wp:simplePos x="0" y="0"/>
            <wp:positionH relativeFrom="margin">
              <wp:posOffset>4973320</wp:posOffset>
            </wp:positionH>
            <wp:positionV relativeFrom="paragraph">
              <wp:posOffset>111760</wp:posOffset>
            </wp:positionV>
            <wp:extent cx="1381125" cy="1361663"/>
            <wp:effectExtent l="0" t="0" r="0" b="0"/>
            <wp:wrapNone/>
            <wp:docPr id="46601268" name="Picture 8" descr="A blue and black map with a paper plane and a poi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5337595" name="Picture 8" descr="A blue and black map with a paper plane and a point&#10;&#10;AI-generated content may be incorrect."/>
                    <pic:cNvPicPr>
                      <a:picLocks noChangeAspect="1" noChangeArrowheads="1"/>
                    </pic:cNvPicPr>
                  </pic:nvPicPr>
                  <pic:blipFill>
                    <a:blip r:embed="rId99">
                      <a:extLst>
                        <a:ext uri="{28A0092B-C50C-407E-A947-70E740481C1C}">
                          <a14:useLocalDpi xmlns:a14="http://schemas.microsoft.com/office/drawing/2010/main" val="0"/>
                        </a:ext>
                      </a:extLst>
                    </a:blip>
                    <a:srcRect/>
                    <a:stretch>
                      <a:fillRect/>
                    </a:stretch>
                  </pic:blipFill>
                  <pic:spPr bwMode="auto">
                    <a:xfrm>
                      <a:off x="0" y="0"/>
                      <a:ext cx="1381125" cy="1361663"/>
                    </a:xfrm>
                    <a:prstGeom prst="rect">
                      <a:avLst/>
                    </a:prstGeom>
                    <a:noFill/>
                  </pic:spPr>
                </pic:pic>
              </a:graphicData>
            </a:graphic>
            <wp14:sizeRelH relativeFrom="margin">
              <wp14:pctWidth>0</wp14:pctWidth>
            </wp14:sizeRelH>
            <wp14:sizeRelV relativeFrom="margin">
              <wp14:pctHeight>0</wp14:pctHeight>
            </wp14:sizeRelV>
          </wp:anchor>
        </w:drawing>
      </w:r>
    </w:p>
    <w:p w14:paraId="2F6F7564" w14:textId="7376B715" w:rsidR="009C508E" w:rsidRDefault="009C508E" w:rsidP="000E3A15"/>
    <w:p w14:paraId="1BC06000" w14:textId="300B0EFE" w:rsidR="00613BED" w:rsidRDefault="002A4162" w:rsidP="000E3A15">
      <w:r>
        <w:rPr>
          <w:noProof/>
          <w14:ligatures w14:val="standardContextual"/>
        </w:rPr>
        <mc:AlternateContent>
          <mc:Choice Requires="wps">
            <w:drawing>
              <wp:anchor distT="0" distB="0" distL="114300" distR="114300" simplePos="0" relativeHeight="251658378" behindDoc="0" locked="0" layoutInCell="1" allowOverlap="1" wp14:anchorId="5054A3AC" wp14:editId="46C8D824">
                <wp:simplePos x="0" y="0"/>
                <wp:positionH relativeFrom="page">
                  <wp:posOffset>914400</wp:posOffset>
                </wp:positionH>
                <wp:positionV relativeFrom="paragraph">
                  <wp:posOffset>117475</wp:posOffset>
                </wp:positionV>
                <wp:extent cx="4010025" cy="2486025"/>
                <wp:effectExtent l="19050" t="19050" r="28575" b="28575"/>
                <wp:wrapNone/>
                <wp:docPr id="1245972567" name="Rectangle: Diagonal Corners Rounded 2"/>
                <wp:cNvGraphicFramePr/>
                <a:graphic xmlns:a="http://schemas.openxmlformats.org/drawingml/2006/main">
                  <a:graphicData uri="http://schemas.microsoft.com/office/word/2010/wordprocessingShape">
                    <wps:wsp>
                      <wps:cNvSpPr/>
                      <wps:spPr>
                        <a:xfrm>
                          <a:off x="0" y="0"/>
                          <a:ext cx="4010025" cy="2486025"/>
                        </a:xfrm>
                        <a:prstGeom prst="round2DiagRect">
                          <a:avLst/>
                        </a:prstGeom>
                        <a:solidFill>
                          <a:srgbClr val="FFFFFF"/>
                        </a:solidFill>
                        <a:ln w="38100" cap="flat" cmpd="sng" algn="ctr">
                          <a:solidFill>
                            <a:srgbClr val="0291B1"/>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w:pict w14:anchorId="3DFB753A">
              <v:shape id="Rectangle: Diagonal Corners Rounded 2" style="position:absolute;margin-left:1in;margin-top:9.25pt;width:315.75pt;height:195.75pt;z-index:25165837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coordsize="4010025,2486025" o:spid="_x0000_s1026" strokecolor="#0291b1" strokeweight="3pt" path="m414346,l4010025,r,l4010025,2071679v,228837,-185509,414346,-414346,414346l,2486025r,l,414346c,185509,185509,,41434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nDadYAIAANYEAAAOAAAAZHJzL2Uyb0RvYy54bWysVMtu2zAQvBfoPxC8N5JVJ3UEy4Frw0WB&#10;IAmaFDmvKUoiwFdJ2nL69V1SSuykORXVgd7VLvcxmvH86qAk2XPnhdEVnZzllHDNTC10W9GfD5tP&#10;M0p8AF2DNJpX9Il7erX4+GHe25IXpjOy5o5gEe3L3la0C8GWWeZZxxX4M2O5xmBjnIKArmuz2kGP&#10;1ZXMijy/yHrjausM497j2/UQpItUv2k4C7dN43kgsqI4W0inS+c2ntliDmXrwHaCjWPAP0yhQGhs&#10;+lJqDQHIzom/SinBnPGmCWfMqMw0jWA87YDbTPI329x3YHnaBcHx9gUm///Kspv9vb1zCENvfenR&#10;jFscGqfiL85HDgmspxew+CEQhi+nOG9enFPCMFZMZxfRwTrZ8bp1PnzjRpFoVNSZna6LtYD2B36X&#10;BBfsr30YLj0nx77eSFFvhJTJce12JR3ZA37DTXrGPq/SpCZ9RT/PcCqcCZBLjYSAprJ1Rb1uKQHZ&#10;IklZcKn3q9v+tEleXE6+Tt5rEodcg++GYVKFmAalEgF5LIWq6CyPz3hb6hjliYnjqkego7U19dOd&#10;I84M1PSWbQQ2uQYf7sAhF3Eb1Fe4xaORBlc0o0VJZ9zv997HfKQIRinpkdu4/q8dOE6J/K6RPJeT&#10;6TSKITnT8y8FOu40sj2N6J1aGYR+gkq2LJkxP8hns3FGPaIMl7ErhkAz7D0APTqrMGgOhcz4cpnS&#10;UAAWwrW+tywWjzhFeB8Oj+DsSJmAbLsxzzqA8g1fhtx4U5vlLphGJDIdcUU6RgfFk4g5Cj2q89RP&#10;Wce/o8UfAAAA//8DAFBLAwQUAAYACAAAACEAiwqjv98AAAAKAQAADwAAAGRycy9kb3ducmV2Lnht&#10;bEyPzU7DMBCE70i8g7VIXBC1CymtQpwKlZ9euFA49OjESxI1XgfbbcLbs5zgNqMdzX5TrCfXixOG&#10;2HnSMJ8pEEi1tx01Gj7en69XIGIyZE3vCTV8Y4R1eX5WmNz6kd7wtEuN4BKKudHQpjTkUsa6RWfi&#10;zA9IfPv0wZnENjTSBjNyuevljVJ30pmO+ENrBty0WB92R6fhat+Nm69ueMzs/iXYw62qXrdPWl9e&#10;TA/3IBJO6S8Mv/iMDiUzVf5INoqefZbxlsRitQDBgeVywaLSkM2VAlkW8v+E8gcAAP//AwBQSwEC&#10;LQAUAAYACAAAACEAtoM4kv4AAADhAQAAEwAAAAAAAAAAAAAAAAAAAAAAW0NvbnRlbnRfVHlwZXNd&#10;LnhtbFBLAQItABQABgAIAAAAIQA4/SH/1gAAAJQBAAALAAAAAAAAAAAAAAAAAC8BAABfcmVscy8u&#10;cmVsc1BLAQItABQABgAIAAAAIQABnDadYAIAANYEAAAOAAAAAAAAAAAAAAAAAC4CAABkcnMvZTJv&#10;RG9jLnhtbFBLAQItABQABgAIAAAAIQCLCqO/3wAAAAoBAAAPAAAAAAAAAAAAAAAAALoEAABkcnMv&#10;ZG93bnJldi54bWxQSwUGAAAAAAQABADzAAAAxgUAAAAA&#10;" w14:anchorId="7FA8F9BF">
                <v:stroke joinstyle="miter"/>
                <v:path arrowok="t" o:connecttype="custom" o:connectlocs="414346,0;4010025,0;4010025,0;4010025,2071679;3595679,2486025;0,2486025;0,2486025;0,414346;414346,0" o:connectangles="0,0,0,0,0,0,0,0,0"/>
                <w10:wrap anchorx="page"/>
              </v:shape>
            </w:pict>
          </mc:Fallback>
        </mc:AlternateContent>
      </w:r>
    </w:p>
    <w:p w14:paraId="3799A286" w14:textId="21B2D70C" w:rsidR="00613BED" w:rsidRDefault="00613BED" w:rsidP="009C508E"/>
    <w:p w14:paraId="3A55DCD5" w14:textId="507F2F0A" w:rsidR="00E5260A" w:rsidRDefault="002A4162" w:rsidP="005B4721">
      <w:pPr>
        <w:pStyle w:val="BodyText"/>
      </w:pPr>
      <w:bookmarkStart w:id="83" w:name="_1.1_MyMedicare"/>
      <w:bookmarkStart w:id="84" w:name="_Toc196832752"/>
      <w:bookmarkEnd w:id="83"/>
      <w:r>
        <w:rPr>
          <w:noProof/>
          <w14:ligatures w14:val="standardContextual"/>
        </w:rPr>
        <mc:AlternateContent>
          <mc:Choice Requires="wps">
            <w:drawing>
              <wp:anchor distT="0" distB="0" distL="114300" distR="114300" simplePos="0" relativeHeight="251658379" behindDoc="0" locked="0" layoutInCell="1" allowOverlap="1" wp14:anchorId="458F7AD5" wp14:editId="31CF207A">
                <wp:simplePos x="0" y="0"/>
                <wp:positionH relativeFrom="margin">
                  <wp:posOffset>508635</wp:posOffset>
                </wp:positionH>
                <wp:positionV relativeFrom="paragraph">
                  <wp:posOffset>10795</wp:posOffset>
                </wp:positionV>
                <wp:extent cx="3333750" cy="2124075"/>
                <wp:effectExtent l="0" t="0" r="0" b="9525"/>
                <wp:wrapNone/>
                <wp:docPr id="582537930" name="Text Box 3"/>
                <wp:cNvGraphicFramePr/>
                <a:graphic xmlns:a="http://schemas.openxmlformats.org/drawingml/2006/main">
                  <a:graphicData uri="http://schemas.microsoft.com/office/word/2010/wordprocessingShape">
                    <wps:wsp>
                      <wps:cNvSpPr txBox="1"/>
                      <wps:spPr>
                        <a:xfrm>
                          <a:off x="0" y="0"/>
                          <a:ext cx="3333750" cy="2124075"/>
                        </a:xfrm>
                        <a:prstGeom prst="rect">
                          <a:avLst/>
                        </a:prstGeom>
                        <a:solidFill>
                          <a:srgbClr val="FFFFFF"/>
                        </a:solidFill>
                        <a:ln w="6350">
                          <a:noFill/>
                        </a:ln>
                      </wps:spPr>
                      <wps:txbx>
                        <w:txbxContent>
                          <w:p w14:paraId="0E6E918B" w14:textId="7C6112A9" w:rsidR="00E5260A" w:rsidRPr="003E4AB6" w:rsidRDefault="00E5260A" w:rsidP="00E5260A">
                            <w:pPr>
                              <w:rPr>
                                <w:b/>
                                <w:bCs/>
                                <w:color w:val="002060"/>
                                <w:sz w:val="28"/>
                                <w:szCs w:val="32"/>
                              </w:rPr>
                            </w:pPr>
                            <w:r w:rsidRPr="003E4AB6">
                              <w:rPr>
                                <w:b/>
                                <w:bCs/>
                                <w:color w:val="002060"/>
                                <w:sz w:val="28"/>
                                <w:szCs w:val="32"/>
                              </w:rPr>
                              <w:t xml:space="preserve">Section Navigation – </w:t>
                            </w:r>
                            <w:r w:rsidR="002F3A84">
                              <w:rPr>
                                <w:b/>
                                <w:bCs/>
                                <w:color w:val="002060"/>
                                <w:sz w:val="28"/>
                                <w:szCs w:val="32"/>
                              </w:rPr>
                              <w:t>Resources</w:t>
                            </w:r>
                            <w:r w:rsidRPr="003E4AB6">
                              <w:rPr>
                                <w:b/>
                                <w:bCs/>
                                <w:color w:val="002060"/>
                                <w:sz w:val="28"/>
                                <w:szCs w:val="32"/>
                              </w:rPr>
                              <w:t xml:space="preserve"> List </w:t>
                            </w:r>
                          </w:p>
                          <w:p w14:paraId="542617E2" w14:textId="1CB3C800" w:rsidR="00E5260A" w:rsidRDefault="002A4162" w:rsidP="00E5260A">
                            <w:pPr>
                              <w:rPr>
                                <w:b/>
                                <w:bCs/>
                              </w:rPr>
                            </w:pPr>
                            <w:r>
                              <w:rPr>
                                <w:b/>
                                <w:bCs/>
                              </w:rPr>
                              <w:t>5</w:t>
                            </w:r>
                            <w:r w:rsidR="002F3A84">
                              <w:rPr>
                                <w:b/>
                                <w:bCs/>
                              </w:rPr>
                              <w:t xml:space="preserve">.1 </w:t>
                            </w:r>
                            <w:hyperlink w:anchor="_5.1_MyMedicare" w:history="1">
                              <w:r w:rsidR="002F3A84" w:rsidRPr="00224ACC">
                                <w:rPr>
                                  <w:rStyle w:val="Hyperlink"/>
                                </w:rPr>
                                <w:t>MyMedicare</w:t>
                              </w:r>
                            </w:hyperlink>
                          </w:p>
                          <w:p w14:paraId="4BB7E9C8" w14:textId="37BF1035" w:rsidR="002F3A84" w:rsidRDefault="002A4162" w:rsidP="00E5260A">
                            <w:pPr>
                              <w:rPr>
                                <w:b/>
                                <w:bCs/>
                              </w:rPr>
                            </w:pPr>
                            <w:r>
                              <w:rPr>
                                <w:b/>
                                <w:bCs/>
                              </w:rPr>
                              <w:t>5</w:t>
                            </w:r>
                            <w:r w:rsidR="00B22AD0">
                              <w:rPr>
                                <w:b/>
                                <w:bCs/>
                              </w:rPr>
                              <w:t xml:space="preserve">.2 </w:t>
                            </w:r>
                            <w:hyperlink w:anchor="_5.2_CCM_relevant" w:history="1">
                              <w:r w:rsidR="00B22AD0" w:rsidRPr="00224ACC">
                                <w:rPr>
                                  <w:rStyle w:val="Hyperlink"/>
                                </w:rPr>
                                <w:t>CCM Relevant Resources</w:t>
                              </w:r>
                            </w:hyperlink>
                          </w:p>
                          <w:p w14:paraId="132F65CB" w14:textId="19D0A0E9" w:rsidR="00B22AD0" w:rsidRDefault="002A4162" w:rsidP="00E5260A">
                            <w:pPr>
                              <w:rPr>
                                <w:b/>
                                <w:bCs/>
                              </w:rPr>
                            </w:pPr>
                            <w:r>
                              <w:rPr>
                                <w:b/>
                                <w:bCs/>
                              </w:rPr>
                              <w:t>5</w:t>
                            </w:r>
                            <w:r w:rsidR="00B22AD0">
                              <w:rPr>
                                <w:b/>
                                <w:bCs/>
                              </w:rPr>
                              <w:t xml:space="preserve">.3 </w:t>
                            </w:r>
                            <w:hyperlink w:anchor="_5.3_PHN_Resources" w:history="1">
                              <w:r w:rsidR="00B22AD0" w:rsidRPr="00224ACC">
                                <w:rPr>
                                  <w:rStyle w:val="Hyperlink"/>
                                </w:rPr>
                                <w:t>PHN Resources and Tools</w:t>
                              </w:r>
                            </w:hyperlink>
                            <w:r w:rsidR="00B22AD0">
                              <w:rPr>
                                <w:b/>
                                <w:bCs/>
                              </w:rPr>
                              <w:t xml:space="preserve"> </w:t>
                            </w:r>
                          </w:p>
                          <w:p w14:paraId="67A5D234" w14:textId="355E8694" w:rsidR="00B22AD0" w:rsidRDefault="002A4162" w:rsidP="00E5260A">
                            <w:pPr>
                              <w:rPr>
                                <w:b/>
                                <w:bCs/>
                              </w:rPr>
                            </w:pPr>
                            <w:r>
                              <w:rPr>
                                <w:b/>
                                <w:bCs/>
                              </w:rPr>
                              <w:t>5</w:t>
                            </w:r>
                            <w:r w:rsidR="00B22AD0">
                              <w:rPr>
                                <w:b/>
                                <w:bCs/>
                              </w:rPr>
                              <w:t xml:space="preserve">.4 </w:t>
                            </w:r>
                            <w:hyperlink w:anchor="_5.4_RACGP_Red" w:history="1">
                              <w:r w:rsidR="00B22AD0" w:rsidRPr="00224ACC">
                                <w:rPr>
                                  <w:rStyle w:val="Hyperlink"/>
                                </w:rPr>
                                <w:t>RACGP Red Book</w:t>
                              </w:r>
                            </w:hyperlink>
                          </w:p>
                          <w:p w14:paraId="480B2CC2" w14:textId="52078252" w:rsidR="00B22AD0" w:rsidRPr="00CB4030" w:rsidRDefault="002A4162" w:rsidP="00E5260A">
                            <w:pPr>
                              <w:rPr>
                                <w:b/>
                                <w:bCs/>
                              </w:rPr>
                            </w:pPr>
                            <w:r>
                              <w:rPr>
                                <w:b/>
                                <w:bCs/>
                              </w:rPr>
                              <w:t xml:space="preserve">5.5 </w:t>
                            </w:r>
                            <w:hyperlink w:anchor="_5.5_HealthPathways" w:history="1">
                              <w:r w:rsidRPr="00224ACC">
                                <w:rPr>
                                  <w:rStyle w:val="Hyperlink"/>
                                </w:rPr>
                                <w:t>Health Pathways</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58F7AD5" id="_x0000_s1116" type="#_x0000_t202" style="position:absolute;margin-left:40.05pt;margin-top:.85pt;width:262.5pt;height:167.25pt;z-index:25165837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u1yXLgIAAF4EAAAOAAAAZHJzL2Uyb0RvYy54bWysVEtvGjEQvlfqf7B8LwsEknTFElEiqkoo&#10;iUSqnI3XZi15Pa5t2KW/vmPv8mjaU9U9mBnPeB7ffMPsoa01OQjnFZiCjgZDSoThUCqzK+j319Wn&#10;e0p8YKZkGowo6FF4+jD/+GHW2FyMoQJdCkcwiPF5YwtahWDzLPO8EjXzA7DCoFGCq1lA1e2y0rEG&#10;o9c6Gw+Ht1kDrrQOuPAebx87I52n+FIKHp6l9CIQXVCsLaTTpXMbz2w+Y/nOMVsp3pfB/qGKmimD&#10;Sc+hHllgZO/UH6FqxR14kGHAoc5ASsVF6gG7GQ3fdbOpmBWpFwTH2zNM/v+F5U+HjX1xJLRfoMUB&#10;RkAa63OPl7GfVro6/mKlBO0I4fEMm2gD4Xh5g9/dFE0cbePReDK8m8Y42eW5dT58FVCTKBTU4VwS&#10;XOyw9qFzPbnEbB60KldK66S43XapHTkwnOEqfX3039y0IU1Bb2+wkPjKQHzfhdYGi7l0FaXQblui&#10;yoJ2pcarLZRHRMJBRxJv+UphtWvmwwtzyArsEJkenvGQGjAZ9BIlFbiff7uP/jgstFLSIMsK6n/s&#10;mROU6G8Gx/h5NJlEWiZlMr0bo+KuLdtri9nXS0AQRrhTlicx+gd9EqWD+g0XYhGzookZjrkLGk7i&#10;MnTcx4XiYrFITkhEy8LabCyPoSN4cRav7Rtzth9YwFk/wYmPLH83t863g32xDyBVGuoF1R5/JHGi&#10;Rb9wcUuu9eR1+VuY/wIAAP//AwBQSwMEFAAGAAgAAAAhAJt6ewjbAAAACAEAAA8AAABkcnMvZG93&#10;bnJldi54bWxMj81OwzAQhO9IvIO1SNyonRZCFeJUCIkrEv07u/ESR9jrKHbbtE/PcoLj7Ixmv6lX&#10;U/DihGPqI2koZgoEUhttT52G7eb9YQkiZUPW+Eio4YIJVs3tTW0qG8/0iad17gSXUKqMBpfzUEmZ&#10;WofBpFkckNj7imMwmeXYSTuaM5cHL+dKlTKYnviDMwO+OWy/18egYd+F635XDKOzwT/Sx/Wy2cZe&#10;6/u76fUFRMYp/4XhF5/RoWGmQzySTcJrWKqCk3x/BsF2qZ5YHzQsFuUcZFPL/wOaHwAAAP//AwBQ&#10;SwECLQAUAAYACAAAACEAtoM4kv4AAADhAQAAEwAAAAAAAAAAAAAAAAAAAAAAW0NvbnRlbnRfVHlw&#10;ZXNdLnhtbFBLAQItABQABgAIAAAAIQA4/SH/1gAAAJQBAAALAAAAAAAAAAAAAAAAAC8BAABfcmVs&#10;cy8ucmVsc1BLAQItABQABgAIAAAAIQABu1yXLgIAAF4EAAAOAAAAAAAAAAAAAAAAAC4CAABkcnMv&#10;ZTJvRG9jLnhtbFBLAQItABQABgAIAAAAIQCbensI2wAAAAgBAAAPAAAAAAAAAAAAAAAAAIgEAABk&#10;cnMvZG93bnJldi54bWxQSwUGAAAAAAQABADzAAAAkAUAAAAA&#10;" stroked="f" strokeweight=".5pt">
                <v:textbox>
                  <w:txbxContent>
                    <w:p w14:paraId="0E6E918B" w14:textId="7C6112A9" w:rsidR="00E5260A" w:rsidRPr="003E4AB6" w:rsidRDefault="00E5260A" w:rsidP="00E5260A">
                      <w:pPr>
                        <w:rPr>
                          <w:b/>
                          <w:bCs/>
                          <w:color w:val="002060"/>
                          <w:sz w:val="28"/>
                          <w:szCs w:val="32"/>
                        </w:rPr>
                      </w:pPr>
                      <w:r w:rsidRPr="003E4AB6">
                        <w:rPr>
                          <w:b/>
                          <w:bCs/>
                          <w:color w:val="002060"/>
                          <w:sz w:val="28"/>
                          <w:szCs w:val="32"/>
                        </w:rPr>
                        <w:t xml:space="preserve">Section Navigation – </w:t>
                      </w:r>
                      <w:r w:rsidR="002F3A84">
                        <w:rPr>
                          <w:b/>
                          <w:bCs/>
                          <w:color w:val="002060"/>
                          <w:sz w:val="28"/>
                          <w:szCs w:val="32"/>
                        </w:rPr>
                        <w:t>Resources</w:t>
                      </w:r>
                      <w:r w:rsidRPr="003E4AB6">
                        <w:rPr>
                          <w:b/>
                          <w:bCs/>
                          <w:color w:val="002060"/>
                          <w:sz w:val="28"/>
                          <w:szCs w:val="32"/>
                        </w:rPr>
                        <w:t xml:space="preserve"> List </w:t>
                      </w:r>
                    </w:p>
                    <w:p w14:paraId="542617E2" w14:textId="1CB3C800" w:rsidR="00E5260A" w:rsidRDefault="002A4162" w:rsidP="00E5260A">
                      <w:pPr>
                        <w:rPr>
                          <w:b/>
                          <w:bCs/>
                        </w:rPr>
                      </w:pPr>
                      <w:r>
                        <w:rPr>
                          <w:b/>
                          <w:bCs/>
                        </w:rPr>
                        <w:t>5</w:t>
                      </w:r>
                      <w:r w:rsidR="002F3A84">
                        <w:rPr>
                          <w:b/>
                          <w:bCs/>
                        </w:rPr>
                        <w:t xml:space="preserve">.1 </w:t>
                      </w:r>
                      <w:hyperlink w:anchor="_5.1_MyMedicare" w:history="1">
                        <w:r w:rsidR="002F3A84" w:rsidRPr="00224ACC">
                          <w:rPr>
                            <w:rStyle w:val="Hyperlink"/>
                          </w:rPr>
                          <w:t>MyMedicare</w:t>
                        </w:r>
                      </w:hyperlink>
                    </w:p>
                    <w:p w14:paraId="4BB7E9C8" w14:textId="37BF1035" w:rsidR="002F3A84" w:rsidRDefault="002A4162" w:rsidP="00E5260A">
                      <w:pPr>
                        <w:rPr>
                          <w:b/>
                          <w:bCs/>
                        </w:rPr>
                      </w:pPr>
                      <w:r>
                        <w:rPr>
                          <w:b/>
                          <w:bCs/>
                        </w:rPr>
                        <w:t>5</w:t>
                      </w:r>
                      <w:r w:rsidR="00B22AD0">
                        <w:rPr>
                          <w:b/>
                          <w:bCs/>
                        </w:rPr>
                        <w:t xml:space="preserve">.2 </w:t>
                      </w:r>
                      <w:hyperlink w:anchor="_5.2_CCM_relevant" w:history="1">
                        <w:r w:rsidR="00B22AD0" w:rsidRPr="00224ACC">
                          <w:rPr>
                            <w:rStyle w:val="Hyperlink"/>
                          </w:rPr>
                          <w:t>CCM Relevant Resources</w:t>
                        </w:r>
                      </w:hyperlink>
                    </w:p>
                    <w:p w14:paraId="132F65CB" w14:textId="19D0A0E9" w:rsidR="00B22AD0" w:rsidRDefault="002A4162" w:rsidP="00E5260A">
                      <w:pPr>
                        <w:rPr>
                          <w:b/>
                          <w:bCs/>
                        </w:rPr>
                      </w:pPr>
                      <w:r>
                        <w:rPr>
                          <w:b/>
                          <w:bCs/>
                        </w:rPr>
                        <w:t>5</w:t>
                      </w:r>
                      <w:r w:rsidR="00B22AD0">
                        <w:rPr>
                          <w:b/>
                          <w:bCs/>
                        </w:rPr>
                        <w:t xml:space="preserve">.3 </w:t>
                      </w:r>
                      <w:hyperlink w:anchor="_5.3_PHN_Resources" w:history="1">
                        <w:r w:rsidR="00B22AD0" w:rsidRPr="00224ACC">
                          <w:rPr>
                            <w:rStyle w:val="Hyperlink"/>
                          </w:rPr>
                          <w:t>PHN Resources and Tools</w:t>
                        </w:r>
                      </w:hyperlink>
                      <w:r w:rsidR="00B22AD0">
                        <w:rPr>
                          <w:b/>
                          <w:bCs/>
                        </w:rPr>
                        <w:t xml:space="preserve"> </w:t>
                      </w:r>
                    </w:p>
                    <w:p w14:paraId="67A5D234" w14:textId="355E8694" w:rsidR="00B22AD0" w:rsidRDefault="002A4162" w:rsidP="00E5260A">
                      <w:pPr>
                        <w:rPr>
                          <w:b/>
                          <w:bCs/>
                        </w:rPr>
                      </w:pPr>
                      <w:r>
                        <w:rPr>
                          <w:b/>
                          <w:bCs/>
                        </w:rPr>
                        <w:t>5</w:t>
                      </w:r>
                      <w:r w:rsidR="00B22AD0">
                        <w:rPr>
                          <w:b/>
                          <w:bCs/>
                        </w:rPr>
                        <w:t xml:space="preserve">.4 </w:t>
                      </w:r>
                      <w:hyperlink w:anchor="_5.4_RACGP_Red" w:history="1">
                        <w:r w:rsidR="00B22AD0" w:rsidRPr="00224ACC">
                          <w:rPr>
                            <w:rStyle w:val="Hyperlink"/>
                          </w:rPr>
                          <w:t>RACGP Red Book</w:t>
                        </w:r>
                      </w:hyperlink>
                    </w:p>
                    <w:p w14:paraId="480B2CC2" w14:textId="52078252" w:rsidR="00B22AD0" w:rsidRPr="00CB4030" w:rsidRDefault="002A4162" w:rsidP="00E5260A">
                      <w:pPr>
                        <w:rPr>
                          <w:b/>
                          <w:bCs/>
                        </w:rPr>
                      </w:pPr>
                      <w:r>
                        <w:rPr>
                          <w:b/>
                          <w:bCs/>
                        </w:rPr>
                        <w:t xml:space="preserve">5.5 </w:t>
                      </w:r>
                      <w:hyperlink w:anchor="_5.5_HealthPathways" w:history="1">
                        <w:r w:rsidRPr="00224ACC">
                          <w:rPr>
                            <w:rStyle w:val="Hyperlink"/>
                          </w:rPr>
                          <w:t>Health Pathways</w:t>
                        </w:r>
                      </w:hyperlink>
                    </w:p>
                  </w:txbxContent>
                </v:textbox>
                <w10:wrap anchorx="margin"/>
              </v:shape>
            </w:pict>
          </mc:Fallback>
        </mc:AlternateContent>
      </w:r>
    </w:p>
    <w:p w14:paraId="7560D805" w14:textId="1737A751" w:rsidR="00E5260A" w:rsidRDefault="00E5260A" w:rsidP="005B4721">
      <w:pPr>
        <w:pStyle w:val="BodyText"/>
      </w:pPr>
    </w:p>
    <w:p w14:paraId="493C1314" w14:textId="6FF3070B" w:rsidR="00E5260A" w:rsidRDefault="00CD25AD" w:rsidP="005B4721">
      <w:pPr>
        <w:pStyle w:val="BodyText"/>
      </w:pPr>
      <w:r>
        <w:rPr>
          <w:noProof/>
          <w14:ligatures w14:val="standardContextual"/>
        </w:rPr>
        <mc:AlternateContent>
          <mc:Choice Requires="wps">
            <w:drawing>
              <wp:anchor distT="0" distB="0" distL="114300" distR="114300" simplePos="0" relativeHeight="251658382" behindDoc="0" locked="0" layoutInCell="1" allowOverlap="1" wp14:anchorId="57836DF3" wp14:editId="79916D32">
                <wp:simplePos x="0" y="0"/>
                <wp:positionH relativeFrom="margin">
                  <wp:posOffset>4897120</wp:posOffset>
                </wp:positionH>
                <wp:positionV relativeFrom="paragraph">
                  <wp:posOffset>110490</wp:posOffset>
                </wp:positionV>
                <wp:extent cx="1181100" cy="1123950"/>
                <wp:effectExtent l="0" t="0" r="0" b="0"/>
                <wp:wrapNone/>
                <wp:docPr id="1372282247" name="Text Box 9"/>
                <wp:cNvGraphicFramePr/>
                <a:graphic xmlns:a="http://schemas.openxmlformats.org/drawingml/2006/main">
                  <a:graphicData uri="http://schemas.microsoft.com/office/word/2010/wordprocessingShape">
                    <wps:wsp>
                      <wps:cNvSpPr txBox="1"/>
                      <wps:spPr>
                        <a:xfrm>
                          <a:off x="0" y="0"/>
                          <a:ext cx="1181100" cy="1123950"/>
                        </a:xfrm>
                        <a:prstGeom prst="rect">
                          <a:avLst/>
                        </a:prstGeom>
                        <a:solidFill>
                          <a:srgbClr val="FFFFFF"/>
                        </a:solidFill>
                        <a:ln w="6350">
                          <a:noFill/>
                        </a:ln>
                      </wps:spPr>
                      <wps:txbx>
                        <w:txbxContent>
                          <w:p w14:paraId="12612757" w14:textId="5E89DCC8" w:rsidR="002F3A84" w:rsidRPr="00AC75BD" w:rsidRDefault="002F3A84" w:rsidP="002F3A84">
                            <w:pPr>
                              <w:rPr>
                                <w:b/>
                                <w:bCs/>
                                <w:color w:val="032C4F" w:themeColor="text2"/>
                              </w:rPr>
                            </w:pPr>
                            <w:r w:rsidRPr="00AC75BD">
                              <w:rPr>
                                <w:b/>
                                <w:bCs/>
                                <w:color w:val="032C4F" w:themeColor="text2"/>
                              </w:rPr>
                              <w:t xml:space="preserve">Click on </w:t>
                            </w:r>
                            <w:r w:rsidR="00CD25AD">
                              <w:rPr>
                                <w:b/>
                                <w:bCs/>
                                <w:color w:val="032C4F" w:themeColor="text2"/>
                              </w:rPr>
                              <w:t xml:space="preserve">a resource </w:t>
                            </w:r>
                            <w:r w:rsidRPr="00AC75BD">
                              <w:rPr>
                                <w:b/>
                                <w:bCs/>
                                <w:color w:val="032C4F" w:themeColor="text2"/>
                              </w:rPr>
                              <w:t>of interest or scroll through in</w:t>
                            </w:r>
                            <w:r>
                              <w:rPr>
                                <w:b/>
                                <w:bCs/>
                                <w:color w:val="032C4F" w:themeColor="text2"/>
                              </w:rPr>
                              <w:t xml:space="preserve"> the </w:t>
                            </w:r>
                            <w:r w:rsidR="00CD25AD">
                              <w:rPr>
                                <w:b/>
                                <w:bCs/>
                                <w:color w:val="032C4F" w:themeColor="text2"/>
                              </w:rPr>
                              <w:t xml:space="preserve">resources </w:t>
                            </w:r>
                            <w:r>
                              <w:rPr>
                                <w:b/>
                                <w:bCs/>
                                <w:color w:val="032C4F" w:themeColor="text2"/>
                              </w:rPr>
                              <w:t xml:space="preserve">chapter in </w:t>
                            </w:r>
                            <w:r w:rsidRPr="00AC75BD">
                              <w:rPr>
                                <w:b/>
                                <w:bCs/>
                                <w:color w:val="032C4F" w:themeColor="text2"/>
                              </w:rPr>
                              <w:t>order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836DF3" id="_x0000_s1117" type="#_x0000_t202" style="position:absolute;margin-left:385.6pt;margin-top:8.7pt;width:93pt;height:88.5pt;z-index:25165838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L3I7MAIAAF4EAAAOAAAAZHJzL2Uyb0RvYy54bWysVN9v2jAQfp+0/8Hy+wihlLYRoWJUTJNQ&#10;W4lOfTaOTSw5Ps82JOyv39kBSrs9TePBnH2/v+8u0/uu0WQvnFdgSpoPhpQIw6FSZlvSHy/LL7eU&#10;+MBMxTQYUdKD8PR+9vnTtLWFGEENuhKOYBDji9aWtA7BFlnmeS0a5gdghUGlBNewgFe3zSrHWoze&#10;6Gw0HE6yFlxlHXDhPb4+9Eo6S/GlFDw8SelFILqkWFtIp0vnJp7ZbMqKrWO2VvxYBvuHKhqmDCY9&#10;h3pggZGdU3+EahR34EGGAYcmAykVF6kH7CYffuhmXTMrUi8IjrdnmPz/C8sf92v77EjovkKHBEZA&#10;WusLj4+xn066Jv5jpQT1COHhDJvoAuHRKb/N8yGqOOryfHR1d52Azd7crfPhm4CGRKGkDnlJcLH9&#10;ygdMiaYnk5jNg1bVUmmdLm67WWhH9gw5XKZfrBJd3plpQ9qSTq4wd/QyEP17O23Q/K2rKIVu0xFV&#10;lfRmcmp5A9UBkXDQD4m3fKmw2hXz4Zk5nArsECc9POEhNWAyOEqU1OB+/e092iNZqKWkxSkrqf+5&#10;Y05Qor8bpPEuH4/jWKbL+PpmhBd3qdlcasyuWQCCkONOWZ7EaB/0SZQOmldciHnMiipmOOYuaTiJ&#10;i9DPPi4UF/N5MsJBtCyszNryGDqCF7l46V6Zs0fCAnL9CKd5ZMUH3nrbHvb5LoBUidQIdI/qEX8c&#10;4kTcceHillzek9XbZ2H2GwAA//8DAFBLAwQUAAYACAAAACEAfc6E/dwAAAAKAQAADwAAAGRycy9k&#10;b3ducmV2LnhtbEyPzU7DMBCE70i8g7VI3KiTKhCaxqkQElck+nd24yWOaq+j2G3TPj3LCY4782l2&#10;pl5N3okzjrEPpCCfZSCQ2mB66hRsNx9PryBi0mS0C4QKrhhh1dzf1boy4UJfeF6nTnAIxUorsCkN&#10;lZSxteh1nIUBib3vMHqd+Bw7aUZ94XDv5DzLXqTXPfEHqwd8t9ge1yevYN/5236XD6M13hX0ebtu&#10;tqFX6vFheluCSDilPxh+63N1aLjTIZzIROEUlGU+Z5SNsgDBwOK5ZOHAwqIoQDa1/D+h+QEAAP//&#10;AwBQSwECLQAUAAYACAAAACEAtoM4kv4AAADhAQAAEwAAAAAAAAAAAAAAAAAAAAAAW0NvbnRlbnRf&#10;VHlwZXNdLnhtbFBLAQItABQABgAIAAAAIQA4/SH/1gAAAJQBAAALAAAAAAAAAAAAAAAAAC8BAABf&#10;cmVscy8ucmVsc1BLAQItABQABgAIAAAAIQDdL3I7MAIAAF4EAAAOAAAAAAAAAAAAAAAAAC4CAABk&#10;cnMvZTJvRG9jLnhtbFBLAQItABQABgAIAAAAIQB9zoT93AAAAAoBAAAPAAAAAAAAAAAAAAAAAIoE&#10;AABkcnMvZG93bnJldi54bWxQSwUGAAAAAAQABADzAAAAkwUAAAAA&#10;" stroked="f" strokeweight=".5pt">
                <v:textbox>
                  <w:txbxContent>
                    <w:p w14:paraId="12612757" w14:textId="5E89DCC8" w:rsidR="002F3A84" w:rsidRPr="00AC75BD" w:rsidRDefault="002F3A84" w:rsidP="002F3A84">
                      <w:pPr>
                        <w:rPr>
                          <w:b/>
                          <w:bCs/>
                          <w:color w:val="032C4F" w:themeColor="text2"/>
                        </w:rPr>
                      </w:pPr>
                      <w:r w:rsidRPr="00AC75BD">
                        <w:rPr>
                          <w:b/>
                          <w:bCs/>
                          <w:color w:val="032C4F" w:themeColor="text2"/>
                        </w:rPr>
                        <w:t xml:space="preserve">Click on </w:t>
                      </w:r>
                      <w:r w:rsidR="00CD25AD">
                        <w:rPr>
                          <w:b/>
                          <w:bCs/>
                          <w:color w:val="032C4F" w:themeColor="text2"/>
                        </w:rPr>
                        <w:t xml:space="preserve">a resource </w:t>
                      </w:r>
                      <w:r w:rsidRPr="00AC75BD">
                        <w:rPr>
                          <w:b/>
                          <w:bCs/>
                          <w:color w:val="032C4F" w:themeColor="text2"/>
                        </w:rPr>
                        <w:t>of interest or scroll through in</w:t>
                      </w:r>
                      <w:r>
                        <w:rPr>
                          <w:b/>
                          <w:bCs/>
                          <w:color w:val="032C4F" w:themeColor="text2"/>
                        </w:rPr>
                        <w:t xml:space="preserve"> the </w:t>
                      </w:r>
                      <w:r w:rsidR="00CD25AD">
                        <w:rPr>
                          <w:b/>
                          <w:bCs/>
                          <w:color w:val="032C4F" w:themeColor="text2"/>
                        </w:rPr>
                        <w:t xml:space="preserve">resources </w:t>
                      </w:r>
                      <w:r>
                        <w:rPr>
                          <w:b/>
                          <w:bCs/>
                          <w:color w:val="032C4F" w:themeColor="text2"/>
                        </w:rPr>
                        <w:t xml:space="preserve">chapter in </w:t>
                      </w:r>
                      <w:r w:rsidRPr="00AC75BD">
                        <w:rPr>
                          <w:b/>
                          <w:bCs/>
                          <w:color w:val="032C4F" w:themeColor="text2"/>
                        </w:rPr>
                        <w:t>order</w:t>
                      </w:r>
                    </w:p>
                  </w:txbxContent>
                </v:textbox>
                <w10:wrap anchorx="margin"/>
              </v:shape>
            </w:pict>
          </mc:Fallback>
        </mc:AlternateContent>
      </w:r>
      <w:r w:rsidR="002A4162">
        <w:rPr>
          <w:noProof/>
        </w:rPr>
        <w:drawing>
          <wp:anchor distT="0" distB="0" distL="114300" distR="114300" simplePos="0" relativeHeight="251658383" behindDoc="0" locked="0" layoutInCell="1" allowOverlap="1" wp14:anchorId="2E87BC3C" wp14:editId="280FE839">
            <wp:simplePos x="0" y="0"/>
            <wp:positionH relativeFrom="margin">
              <wp:posOffset>5962650</wp:posOffset>
            </wp:positionH>
            <wp:positionV relativeFrom="paragraph">
              <wp:posOffset>138430</wp:posOffset>
            </wp:positionV>
            <wp:extent cx="487680" cy="443230"/>
            <wp:effectExtent l="0" t="0" r="7620" b="0"/>
            <wp:wrapNone/>
            <wp:docPr id="1966605748" name="Picture 13" descr="A blue mouse cursor with a black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6605748" name="Picture 13" descr="A blue mouse cursor with a black background&#10;&#10;AI-generated content may be incorrect."/>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487680" cy="443230"/>
                    </a:xfrm>
                    <a:prstGeom prst="rect">
                      <a:avLst/>
                    </a:prstGeom>
                    <a:noFill/>
                  </pic:spPr>
                </pic:pic>
              </a:graphicData>
            </a:graphic>
            <wp14:sizeRelV relativeFrom="margin">
              <wp14:pctHeight>0</wp14:pctHeight>
            </wp14:sizeRelV>
          </wp:anchor>
        </w:drawing>
      </w:r>
    </w:p>
    <w:p w14:paraId="525730AD" w14:textId="2D8C06F1" w:rsidR="00E5260A" w:rsidRDefault="00E5260A" w:rsidP="005B4721">
      <w:pPr>
        <w:pStyle w:val="BodyText"/>
      </w:pPr>
    </w:p>
    <w:p w14:paraId="108E1834" w14:textId="1F6E54B4" w:rsidR="00E5260A" w:rsidRDefault="00E5260A" w:rsidP="005B4721">
      <w:pPr>
        <w:pStyle w:val="BodyText"/>
      </w:pPr>
    </w:p>
    <w:p w14:paraId="4EAE619C" w14:textId="5ACC0A94" w:rsidR="00E5260A" w:rsidRDefault="00E5260A" w:rsidP="005B4721">
      <w:pPr>
        <w:pStyle w:val="BodyText"/>
      </w:pPr>
    </w:p>
    <w:p w14:paraId="3AE87436" w14:textId="7E69B127" w:rsidR="00E5260A" w:rsidRDefault="00E5260A" w:rsidP="005B4721">
      <w:pPr>
        <w:pStyle w:val="BodyText"/>
      </w:pPr>
    </w:p>
    <w:p w14:paraId="773F7FD4" w14:textId="5BF3E0CC" w:rsidR="00E5260A" w:rsidRDefault="00E5260A" w:rsidP="005B4721">
      <w:pPr>
        <w:pStyle w:val="BodyText"/>
      </w:pPr>
    </w:p>
    <w:p w14:paraId="615FDE96" w14:textId="2DEF302A" w:rsidR="00E5260A" w:rsidRDefault="00E5260A" w:rsidP="005B4721">
      <w:pPr>
        <w:pStyle w:val="BodyText"/>
      </w:pPr>
    </w:p>
    <w:p w14:paraId="169A5220" w14:textId="12A49A9A" w:rsidR="00E5260A" w:rsidRDefault="00E5260A" w:rsidP="005B4721">
      <w:pPr>
        <w:pStyle w:val="BodyText"/>
      </w:pPr>
    </w:p>
    <w:p w14:paraId="676A000D" w14:textId="77777777" w:rsidR="00E5260A" w:rsidRDefault="00E5260A" w:rsidP="005B4721">
      <w:pPr>
        <w:pStyle w:val="BodyText"/>
      </w:pPr>
    </w:p>
    <w:p w14:paraId="19E9F51C" w14:textId="77777777" w:rsidR="00E5260A" w:rsidRDefault="00E5260A" w:rsidP="005B4721">
      <w:pPr>
        <w:pStyle w:val="BodyText"/>
      </w:pPr>
    </w:p>
    <w:p w14:paraId="53F270C6" w14:textId="77777777" w:rsidR="00E5260A" w:rsidRDefault="00E5260A" w:rsidP="005B4721">
      <w:pPr>
        <w:pStyle w:val="BodyText"/>
      </w:pPr>
    </w:p>
    <w:p w14:paraId="3E1FC6DA" w14:textId="77777777" w:rsidR="00E5260A" w:rsidRDefault="00E5260A" w:rsidP="005B4721">
      <w:pPr>
        <w:pStyle w:val="BodyText"/>
      </w:pPr>
    </w:p>
    <w:p w14:paraId="3330C989" w14:textId="77777777" w:rsidR="00E5260A" w:rsidRDefault="00E5260A" w:rsidP="005B4721">
      <w:pPr>
        <w:pStyle w:val="BodyText"/>
      </w:pPr>
    </w:p>
    <w:p w14:paraId="1765DFF5" w14:textId="77777777" w:rsidR="00E5260A" w:rsidRDefault="00E5260A" w:rsidP="005B4721">
      <w:pPr>
        <w:pStyle w:val="BodyText"/>
      </w:pPr>
    </w:p>
    <w:p w14:paraId="4B44ED20" w14:textId="77777777" w:rsidR="00E5260A" w:rsidRDefault="00E5260A" w:rsidP="005B4721">
      <w:pPr>
        <w:pStyle w:val="BodyText"/>
      </w:pPr>
    </w:p>
    <w:p w14:paraId="5F8C9C59" w14:textId="77777777" w:rsidR="00E5260A" w:rsidRDefault="00E5260A" w:rsidP="005B4721">
      <w:pPr>
        <w:pStyle w:val="BodyText"/>
      </w:pPr>
    </w:p>
    <w:p w14:paraId="10A805E2" w14:textId="77777777" w:rsidR="00E5260A" w:rsidRDefault="00E5260A" w:rsidP="005B4721">
      <w:pPr>
        <w:pStyle w:val="BodyText"/>
      </w:pPr>
    </w:p>
    <w:p w14:paraId="3E842133" w14:textId="77777777" w:rsidR="00E5260A" w:rsidRDefault="00E5260A" w:rsidP="005B4721">
      <w:pPr>
        <w:pStyle w:val="BodyText"/>
      </w:pPr>
    </w:p>
    <w:p w14:paraId="3A19FC53" w14:textId="77777777" w:rsidR="00E5260A" w:rsidRDefault="00E5260A" w:rsidP="005B4721">
      <w:pPr>
        <w:pStyle w:val="BodyText"/>
      </w:pPr>
    </w:p>
    <w:p w14:paraId="729ABE03" w14:textId="77777777" w:rsidR="005B4721" w:rsidRDefault="005B4721" w:rsidP="005B4721">
      <w:pPr>
        <w:pStyle w:val="BodyText"/>
      </w:pPr>
    </w:p>
    <w:p w14:paraId="6853B544" w14:textId="77777777" w:rsidR="005B4721" w:rsidRDefault="005B4721" w:rsidP="005B4721">
      <w:pPr>
        <w:pStyle w:val="BodyText"/>
      </w:pPr>
    </w:p>
    <w:p w14:paraId="23025AE1" w14:textId="77777777" w:rsidR="005B4721" w:rsidRDefault="005B4721" w:rsidP="005B4721">
      <w:pPr>
        <w:pStyle w:val="BodyText"/>
      </w:pPr>
    </w:p>
    <w:p w14:paraId="43151F7E" w14:textId="77777777" w:rsidR="005B4721" w:rsidRDefault="005B4721" w:rsidP="005B4721">
      <w:pPr>
        <w:pStyle w:val="BodyText"/>
      </w:pPr>
    </w:p>
    <w:p w14:paraId="0D113F4D" w14:textId="77777777" w:rsidR="005B4721" w:rsidRDefault="005B4721" w:rsidP="005B4721">
      <w:pPr>
        <w:pStyle w:val="BodyText"/>
      </w:pPr>
    </w:p>
    <w:p w14:paraId="0B5DE993" w14:textId="77777777" w:rsidR="005B4721" w:rsidRDefault="005B4721" w:rsidP="005B4721">
      <w:pPr>
        <w:pStyle w:val="BodyText"/>
      </w:pPr>
    </w:p>
    <w:p w14:paraId="35D01BEE" w14:textId="77777777" w:rsidR="005B4721" w:rsidRDefault="005B4721" w:rsidP="005B4721">
      <w:pPr>
        <w:pStyle w:val="BodyText"/>
      </w:pPr>
    </w:p>
    <w:p w14:paraId="067A39A3" w14:textId="77777777" w:rsidR="00E5260A" w:rsidRDefault="00E5260A" w:rsidP="005B4721">
      <w:pPr>
        <w:pStyle w:val="BodyText"/>
      </w:pPr>
    </w:p>
    <w:p w14:paraId="4363D8F5" w14:textId="7DFDC90C" w:rsidR="0029648A" w:rsidRDefault="00625F33" w:rsidP="00224ACC">
      <w:pPr>
        <w:pStyle w:val="Heading3"/>
      </w:pPr>
      <w:bookmarkStart w:id="85" w:name="_5.1_MyMedicare"/>
      <w:bookmarkEnd w:id="85"/>
      <w:r>
        <w:lastRenderedPageBreak/>
        <w:t>5</w:t>
      </w:r>
      <w:r w:rsidR="0028597C">
        <w:t>.1</w:t>
      </w:r>
      <w:r w:rsidR="0029648A">
        <w:t xml:space="preserve"> </w:t>
      </w:r>
      <w:r w:rsidR="0029648A" w:rsidRPr="00B34640">
        <w:t>MyMedicare</w:t>
      </w:r>
      <w:bookmarkEnd w:id="84"/>
      <w:r w:rsidR="0029648A" w:rsidRPr="00B34640">
        <w:t xml:space="preserve"> </w:t>
      </w:r>
    </w:p>
    <w:p w14:paraId="6887120F" w14:textId="60084ECA" w:rsidR="0029648A" w:rsidRPr="004E0E84" w:rsidRDefault="00625F33" w:rsidP="00364AE0">
      <w:pPr>
        <w:pStyle w:val="TableHeading"/>
        <w:rPr>
          <w:color w:val="3E3E3E" w:themeColor="accent6"/>
        </w:rPr>
      </w:pPr>
      <w:bookmarkStart w:id="86" w:name="_Toc196832753"/>
      <w:r>
        <w:rPr>
          <w:color w:val="3E3E3E" w:themeColor="accent6"/>
        </w:rPr>
        <w:t>5</w:t>
      </w:r>
      <w:r w:rsidR="0028597C" w:rsidRPr="004E0E84">
        <w:rPr>
          <w:color w:val="3E3E3E" w:themeColor="accent6"/>
        </w:rPr>
        <w:t>.</w:t>
      </w:r>
      <w:r w:rsidR="0029648A" w:rsidRPr="004E0E84">
        <w:rPr>
          <w:color w:val="3E3E3E" w:themeColor="accent6"/>
        </w:rPr>
        <w:t xml:space="preserve">1.1 </w:t>
      </w:r>
      <w:r w:rsidR="00C67A7A" w:rsidRPr="004E0E84">
        <w:rPr>
          <w:color w:val="3E3E3E" w:themeColor="accent6"/>
        </w:rPr>
        <w:t xml:space="preserve">MyMedicare </w:t>
      </w:r>
      <w:r w:rsidR="0029648A" w:rsidRPr="004E0E84">
        <w:rPr>
          <w:color w:val="3E3E3E" w:themeColor="accent6"/>
        </w:rPr>
        <w:t>Resources</w:t>
      </w:r>
      <w:bookmarkEnd w:id="86"/>
    </w:p>
    <w:p w14:paraId="20CCA83C" w14:textId="661796CD" w:rsidR="0029648A" w:rsidRPr="00136E7E" w:rsidRDefault="0029648A" w:rsidP="0029648A">
      <w:pPr>
        <w:numPr>
          <w:ilvl w:val="0"/>
          <w:numId w:val="3"/>
        </w:numPr>
        <w:spacing w:after="0"/>
        <w:contextualSpacing/>
        <w:jc w:val="both"/>
        <w:rPr>
          <w:rFonts w:cs="Calibri"/>
          <w:color w:val="0563C1"/>
          <w:szCs w:val="20"/>
          <w:u w:val="single"/>
          <w:shd w:val="clear" w:color="auto" w:fill="FFFFFF"/>
          <w:lang w:val="en-US"/>
        </w:rPr>
      </w:pPr>
      <w:hyperlink r:id="rId177" w:history="1">
        <w:r w:rsidRPr="00136E7E">
          <w:rPr>
            <w:rFonts w:cs="Calibri"/>
            <w:color w:val="0563C1"/>
            <w:szCs w:val="20"/>
            <w:u w:val="single"/>
            <w:shd w:val="clear" w:color="auto" w:fill="FFFFFF"/>
            <w:lang w:val="en-US"/>
          </w:rPr>
          <w:t>MyMedicare GP Communication Toolkit</w:t>
        </w:r>
      </w:hyperlink>
    </w:p>
    <w:p w14:paraId="665ED704" w14:textId="77DD2E8F" w:rsidR="0029648A" w:rsidRPr="00136E7E" w:rsidRDefault="0029648A" w:rsidP="0029648A">
      <w:pPr>
        <w:numPr>
          <w:ilvl w:val="0"/>
          <w:numId w:val="3"/>
        </w:numPr>
        <w:spacing w:after="0"/>
        <w:contextualSpacing/>
        <w:jc w:val="both"/>
        <w:rPr>
          <w:rFonts w:cs="Calibri"/>
          <w:color w:val="0563C1"/>
          <w:szCs w:val="20"/>
          <w:u w:val="single"/>
          <w:shd w:val="clear" w:color="auto" w:fill="FFFFFF"/>
          <w:lang w:val="en-US"/>
        </w:rPr>
      </w:pPr>
      <w:hyperlink r:id="rId178" w:history="1">
        <w:r w:rsidRPr="00136E7E">
          <w:rPr>
            <w:rFonts w:cs="Calibri"/>
            <w:color w:val="0563C1"/>
            <w:szCs w:val="20"/>
            <w:u w:val="single"/>
            <w:shd w:val="clear" w:color="auto" w:fill="FFFFFF"/>
            <w:lang w:val="en-US"/>
          </w:rPr>
          <w:t>MyMedicare</w:t>
        </w:r>
      </w:hyperlink>
      <w:r w:rsidRPr="00136E7E">
        <w:rPr>
          <w:rFonts w:cs="Calibri"/>
          <w:color w:val="0563C1"/>
          <w:szCs w:val="20"/>
          <w:u w:val="single"/>
          <w:shd w:val="clear" w:color="auto" w:fill="FFFFFF"/>
          <w:lang w:val="en-US"/>
        </w:rPr>
        <w:t xml:space="preserve"> Fact Sheet</w:t>
      </w:r>
    </w:p>
    <w:p w14:paraId="5F6BB0C2" w14:textId="77777777" w:rsidR="0029648A" w:rsidRPr="00136E7E" w:rsidRDefault="0029648A" w:rsidP="0029648A">
      <w:pPr>
        <w:numPr>
          <w:ilvl w:val="0"/>
          <w:numId w:val="3"/>
        </w:numPr>
        <w:spacing w:after="0"/>
        <w:contextualSpacing/>
        <w:jc w:val="both"/>
        <w:rPr>
          <w:rFonts w:cs="Calibri"/>
          <w:color w:val="0563C1"/>
          <w:szCs w:val="20"/>
          <w:u w:val="single"/>
          <w:shd w:val="clear" w:color="auto" w:fill="FFFFFF"/>
          <w:lang w:val="en-US"/>
        </w:rPr>
      </w:pPr>
      <w:hyperlink r:id="rId179" w:history="1">
        <w:r w:rsidRPr="00136E7E">
          <w:rPr>
            <w:rFonts w:cs="Calibri"/>
            <w:color w:val="0563C1"/>
            <w:szCs w:val="20"/>
            <w:u w:val="single"/>
            <w:shd w:val="clear" w:color="auto" w:fill="FFFFFF"/>
            <w:lang w:val="en-US"/>
          </w:rPr>
          <w:t>MyMedicare information for practices and providers</w:t>
        </w:r>
      </w:hyperlink>
    </w:p>
    <w:p w14:paraId="70CFEA77" w14:textId="64D38C85" w:rsidR="0029648A" w:rsidRPr="0098745B" w:rsidRDefault="0029648A" w:rsidP="0029648A">
      <w:pPr>
        <w:numPr>
          <w:ilvl w:val="0"/>
          <w:numId w:val="3"/>
        </w:numPr>
        <w:spacing w:after="0"/>
        <w:contextualSpacing/>
        <w:jc w:val="both"/>
        <w:rPr>
          <w:rFonts w:cs="Calibri"/>
          <w:color w:val="0563C1"/>
          <w:szCs w:val="20"/>
          <w:u w:val="single"/>
          <w:shd w:val="clear" w:color="auto" w:fill="FFFFFF"/>
          <w:lang w:val="en-US"/>
        </w:rPr>
      </w:pPr>
      <w:r w:rsidRPr="00136E7E">
        <w:rPr>
          <w:rFonts w:cs="Calibri"/>
          <w:color w:val="0563C1"/>
          <w:szCs w:val="20"/>
          <w:u w:val="single"/>
          <w:shd w:val="clear" w:color="auto" w:fill="FFFFFF"/>
          <w:lang w:val="en-US"/>
        </w:rPr>
        <w:t>MyMedicare Resources for patients; general practices, providers; and translated resources</w:t>
      </w:r>
      <w:r>
        <w:rPr>
          <w:rFonts w:cs="Calibri"/>
          <w:color w:val="0563C1"/>
          <w:szCs w:val="20"/>
          <w:u w:val="single"/>
          <w:shd w:val="clear" w:color="auto" w:fill="FFFFFF"/>
          <w:lang w:val="en-US"/>
        </w:rPr>
        <w:t xml:space="preserve"> </w:t>
      </w:r>
    </w:p>
    <w:p w14:paraId="12B9DFB9" w14:textId="77777777" w:rsidR="00364AE0" w:rsidRPr="0098745B" w:rsidRDefault="00364AE0" w:rsidP="00364AE0">
      <w:pPr>
        <w:spacing w:after="0"/>
        <w:ind w:left="720"/>
        <w:contextualSpacing/>
        <w:jc w:val="both"/>
        <w:rPr>
          <w:rFonts w:cs="Calibri"/>
          <w:color w:val="0563C1"/>
          <w:szCs w:val="20"/>
          <w:u w:val="single"/>
          <w:shd w:val="clear" w:color="auto" w:fill="FFFFFF"/>
          <w:lang w:val="en-US"/>
        </w:rPr>
      </w:pPr>
    </w:p>
    <w:p w14:paraId="7362B856" w14:textId="1AF077D2" w:rsidR="0029648A" w:rsidRDefault="00625F33" w:rsidP="00364AE0">
      <w:pPr>
        <w:pStyle w:val="TableHeading"/>
        <w:rPr>
          <w:color w:val="3E3E3E" w:themeColor="accent6"/>
        </w:rPr>
      </w:pPr>
      <w:bookmarkStart w:id="87" w:name="_Toc196832754"/>
      <w:r>
        <w:rPr>
          <w:color w:val="3E3E3E" w:themeColor="accent6"/>
        </w:rPr>
        <w:t>5</w:t>
      </w:r>
      <w:r w:rsidR="00C67A7A" w:rsidRPr="004E0E84">
        <w:rPr>
          <w:color w:val="3E3E3E" w:themeColor="accent6"/>
        </w:rPr>
        <w:t xml:space="preserve">.1.2 </w:t>
      </w:r>
      <w:r w:rsidR="0029648A" w:rsidRPr="004E0E84">
        <w:rPr>
          <w:color w:val="3E3E3E" w:themeColor="accent6"/>
        </w:rPr>
        <w:t>MyMedicare registration</w:t>
      </w:r>
      <w:bookmarkEnd w:id="87"/>
    </w:p>
    <w:p w14:paraId="590C2B28" w14:textId="77777777" w:rsidR="007F5A4C" w:rsidRDefault="007F5A4C" w:rsidP="00364AE0">
      <w:pPr>
        <w:pStyle w:val="TableHeading"/>
        <w:rPr>
          <w:color w:val="3E3E3E" w:themeColor="accent6"/>
        </w:rPr>
      </w:pPr>
    </w:p>
    <w:p w14:paraId="37F44D53" w14:textId="09CF861E" w:rsidR="007F5A4C" w:rsidRDefault="003730BA" w:rsidP="00364AE0">
      <w:pPr>
        <w:pStyle w:val="TableHeading"/>
        <w:rPr>
          <w:color w:val="3E3E3E" w:themeColor="accent6"/>
        </w:rPr>
      </w:pPr>
      <w:r>
        <w:rPr>
          <w:noProof/>
          <w14:ligatures w14:val="standardContextual"/>
        </w:rPr>
        <mc:AlternateContent>
          <mc:Choice Requires="wpg">
            <w:drawing>
              <wp:anchor distT="0" distB="0" distL="114300" distR="114300" simplePos="0" relativeHeight="251658304" behindDoc="0" locked="0" layoutInCell="1" allowOverlap="1" wp14:anchorId="1CD77E45" wp14:editId="4D35FB14">
                <wp:simplePos x="0" y="0"/>
                <wp:positionH relativeFrom="column">
                  <wp:posOffset>3276599</wp:posOffset>
                </wp:positionH>
                <wp:positionV relativeFrom="paragraph">
                  <wp:posOffset>62230</wp:posOffset>
                </wp:positionV>
                <wp:extent cx="2352675" cy="719455"/>
                <wp:effectExtent l="0" t="0" r="9525" b="4445"/>
                <wp:wrapNone/>
                <wp:docPr id="1242587074" name="Group 1"/>
                <wp:cNvGraphicFramePr/>
                <a:graphic xmlns:a="http://schemas.openxmlformats.org/drawingml/2006/main">
                  <a:graphicData uri="http://schemas.microsoft.com/office/word/2010/wordprocessingGroup">
                    <wpg:wgp>
                      <wpg:cNvGrpSpPr/>
                      <wpg:grpSpPr>
                        <a:xfrm>
                          <a:off x="0" y="0"/>
                          <a:ext cx="2352675" cy="719455"/>
                          <a:chOff x="0" y="-38100"/>
                          <a:chExt cx="1071460" cy="335536"/>
                        </a:xfrm>
                      </wpg:grpSpPr>
                      <wps:wsp>
                        <wps:cNvPr id="64628656" name="Freeform 12"/>
                        <wps:cNvSpPr/>
                        <wps:spPr>
                          <a:xfrm>
                            <a:off x="0" y="0"/>
                            <a:ext cx="1071460" cy="297436"/>
                          </a:xfrm>
                          <a:custGeom>
                            <a:avLst/>
                            <a:gdLst/>
                            <a:ahLst/>
                            <a:cxnLst/>
                            <a:rect l="l" t="t" r="r" b="b"/>
                            <a:pathLst>
                              <a:path w="1071460" h="297436">
                                <a:moveTo>
                                  <a:pt x="0" y="0"/>
                                </a:moveTo>
                                <a:lnTo>
                                  <a:pt x="1071460" y="0"/>
                                </a:lnTo>
                                <a:lnTo>
                                  <a:pt x="1071460" y="297436"/>
                                </a:lnTo>
                                <a:lnTo>
                                  <a:pt x="0" y="297436"/>
                                </a:lnTo>
                                <a:close/>
                              </a:path>
                            </a:pathLst>
                          </a:custGeom>
                          <a:solidFill>
                            <a:srgbClr val="0391B1"/>
                          </a:solidFill>
                        </wps:spPr>
                        <wps:bodyPr/>
                      </wps:wsp>
                      <wps:wsp>
                        <wps:cNvPr id="597254936" name="TextBox 13"/>
                        <wps:cNvSpPr txBox="1"/>
                        <wps:spPr>
                          <a:xfrm>
                            <a:off x="0" y="-38100"/>
                            <a:ext cx="1071460" cy="335536"/>
                          </a:xfrm>
                          <a:prstGeom prst="rect">
                            <a:avLst/>
                          </a:prstGeom>
                        </wps:spPr>
                        <wps:bodyPr lIns="50800" tIns="50800" rIns="50800" bIns="50800" rtlCol="0" anchor="ctr"/>
                      </wps:wsp>
                    </wpg:wg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7D28C54E">
              <v:group id="Group 1" style="position:absolute;margin-left:258pt;margin-top:4.9pt;width:185.25pt;height:56.65pt;z-index:251658302;mso-width-relative:margin;mso-height-relative:margin" coordsize="10714,3355" coordorigin=",-381" o:spid="_x0000_s1026" w14:anchorId="4FBE4D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M6fNrgIAAL0GAAAOAAAAZHJzL2Uyb0RvYy54bWy0ldtu2zAMhu8H7B0E3bc+xU5iNCnQdi0G&#10;DGuBdg+gyPIBkC1BUmP37UfJkeNk3TB02I2tA0WTPz/RV9dDy9GeKd2IboOjyxAj1lFRNF21wT9e&#10;7i9WGGlDuoJw0bENfmMaX28/f7rqZc5iUQteMIXASafzXm5wbYzMg0DTmrVEXwrJOtgshWqJgamq&#10;gkKRHry3PIjDMAt6oQqpBGVaw+rduIm3zn9ZMmoey1Izg/gGQ2zGPZV77uwz2F6RvFJE1g09hEE+&#10;EEVLmg4+Orm6I4agV9X84qptqBJalOaSijYQZdlQ5nKAbKLwLJsHJV6ly6XK+0pOMoG0Zzp92C39&#10;vn9Q8lk+KVCilxVo4WY2l6FUrX1DlGhwkr1NkrHBIAqLcZLG2TLFiMLeMlov0nTUlNYg/PHYRbKK&#10;woPctP5yOB2Fy2iRQV3s6SRJ0ySzpwP/7eAkol4CI/oog/43GZ5rIplTV+cgw5NCTbHB2SKLV1ma&#10;YdSRFoC9V4xZ/FAU29BsDGA8CaZzDdr9rVon+cbr5eIsX5LTV20emHC6k/03bUZACz8itR/RofND&#10;BZhbwLkD3GAEgCuMAPDdWAxJjD1nw7RD1MNV9dLXUMQxErvdij17Ec7QHKvnCgdVOe7ybm41OfOA&#10;gK238G/p/M0tTwTwZv49mgMa4PJdQ8qFZiMsNidHzZQnfH+upBa8Ke4bzm1iWlW7W67QntiekKyj&#10;m+gA3cwMyPOltaOdKN7cFXHrAOFIwn+nMV0v43SxBkwOOL7AxbsRA4qSMxqRGWAd6urX/8jl/Dr6&#10;qzyV5jeXEdhRI5zIDgAxwM41PQ8qqO5NoBzvKYj41w6ubRquoBkgM5+o+WQ3nyjDb8XYv0lHawF0&#10;U6Nczew3XDVcp4Ae6TA49HPbhOdzF9Pxr7P9CQAA//8DAFBLAwQUAAYACAAAACEA8z5pNd8AAAAJ&#10;AQAADwAAAGRycy9kb3ducmV2LnhtbEyPQUvDQBCF74L/YRnBm92kJSHGbEop6qkItoJ422anSWh2&#10;NmS3SfrvHU/2OLzHm+8r1rPtxIiDbx0piBcRCKTKmZZqBV+Ht6cMhA+ajO4coYIreliX93eFzo2b&#10;6BPHfagFj5DPtYImhD6X0lcNWu0Xrkfi7OQGqwOfQy3NoCcet51cRlEqrW6JPzS6x22D1Xl/sQre&#10;Jz1tVvHruDufttefQ/LxvYtRqceHefMCIuAc/svwh8/oUDLT0V3IeNEpSOKUXYKCZzbgPMvSBMSR&#10;i8tVDLIs5K1B+QsAAP//AwBQSwECLQAUAAYACAAAACEAtoM4kv4AAADhAQAAEwAAAAAAAAAAAAAA&#10;AAAAAAAAW0NvbnRlbnRfVHlwZXNdLnhtbFBLAQItABQABgAIAAAAIQA4/SH/1gAAAJQBAAALAAAA&#10;AAAAAAAAAAAAAC8BAABfcmVscy8ucmVsc1BLAQItABQABgAIAAAAIQDpM6fNrgIAAL0GAAAOAAAA&#10;AAAAAAAAAAAAAC4CAABkcnMvZTJvRG9jLnhtbFBLAQItABQABgAIAAAAIQDzPmk13wAAAAkBAAAP&#10;AAAAAAAAAAAAAAAAAAgFAABkcnMvZG93bnJldi54bWxQSwUGAAAAAAQABADzAAAAFAYAAAAA&#10;">
                <v:shape id="Freeform 12" style="position:absolute;width:10714;height:2974;visibility:visible;mso-wrap-style:square;v-text-anchor:top" coordsize="1071460,297436" o:spid="_x0000_s1027" fillcolor="#0391b1" stroked="f" path="m,l1071460,r,297436l,29743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WYKqyQAAAOEAAAAPAAAAZHJzL2Rvd25yZXYueG1sRI9PSwMx&#10;FMTvQr9DeIIXabNWG8ratBSh6LV/BI+vm9fN6uZlSdLt6qc3gtDjMDO/YRarwbWipxAbzxoeJgUI&#10;4sqbhmsNh/1mPAcRE7LB1jNp+KYIq+XoZoGl8RfeUr9LtcgQjiVqsCl1pZSxsuQwTnxHnL2TDw5T&#10;lqGWJuAlw10rp0WhpMOG84LFjl4sVV+7s9Pw2P/U52N43bf95+ZenbYf77bwWt/dDutnEImGdA3/&#10;t9+MBvWkpnM1U/D3KL8BufwFAAD//wMAUEsBAi0AFAAGAAgAAAAhANvh9svuAAAAhQEAABMAAAAA&#10;AAAAAAAAAAAAAAAAAFtDb250ZW50X1R5cGVzXS54bWxQSwECLQAUAAYACAAAACEAWvQsW78AAAAV&#10;AQAACwAAAAAAAAAAAAAAAAAfAQAAX3JlbHMvLnJlbHNQSwECLQAUAAYACAAAACEAu1mCqskAAADh&#10;AAAADwAAAAAAAAAAAAAAAAAHAgAAZHJzL2Rvd25yZXYueG1sUEsFBgAAAAADAAMAtwAAAP0CAAAA&#10;AA==&#10;">
                  <v:path arrowok="t"/>
                </v:shape>
                <v:shape id="TextBox 13" style="position:absolute;top:-381;width:10714;height:3355;visibility:visible;mso-wrap-style:square;v-text-anchor:middle" o:spid="_x0000_s1028" filled="f" stroked="f"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fdLQywAAAOIAAAAPAAAAZHJzL2Rvd25yZXYueG1sRI9PawIx&#10;FMTvQr9DeIIXqVnX+m81iihFD1Ko9dLbY/O6u3Tzsmyixm/fFASPw8z8hlmug6nFlVpXWVYwHCQg&#10;iHOrKy4UnL/eX2cgnEfWWFsmBXdysF69dJaYaXvjT7qefCEihF2GCkrvm0xKl5dk0A1sQxy9H9sa&#10;9FG2hdQt3iLc1DJNkok0WHFcKLGhbUn57+liFOA+DbwPl+nuuD3PdP+QfnznRqleN2wWIDwF/ww/&#10;2getYDyfpuO3+WgC/5fiHZCrPwAAAP//AwBQSwECLQAUAAYACAAAACEA2+H2y+4AAACFAQAAEwAA&#10;AAAAAAAAAAAAAAAAAAAAW0NvbnRlbnRfVHlwZXNdLnhtbFBLAQItABQABgAIAAAAIQBa9CxbvwAA&#10;ABUBAAALAAAAAAAAAAAAAAAAAB8BAABfcmVscy8ucmVsc1BLAQItABQABgAIAAAAIQDYfdLQywAA&#10;AOIAAAAPAAAAAAAAAAAAAAAAAAcCAABkcnMvZG93bnJldi54bWxQSwUGAAAAAAMAAwC3AAAA/wIA&#10;AAAA&#10;">
                  <v:textbox inset="4pt,4pt,4pt,4pt"/>
                </v:shape>
              </v:group>
            </w:pict>
          </mc:Fallback>
        </mc:AlternateContent>
      </w:r>
    </w:p>
    <w:p w14:paraId="054DD515" w14:textId="733B7D75" w:rsidR="00FF6B1C" w:rsidRDefault="001A5932" w:rsidP="00364AE0">
      <w:pPr>
        <w:pStyle w:val="TableHeading"/>
        <w:rPr>
          <w:color w:val="3E3E3E" w:themeColor="accent6"/>
        </w:rPr>
      </w:pPr>
      <w:r>
        <w:rPr>
          <w:noProof/>
          <w14:ligatures w14:val="standardContextual"/>
        </w:rPr>
        <mc:AlternateContent>
          <mc:Choice Requires="wps">
            <w:drawing>
              <wp:anchor distT="0" distB="0" distL="114300" distR="114300" simplePos="0" relativeHeight="251658307" behindDoc="0" locked="0" layoutInCell="1" allowOverlap="1" wp14:anchorId="412141AE" wp14:editId="6B0ADCE7">
                <wp:simplePos x="0" y="0"/>
                <wp:positionH relativeFrom="page">
                  <wp:posOffset>809625</wp:posOffset>
                </wp:positionH>
                <wp:positionV relativeFrom="paragraph">
                  <wp:posOffset>81915</wp:posOffset>
                </wp:positionV>
                <wp:extent cx="2714625" cy="485775"/>
                <wp:effectExtent l="0" t="0" r="0" b="0"/>
                <wp:wrapNone/>
                <wp:docPr id="1379885988" name="Text Box 17"/>
                <wp:cNvGraphicFramePr/>
                <a:graphic xmlns:a="http://schemas.openxmlformats.org/drawingml/2006/main">
                  <a:graphicData uri="http://schemas.microsoft.com/office/word/2010/wordprocessingShape">
                    <wps:wsp>
                      <wps:cNvSpPr txBox="1"/>
                      <wps:spPr>
                        <a:xfrm>
                          <a:off x="0" y="0"/>
                          <a:ext cx="2714625" cy="485775"/>
                        </a:xfrm>
                        <a:prstGeom prst="rect">
                          <a:avLst/>
                        </a:prstGeom>
                        <a:noFill/>
                        <a:ln w="6350">
                          <a:noFill/>
                        </a:ln>
                      </wps:spPr>
                      <wps:txbx>
                        <w:txbxContent>
                          <w:p w14:paraId="64114636" w14:textId="6B4F33AD" w:rsidR="001A5932" w:rsidRPr="001A5932" w:rsidRDefault="001A5932" w:rsidP="001A5932">
                            <w:pPr>
                              <w:jc w:val="center"/>
                              <w:rPr>
                                <w:b/>
                                <w:bCs/>
                                <w:color w:val="FFFFFF" w:themeColor="background1"/>
                              </w:rPr>
                            </w:pPr>
                            <w:r w:rsidRPr="001A5932">
                              <w:rPr>
                                <w:b/>
                                <w:bCs/>
                                <w:color w:val="FFFFFF" w:themeColor="background1"/>
                              </w:rPr>
                              <w:t>MyMedicare</w:t>
                            </w:r>
                          </w:p>
                          <w:p w14:paraId="2FF03F96" w14:textId="05BF6574" w:rsidR="001A5932" w:rsidRPr="001A5932" w:rsidRDefault="001A5932" w:rsidP="001A5932">
                            <w:pPr>
                              <w:jc w:val="center"/>
                              <w:rPr>
                                <w:b/>
                                <w:bCs/>
                                <w:color w:val="FFFFFF" w:themeColor="background1"/>
                              </w:rPr>
                            </w:pPr>
                            <w:r w:rsidRPr="001A5932">
                              <w:rPr>
                                <w:b/>
                                <w:bCs/>
                                <w:color w:val="FFFFFF" w:themeColor="background1"/>
                              </w:rPr>
                              <w:t>Practice Registration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12141AE" id="_x0000_s1118" type="#_x0000_t202" style="position:absolute;margin-left:63.75pt;margin-top:6.45pt;width:213.75pt;height:38.25pt;z-index:251658307;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cynuHQIAADQEAAAOAAAAZHJzL2Uyb0RvYy54bWysU02P2jAQvVfqf7B8LwEKZBsRVnRXVJXQ&#10;7kpstWfj2CSS7XFtQ0J/fccOX9r2VPXizHgm8/He8/y+04ochPMNmJKOBkNKhOFQNWZX0h+vq093&#10;lPjATMUUGFHSo/D0fvHxw7y1hRhDDaoSjmAR44vWlrQOwRZZ5nktNPMDsMJgUILTLKDrdlnlWIvV&#10;tcrGw+Esa8FV1gEX3uPtYx+ki1RfSsHDs5ReBKJKirOFdLp0buOZLeas2Dlm64afxmD/MIVmjcGm&#10;l1KPLDCyd80fpXTDHXiQYcBBZyBlw0XaAbcZDd9ts6mZFWkXBMfbC0z+/5XlT4eNfXEkdF+hQwIj&#10;IK31hcfLuE8nnY5fnJRgHCE8XmATXSAcL8f5aDIbTynhGJvcTfN8Gstk17+t8+GbAE2iUVKHtCS0&#10;2GHtQ596TonNDKwapRI1ypC2pLPP02H64RLB4spgj+us0QrdtiNNVdI8Py+yheqI+znoqfeWrxoc&#10;Ys18eGEOucaVUL/hGQ+pAJvByaKkBvfrb/cxHynAKCUtaqek/ueeOUGJ+m6QnC+jySSKLTmTaT5G&#10;x91GtrcRs9cPgPIc4UuxPJkxP6izKR3oN5T5MnbFEDMce5c0nM2H0CsanwkXy2VKQnlZFtZmY3ks&#10;HWGNEL92b8zZEw8BGXyCs8pY8Y6OPrcnZLkPIJvEVQS6R/WEP0ozsX16RlH7t37Kuj72xW8AAAD/&#10;/wMAUEsDBBQABgAIAAAAIQA2WaUg3wAAAAkBAAAPAAAAZHJzL2Rvd25yZXYueG1sTI9NS8NAEIbv&#10;gv9hGcGb3RhcTdNsSgkUQfTQ2ou3TXaahO5HzG7b6K93eqq3eZmH96NYTtawE46h907C4ywBhq7x&#10;unethN3n+iEDFqJyWhnvUMIPBliWtzeFyrU/uw2etrFlZOJCriR0MQ4556Hp0Kow8wM6+u39aFUk&#10;ObZcj+pM5tbwNEmeuVW9o4RODVh12By2RyvhrVp/qE2d2uzXVK/v+9XwvfsSUt7fTasFsIhTvMJw&#10;qU/VoaROtT86HZghnb4IQi/HHBgBQggaV0vI5k/Ay4L/X1D+AQAA//8DAFBLAQItABQABgAIAAAA&#10;IQC2gziS/gAAAOEBAAATAAAAAAAAAAAAAAAAAAAAAABbQ29udGVudF9UeXBlc10ueG1sUEsBAi0A&#10;FAAGAAgAAAAhADj9If/WAAAAlAEAAAsAAAAAAAAAAAAAAAAALwEAAF9yZWxzLy5yZWxzUEsBAi0A&#10;FAAGAAgAAAAhAPRzKe4dAgAANAQAAA4AAAAAAAAAAAAAAAAALgIAAGRycy9lMm9Eb2MueG1sUEsB&#10;Ai0AFAAGAAgAAAAhADZZpSDfAAAACQEAAA8AAAAAAAAAAAAAAAAAdwQAAGRycy9kb3ducmV2Lnht&#10;bFBLBQYAAAAABAAEAPMAAACDBQAAAAA=&#10;" filled="f" stroked="f" strokeweight=".5pt">
                <v:textbox>
                  <w:txbxContent>
                    <w:p w14:paraId="64114636" w14:textId="6B4F33AD" w:rsidR="001A5932" w:rsidRPr="001A5932" w:rsidRDefault="001A5932" w:rsidP="001A5932">
                      <w:pPr>
                        <w:jc w:val="center"/>
                        <w:rPr>
                          <w:b/>
                          <w:bCs/>
                          <w:color w:val="FFFFFF" w:themeColor="background1"/>
                        </w:rPr>
                      </w:pPr>
                      <w:r w:rsidRPr="001A5932">
                        <w:rPr>
                          <w:b/>
                          <w:bCs/>
                          <w:color w:val="FFFFFF" w:themeColor="background1"/>
                        </w:rPr>
                        <w:t>MyMedicare</w:t>
                      </w:r>
                    </w:p>
                    <w:p w14:paraId="2FF03F96" w14:textId="05BF6574" w:rsidR="001A5932" w:rsidRPr="001A5932" w:rsidRDefault="001A5932" w:rsidP="001A5932">
                      <w:pPr>
                        <w:jc w:val="center"/>
                        <w:rPr>
                          <w:b/>
                          <w:bCs/>
                          <w:color w:val="FFFFFF" w:themeColor="background1"/>
                        </w:rPr>
                      </w:pPr>
                      <w:r w:rsidRPr="001A5932">
                        <w:rPr>
                          <w:b/>
                          <w:bCs/>
                          <w:color w:val="FFFFFF" w:themeColor="background1"/>
                        </w:rPr>
                        <w:t>Practice Registration</w:t>
                      </w:r>
                    </w:p>
                  </w:txbxContent>
                </v:textbox>
                <w10:wrap anchorx="page"/>
              </v:shape>
            </w:pict>
          </mc:Fallback>
        </mc:AlternateContent>
      </w:r>
      <w:r w:rsidR="000F30F9">
        <w:rPr>
          <w:noProof/>
          <w14:ligatures w14:val="standardContextual"/>
        </w:rPr>
        <mc:AlternateContent>
          <mc:Choice Requires="wps">
            <w:drawing>
              <wp:anchor distT="0" distB="0" distL="114300" distR="114300" simplePos="0" relativeHeight="251658303" behindDoc="0" locked="0" layoutInCell="1" allowOverlap="1" wp14:anchorId="7E737442" wp14:editId="2556BF36">
                <wp:simplePos x="0" y="0"/>
                <wp:positionH relativeFrom="margin">
                  <wp:posOffset>200025</wp:posOffset>
                </wp:positionH>
                <wp:positionV relativeFrom="paragraph">
                  <wp:posOffset>12065</wp:posOffset>
                </wp:positionV>
                <wp:extent cx="2381250" cy="605155"/>
                <wp:effectExtent l="0" t="0" r="0" b="4445"/>
                <wp:wrapNone/>
                <wp:docPr id="1924815233" name="Freeform 9"/>
                <wp:cNvGraphicFramePr/>
                <a:graphic xmlns:a="http://schemas.openxmlformats.org/drawingml/2006/main">
                  <a:graphicData uri="http://schemas.microsoft.com/office/word/2010/wordprocessingShape">
                    <wps:wsp>
                      <wps:cNvSpPr/>
                      <wps:spPr>
                        <a:xfrm>
                          <a:off x="0" y="0"/>
                          <a:ext cx="2381250" cy="605155"/>
                        </a:xfrm>
                        <a:custGeom>
                          <a:avLst/>
                          <a:gdLst/>
                          <a:ahLst/>
                          <a:cxnLst/>
                          <a:rect l="l" t="t" r="r" b="b"/>
                          <a:pathLst>
                            <a:path w="1071460" h="297436">
                              <a:moveTo>
                                <a:pt x="0" y="0"/>
                              </a:moveTo>
                              <a:lnTo>
                                <a:pt x="1071460" y="0"/>
                              </a:lnTo>
                              <a:lnTo>
                                <a:pt x="1071460" y="297436"/>
                              </a:lnTo>
                              <a:lnTo>
                                <a:pt x="0" y="297436"/>
                              </a:lnTo>
                              <a:close/>
                            </a:path>
                          </a:pathLst>
                        </a:custGeom>
                        <a:solidFill>
                          <a:srgbClr val="1B498E"/>
                        </a:solid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43C4DBCA">
              <v:shape id="Freeform 9" style="position:absolute;margin-left:15.75pt;margin-top:.95pt;width:187.5pt;height:47.65pt;z-index:25165830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coordsize="1071460,297436" o:spid="_x0000_s1026" fillcolor="#1b498e" stroked="f" path="m,l1071460,r,297436l,29743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7QV11AEAAPEDAAAOAAAAZHJzL2Uyb0RvYy54bWysU9Fu2yAUfZ+0f0C8L7bTJE2tOJW2rnuZ&#10;tkptP4BgHFvCXMSlsfP3u+DYsbo9VXuBazgc7jkH7+77VrOTctiAKXi2SDlTRkLZmGPBX18ev2w5&#10;Qy9MKTQYVfCzQn6///xp19lcLaEGXSrHiMRg3tmC197bPElQ1qoVuACrDG1W4Frh6dMdk9KJjthb&#10;nSzTdJN04ErrQCpEWn0YNvk+8leVkv53VaHyTBecevNxdHE8hDHZ70R+dMLWjby0IT7QRSsaQ5dO&#10;VA/CC/bmmr+o2kY6QKj8QkKbQFU1UkUNpCZL36l5roVVUQuZg3ayCf8frfx1erZPjmzoLOZIZVDR&#10;V64NM/XH+mjWeTJL9Z5JWlzebLPlmjyVtLdJ19l6HdxMrqflG/ofCiKTOP1EP5hdjpWox0r2Ziwd&#10;RRbC0jEszxmF5TijsA5DWFb4cC60F0rW0bNLb7PVhlqpqa2729XNJmbRwkm9QAT6dzKoy+uuNnPU&#10;RDZKJuyIGGcb+ebIy7WDASNsnAc49UeU/wRKDaiGs0FTdHHSSffPnUTQTfnYaB2EoTsevmnHToIs&#10;y76u7rbfLyHMYMk12lAdoDzHxOM6vat43eUfCA93/k31/E/d/wEAAP//AwBQSwMEFAAGAAgAAAAh&#10;AHPGfQvdAAAABwEAAA8AAABkcnMvZG93bnJldi54bWxMjstOwzAQRfdI/IM1SOyo0xYKDXEqHmLB&#10;AlFaJMRumgxJRDyObOcBX8+wguV96N6TbSbbqoF8aBwbmM8SUMSFKxuuDLzuH86uQIWIXGLrmAx8&#10;UYBNfnyUYVq6kV9o2MVKyQiHFA3UMXap1qGoyWKYuY5Ysg/nLUaRvtKlx1HGbasXSbLSFhuWhxo7&#10;uqup+Nz11sDt+1M/ua0f4/D49ozb5f34PeyNOT2Zbq5BRZriXxl+8QUdcmE6uJ7LoFoDy/mFNMVf&#10;g5L4PFmJPhhYXy5A55n+z5//AAAA//8DAFBLAQItABQABgAIAAAAIQC2gziS/gAAAOEBAAATAAAA&#10;AAAAAAAAAAAAAAAAAABbQ29udGVudF9UeXBlc10ueG1sUEsBAi0AFAAGAAgAAAAhADj9If/WAAAA&#10;lAEAAAsAAAAAAAAAAAAAAAAALwEAAF9yZWxzLy5yZWxzUEsBAi0AFAAGAAgAAAAhAIHtBXXUAQAA&#10;8QMAAA4AAAAAAAAAAAAAAAAALgIAAGRycy9lMm9Eb2MueG1sUEsBAi0AFAAGAAgAAAAhAHPGfQvd&#10;AAAABwEAAA8AAAAAAAAAAAAAAAAALgQAAGRycy9kb3ducmV2LnhtbFBLBQYAAAAABAAEAPMAAAA4&#10;BQAAAAA=&#10;" w14:anchorId="7674E8A9">
                <v:path arrowok="t"/>
                <w10:wrap anchorx="margin"/>
              </v:shape>
            </w:pict>
          </mc:Fallback>
        </mc:AlternateContent>
      </w:r>
    </w:p>
    <w:p w14:paraId="5660043A" w14:textId="4BB3A506" w:rsidR="00FF6B1C" w:rsidRDefault="00954E82" w:rsidP="00364AE0">
      <w:pPr>
        <w:pStyle w:val="TableHeading"/>
        <w:rPr>
          <w:color w:val="3E3E3E" w:themeColor="accent6"/>
        </w:rPr>
      </w:pPr>
      <w:r>
        <w:rPr>
          <w:noProof/>
          <w14:ligatures w14:val="standardContextual"/>
        </w:rPr>
        <mc:AlternateContent>
          <mc:Choice Requires="wps">
            <w:drawing>
              <wp:anchor distT="0" distB="0" distL="114300" distR="114300" simplePos="0" relativeHeight="251658305" behindDoc="0" locked="0" layoutInCell="1" allowOverlap="1" wp14:anchorId="7CE9D38D" wp14:editId="7FF82E9C">
                <wp:simplePos x="0" y="0"/>
                <wp:positionH relativeFrom="column">
                  <wp:posOffset>3371215</wp:posOffset>
                </wp:positionH>
                <wp:positionV relativeFrom="paragraph">
                  <wp:posOffset>60325</wp:posOffset>
                </wp:positionV>
                <wp:extent cx="2200275" cy="466725"/>
                <wp:effectExtent l="0" t="0" r="0" b="0"/>
                <wp:wrapNone/>
                <wp:docPr id="2128194544" name="Text Box 14"/>
                <wp:cNvGraphicFramePr/>
                <a:graphic xmlns:a="http://schemas.openxmlformats.org/drawingml/2006/main">
                  <a:graphicData uri="http://schemas.microsoft.com/office/word/2010/wordprocessingShape">
                    <wps:wsp>
                      <wps:cNvSpPr txBox="1"/>
                      <wps:spPr>
                        <a:xfrm>
                          <a:off x="0" y="0"/>
                          <a:ext cx="2200275" cy="466725"/>
                        </a:xfrm>
                        <a:prstGeom prst="rect">
                          <a:avLst/>
                        </a:prstGeom>
                        <a:noFill/>
                        <a:ln w="6350">
                          <a:noFill/>
                        </a:ln>
                      </wps:spPr>
                      <wps:txbx>
                        <w:txbxContent>
                          <w:p w14:paraId="3F30BEBA" w14:textId="585B5E6B" w:rsidR="003730BA" w:rsidRPr="00954E82" w:rsidRDefault="00954E82">
                            <w:pPr>
                              <w:rPr>
                                <w:b/>
                                <w:bCs/>
                                <w:color w:val="FFFFFF" w:themeColor="background1"/>
                              </w:rPr>
                            </w:pPr>
                            <w:r w:rsidRPr="00954E82">
                              <w:rPr>
                                <w:b/>
                                <w:bCs/>
                                <w:color w:val="FFFFFF" w:themeColor="background1"/>
                              </w:rPr>
                              <w:t>MyMedicare Patient Registration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CE9D38D" id="Text Box 14" o:spid="_x0000_s1119" type="#_x0000_t202" style="position:absolute;margin-left:265.45pt;margin-top:4.75pt;width:173.25pt;height:36.75pt;z-index:25165830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EPggHAIAADQEAAAOAAAAZHJzL2Uyb0RvYy54bWysU8lu2zAQvRfoPxC817JVL6lgOXATuChg&#10;JAGcImeaIi0CFIclaUvu13dIeUPaU9ELNcMZzfLe4/y+azQ5COcVmJKOBkNKhOFQKbMr6Y/X1ac7&#10;SnxgpmIajCjpUXh6v/j4Yd7aQuRQg66EI1jE+KK1Ja1DsEWWeV6LhvkBWGEwKME1LKDrdlnlWIvV&#10;G53lw+E0a8FV1gEX3uPtYx+ki1RfSsHDs5ReBKJLirOFdLp0buOZLeas2Dlma8VPY7B/mKJhymDT&#10;S6lHFhjZO/VHqUZxBx5kGHBoMpBScZF2wG1Gw3fbbGpmRdoFwfH2ApP/f2X502FjXxwJ3VfokMAI&#10;SGt94fEy7tNJ18QvTkowjhAeL7CJLhCOlzkSkc8mlHCMjafTWT6JZbLr39b58E1AQ6JRUoe0JLTY&#10;Ye1Dn3pOic0MrJTWiRptSFvS6efJMP1wiWBxbbDHddZohW7bEVWVdHZ3XmQL1RH3c9BT7y1fKRxi&#10;zXx4YQ65xpVQv+EZD6kBm8HJoqQG9+tv9zEfKcAoJS1qp6T+5545QYn+bpCcL6PxOIotOePJLEfH&#10;3Ua2txGzbx4A5TnCl2J5MmN+0GdTOmjeUObL2BVDzHDsXdJwNh9Cr2h8JlwslykJ5WVZWJuN5bF0&#10;hDVC/Nq9MWdPPARk8AnOKmPFOzr63J6Q5T6AVImrCHSP6gl/lGZi+/SMovZv/ZR1feyL3wAAAP//&#10;AwBQSwMEFAAGAAgAAAAhAOKIev3hAAAACAEAAA8AAABkcnMvZG93bnJldi54bWxMj8FOwzAQRO9I&#10;/IO1SNyoTUtomsapqkgVEqKHll64OfE2iWqvQ+y2ga/HnOA2qxnNvM1XozXsgoPvHEl4nAhgSLXT&#10;HTUSDu+bhxSYD4q0Mo5Qwhd6WBW3N7nKtLvSDi/70LBYQj5TEtoQ+oxzX7dolZ+4Hil6RzdYFeI5&#10;NFwP6hrLreFTIZ65VR3FhVb1WLZYn/ZnK+G13GzVrpra9NuUL2/Hdf95+EikvL8b10tgAcfwF4Zf&#10;/IgORWSq3Jm0Z0ZCMhOLGJWwSIBFP53Pn4BVUcwE8CLn/x8ofgAAAP//AwBQSwECLQAUAAYACAAA&#10;ACEAtoM4kv4AAADhAQAAEwAAAAAAAAAAAAAAAAAAAAAAW0NvbnRlbnRfVHlwZXNdLnhtbFBLAQIt&#10;ABQABgAIAAAAIQA4/SH/1gAAAJQBAAALAAAAAAAAAAAAAAAAAC8BAABfcmVscy8ucmVsc1BLAQIt&#10;ABQABgAIAAAAIQBVEPggHAIAADQEAAAOAAAAAAAAAAAAAAAAAC4CAABkcnMvZTJvRG9jLnhtbFBL&#10;AQItABQABgAIAAAAIQDiiHr94QAAAAgBAAAPAAAAAAAAAAAAAAAAAHYEAABkcnMvZG93bnJldi54&#10;bWxQSwUGAAAAAAQABADzAAAAhAUAAAAA&#10;" filled="f" stroked="f" strokeweight=".5pt">
                <v:textbox>
                  <w:txbxContent>
                    <w:p w14:paraId="3F30BEBA" w14:textId="585B5E6B" w:rsidR="003730BA" w:rsidRPr="00954E82" w:rsidRDefault="00954E82">
                      <w:pPr>
                        <w:rPr>
                          <w:b/>
                          <w:bCs/>
                          <w:color w:val="FFFFFF" w:themeColor="background1"/>
                        </w:rPr>
                      </w:pPr>
                      <w:r w:rsidRPr="00954E82">
                        <w:rPr>
                          <w:b/>
                          <w:bCs/>
                          <w:color w:val="FFFFFF" w:themeColor="background1"/>
                        </w:rPr>
                        <w:t>MyMedicare Patient Registration</w:t>
                      </w:r>
                    </w:p>
                  </w:txbxContent>
                </v:textbox>
              </v:shape>
            </w:pict>
          </mc:Fallback>
        </mc:AlternateContent>
      </w:r>
    </w:p>
    <w:p w14:paraId="5887B7C4" w14:textId="40365319" w:rsidR="00FF6B1C" w:rsidRDefault="00FF6B1C" w:rsidP="00364AE0">
      <w:pPr>
        <w:pStyle w:val="TableHeading"/>
        <w:rPr>
          <w:color w:val="3E3E3E" w:themeColor="accent6"/>
        </w:rPr>
      </w:pPr>
    </w:p>
    <w:p w14:paraId="7F3C50DC" w14:textId="409628C4" w:rsidR="00FF6B1C" w:rsidRDefault="00B96988" w:rsidP="00364AE0">
      <w:pPr>
        <w:pStyle w:val="TableHeading"/>
        <w:rPr>
          <w:color w:val="3E3E3E" w:themeColor="accent6"/>
        </w:rPr>
      </w:pPr>
      <w:r>
        <w:rPr>
          <w:noProof/>
          <w14:ligatures w14:val="standardContextual"/>
        </w:rPr>
        <mc:AlternateContent>
          <mc:Choice Requires="wpg">
            <w:drawing>
              <wp:anchor distT="0" distB="0" distL="114300" distR="114300" simplePos="0" relativeHeight="251658301" behindDoc="0" locked="0" layoutInCell="1" allowOverlap="1" wp14:anchorId="22913365" wp14:editId="2AF7B07A">
                <wp:simplePos x="0" y="0"/>
                <wp:positionH relativeFrom="margin">
                  <wp:posOffset>200026</wp:posOffset>
                </wp:positionH>
                <wp:positionV relativeFrom="paragraph">
                  <wp:posOffset>106045</wp:posOffset>
                </wp:positionV>
                <wp:extent cx="2381250" cy="2081530"/>
                <wp:effectExtent l="0" t="0" r="0" b="0"/>
                <wp:wrapNone/>
                <wp:docPr id="1441033786" name="Group 1"/>
                <wp:cNvGraphicFramePr/>
                <a:graphic xmlns:a="http://schemas.openxmlformats.org/drawingml/2006/main">
                  <a:graphicData uri="http://schemas.microsoft.com/office/word/2010/wordprocessingGroup">
                    <wpg:wgp>
                      <wpg:cNvGrpSpPr/>
                      <wpg:grpSpPr>
                        <a:xfrm>
                          <a:off x="0" y="0"/>
                          <a:ext cx="2381250" cy="2081530"/>
                          <a:chOff x="0" y="-38100"/>
                          <a:chExt cx="1071460" cy="1153401"/>
                        </a:xfrm>
                      </wpg:grpSpPr>
                      <wps:wsp>
                        <wps:cNvPr id="1386354768" name="Freeform 3"/>
                        <wps:cNvSpPr/>
                        <wps:spPr>
                          <a:xfrm>
                            <a:off x="0" y="0"/>
                            <a:ext cx="1071460" cy="1115301"/>
                          </a:xfrm>
                          <a:custGeom>
                            <a:avLst/>
                            <a:gdLst/>
                            <a:ahLst/>
                            <a:cxnLst/>
                            <a:rect l="l" t="t" r="r" b="b"/>
                            <a:pathLst>
                              <a:path w="1071460" h="1115301">
                                <a:moveTo>
                                  <a:pt x="0" y="0"/>
                                </a:moveTo>
                                <a:lnTo>
                                  <a:pt x="1071460" y="0"/>
                                </a:lnTo>
                                <a:lnTo>
                                  <a:pt x="1071460" y="1115301"/>
                                </a:lnTo>
                                <a:lnTo>
                                  <a:pt x="0" y="1115301"/>
                                </a:lnTo>
                                <a:close/>
                              </a:path>
                            </a:pathLst>
                          </a:custGeom>
                          <a:solidFill>
                            <a:srgbClr val="B5C8D6"/>
                          </a:solidFill>
                        </wps:spPr>
                        <wps:bodyPr/>
                      </wps:wsp>
                      <wps:wsp>
                        <wps:cNvPr id="1330031382" name="TextBox 4"/>
                        <wps:cNvSpPr txBox="1"/>
                        <wps:spPr>
                          <a:xfrm>
                            <a:off x="0" y="-38100"/>
                            <a:ext cx="1071460" cy="1153401"/>
                          </a:xfrm>
                          <a:prstGeom prst="rect">
                            <a:avLst/>
                          </a:prstGeom>
                        </wps:spPr>
                        <wps:bodyPr lIns="50800" tIns="50800" rIns="50800" bIns="50800" rtlCol="0" anchor="ctr"/>
                      </wps:wsp>
                    </wpg:wg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3F028901">
              <v:group id="Group 1" style="position:absolute;margin-left:15.75pt;margin-top:8.35pt;width:187.5pt;height:163.9pt;z-index:251658299;mso-position-horizontal-relative:margin;mso-width-relative:margin;mso-height-relative:margin" coordsize="10714,11534" coordorigin=",-381" o:spid="_x0000_s1026" w14:anchorId="511BCE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7rSaqAIAAMUGAAAOAAAAZHJzL2Uyb0RvYy54bWy8ldtq3DAQhu8LfQfh+8T2nrKY7AaSNKFQ&#10;2kC2D6CV5QPIlpCUtfP2/SWvvM42lJJCb6zTaDTzzyf5+qZvBDlwbWrZbqL0MokIb5nM67bcRD93&#10;DxfriBhL25wK2fJN9MpNdLP9/Om6UxmfyUqKnGsCJ63JOrWJKmtVFseGVbyh5lIq3mKxkLqhFkNd&#10;xrmmHbw3Ip4lySrupM6Vlowbg9n7YTHaev9FwZn9URSGWyI2EWKz/qv9d+++8faaZqWmqqrZMQz6&#10;gSgaWrc4dHR1Ty0lL7r+zVVTMy2NLOwlk00si6Jm3OeAbNLkLJtHLV+Uz6XMulKNMkHaM50+7JZ9&#10;Pzxq9ayeNJToVAkt/Mjl0he6cS2iJL2X7HWUjPeWMEzO5ut0toSyDGuzZJ0u50dRWQXlT/suYJiM&#10;S1+O29PkKl2sjttTbF4kqatJHE6P38TUKVBiTkKYfxPiuaKKe31NBiGeNKlzQDxfr+bLxdUK6La0&#10;AbQPmnOHIJm72FwQsB41M5mBfH8r2FnGTq+3GdOMvRj7yKXXnh6+GTtAmocerUKP9W3oaqDuIBce&#10;chsRQK4jAsj3A+SKWrfPxem6pEOmQf0Kfac+QnHrjTzwnfSW9lRBXzwU5rQq2qnV6C1QAttgEVrl&#10;/U0tw7lD0YNdaAd78AGf71syIQ0fNru0PDpjqohgKqaRos4faiFcakaX+zuhyYFCtdvl3fp+dSRv&#10;Ygb8Qnldby/zV39T/DxIHGj4D0jOk2QOMGcByR0u4K3syeKMSGJ7TEOsMP9HNqeXMtzosTjuRr93&#10;JcGPHgAlrgPMgJ7nJsAK2YMJ6vGehER8bXF5l8kabwKx04GeDvbTgbbiTg7vOG1ZJUE4s9oXzZ3h&#10;y+HfC7yVnoPju+4e4+nYx3T6+2x/AQAA//8DAFBLAwQUAAYACAAAACEA085cCd8AAAAJAQAADwAA&#10;AGRycy9kb3ducmV2LnhtbEyPQUvDQBCF74L/YRnBm93EJlFiNqUU9VQEW0G8bbPTJDQ7G7LbJP33&#10;jid7nPc93rxXrGbbiREH3zpSEC8iEEiVMy3VCr72bw/PIHzQZHTnCBVc0MOqvL0pdG7cRJ847kIt&#10;OIR8rhU0IfS5lL5q0Gq/cD0Ss6MbrA58DrU0g5443HbyMYoyaXVL/KHRPW4arE67s1XwPulpvYxf&#10;x+3puLn87NOP722MSt3fzesXEAHn8G+Gv/pcHUrudHBnMl50CpZxyk7WsycQzJMoY+HAIElSkGUh&#10;rxeUvwAAAP//AwBQSwECLQAUAAYACAAAACEAtoM4kv4AAADhAQAAEwAAAAAAAAAAAAAAAAAAAAAA&#10;W0NvbnRlbnRfVHlwZXNdLnhtbFBLAQItABQABgAIAAAAIQA4/SH/1gAAAJQBAAALAAAAAAAAAAAA&#10;AAAAAC8BAABfcmVscy8ucmVsc1BLAQItABQABgAIAAAAIQCZ7rSaqAIAAMUGAAAOAAAAAAAAAAAA&#10;AAAAAC4CAABkcnMvZTJvRG9jLnhtbFBLAQItABQABgAIAAAAIQDTzlwJ3wAAAAkBAAAPAAAAAAAA&#10;AAAAAAAAAAIFAABkcnMvZG93bnJldi54bWxQSwUGAAAAAAQABADzAAAADgYAAAAA&#10;">
                <v:shape id="Freeform 3" style="position:absolute;width:10714;height:11153;visibility:visible;mso-wrap-style:square;v-text-anchor:top" coordsize="1071460,1115301" o:spid="_x0000_s1027" fillcolor="#b5c8d6" stroked="f" path="m,l1071460,r,1115301l,111530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7HshywAAAOMAAAAPAAAAZHJzL2Rvd25yZXYueG1sRI/BbsIw&#10;EETvlfgHayv1Vpw2JUQBg2ilShx6aAIfsIqXOCJem9hA+vf1oVKPuzM783a9newgbjSG3rGCl3kG&#10;grh1uudOwfHw+VyCCBFZ4+CYFPxQgO1m9rDGSrs713RrYidSCIcKFZgYfSVlaA1ZDHPniZN2cqPF&#10;mMaxk3rEewq3g3zNskJa7Dk1GPT0Yag9N1erwOfv35fafC3toi6vTWE7b/Y7pZ4ep90KRKQp/pv/&#10;rvc64edlkS/elkWCTj+lBcjNLwAAAP//AwBQSwECLQAUAAYACAAAACEA2+H2y+4AAACFAQAAEwAA&#10;AAAAAAAAAAAAAAAAAAAAW0NvbnRlbnRfVHlwZXNdLnhtbFBLAQItABQABgAIAAAAIQBa9CxbvwAA&#10;ABUBAAALAAAAAAAAAAAAAAAAAB8BAABfcmVscy8ucmVsc1BLAQItABQABgAIAAAAIQC77HshywAA&#10;AOMAAAAPAAAAAAAAAAAAAAAAAAcCAABkcnMvZG93bnJldi54bWxQSwUGAAAAAAMAAwC3AAAA/wIA&#10;AAAA&#10;">
                  <v:path arrowok="t"/>
                </v:shape>
                <v:shape id="TextBox 4" style="position:absolute;top:-381;width:10714;height:11534;visibility:visible;mso-wrap-style:square;v-text-anchor:middle" o:spid="_x0000_s1028" filled="f" stroked="f"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LBzxwAAAOMAAAAPAAAAZHJzL2Rvd25yZXYueG1sRE9Pa8Iw&#10;FL8P9h3CG+wyZmILW6lGGY6hBxnMefH2aJ5tsXkpTdT47Y0geHy//286j7YTJxp861jDeKRAEFfO&#10;tFxr2P7/vBcgfEA22DkmDRfyMJ89P02xNO7Mf3TahFqkEPYlamhC6EspfdWQRT9yPXHi9m6wGNI5&#10;1NIMeE7htpOZUh/SYsupocGeFg1Vh83RasBlFnkZj5/f68W2MG+r7HdXWa1fX+LXBESgGB7iu3tl&#10;0vw8Vyof50UGt58SAHJ2BQAA//8DAFBLAQItABQABgAIAAAAIQDb4fbL7gAAAIUBAAATAAAAAAAA&#10;AAAAAAAAAAAAAABbQ29udGVudF9UeXBlc10ueG1sUEsBAi0AFAAGAAgAAAAhAFr0LFu/AAAAFQEA&#10;AAsAAAAAAAAAAAAAAAAAHwEAAF9yZWxzLy5yZWxzUEsBAi0AFAAGAAgAAAAhAJ2YsHPHAAAA4wAA&#10;AA8AAAAAAAAAAAAAAAAABwIAAGRycy9kb3ducmV2LnhtbFBLBQYAAAAAAwADALcAAAD7AgAAAAA=&#10;">
                  <v:textbox inset="4pt,4pt,4pt,4pt"/>
                </v:shape>
                <w10:wrap anchorx="margin"/>
              </v:group>
            </w:pict>
          </mc:Fallback>
        </mc:AlternateContent>
      </w:r>
    </w:p>
    <w:p w14:paraId="67BB0AEE" w14:textId="4E945084" w:rsidR="00FF6B1C" w:rsidRDefault="00EF2ABC" w:rsidP="00364AE0">
      <w:pPr>
        <w:pStyle w:val="TableHeading"/>
        <w:rPr>
          <w:color w:val="3E3E3E" w:themeColor="accent6"/>
        </w:rPr>
      </w:pPr>
      <w:r>
        <w:rPr>
          <w:noProof/>
          <w14:ligatures w14:val="standardContextual"/>
        </w:rPr>
        <mc:AlternateContent>
          <mc:Choice Requires="wps">
            <w:drawing>
              <wp:anchor distT="0" distB="0" distL="114300" distR="114300" simplePos="0" relativeHeight="251658302" behindDoc="0" locked="0" layoutInCell="1" allowOverlap="1" wp14:anchorId="2DF3EB16" wp14:editId="41628AAD">
                <wp:simplePos x="0" y="0"/>
                <wp:positionH relativeFrom="margin">
                  <wp:posOffset>3276599</wp:posOffset>
                </wp:positionH>
                <wp:positionV relativeFrom="paragraph">
                  <wp:posOffset>5715</wp:posOffset>
                </wp:positionV>
                <wp:extent cx="2352675" cy="1995805"/>
                <wp:effectExtent l="0" t="0" r="9525" b="4445"/>
                <wp:wrapNone/>
                <wp:docPr id="1738213372" name="Freeform 6"/>
                <wp:cNvGraphicFramePr/>
                <a:graphic xmlns:a="http://schemas.openxmlformats.org/drawingml/2006/main">
                  <a:graphicData uri="http://schemas.microsoft.com/office/word/2010/wordprocessingShape">
                    <wps:wsp>
                      <wps:cNvSpPr/>
                      <wps:spPr>
                        <a:xfrm>
                          <a:off x="0" y="0"/>
                          <a:ext cx="2352675" cy="1995805"/>
                        </a:xfrm>
                        <a:custGeom>
                          <a:avLst/>
                          <a:gdLst/>
                          <a:ahLst/>
                          <a:cxnLst/>
                          <a:rect l="l" t="t" r="r" b="b"/>
                          <a:pathLst>
                            <a:path w="1071460" h="1115301">
                              <a:moveTo>
                                <a:pt x="0" y="0"/>
                              </a:moveTo>
                              <a:lnTo>
                                <a:pt x="1071460" y="0"/>
                              </a:lnTo>
                              <a:lnTo>
                                <a:pt x="1071460" y="1115301"/>
                              </a:lnTo>
                              <a:lnTo>
                                <a:pt x="0" y="1115301"/>
                              </a:lnTo>
                              <a:close/>
                            </a:path>
                          </a:pathLst>
                        </a:custGeom>
                        <a:solidFill>
                          <a:srgbClr val="86CAD9"/>
                        </a:solidFill>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1B56B871">
              <v:shape id="Freeform 6" style="position:absolute;margin-left:258pt;margin-top:.45pt;width:185.25pt;height:157.15pt;z-index:2516583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coordsize="1071460,1115301" o:spid="_x0000_s1026" fillcolor="#86cad9" stroked="f" path="m,l1071460,r,1115301l,1115301,,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HXl1gEAAPUDAAAOAAAAZHJzL2Uyb0RvYy54bWysU9Fu2yAUfZ+0f0C8L7bTOU2sOFXVqHuZ&#10;tkntPoBgiC1hLgJqO3+/C44dr3ub+gIXOD7ccw7ePwytIp2wrgFd0myVUiI0h6rR55L+fn3+sqXE&#10;eaYrpkCLkl6Eow+Hz5/2vSnEGmpQlbAESbQrelPS2ntTJInjtWiZW4ERGg8l2JZ5XNpzUlnWI3ur&#10;knWabpIebGUscOEc7h7HQ3qI/FIK7n9K6YQnqqTYm4+jjeMpjMlhz4qzZaZu+LUN9h9dtKzReOlM&#10;dWSekTfb/EPVNtyCA+lXHNoEpGy4iBpQTZa+U/NSMyOiFjTHmdkm93G0/Ef3Yn5ZtKE3rnBYBhWD&#10;tG2YsT8yRLMus1li8ITj5vouX2/uc0o4nmW7Xb5N82Bncvucvzn/TUCkYt1350e3q6li9VTxQU+l&#10;xcxCWiqm5SnBtCwlmNZpTMswH74L/YWS9Hh9ep993WC+NdZZlt+lWUyjhU68QkT6d0Kwzdup0kvU&#10;zDaJRuyEmGYT+ZbI6d7Rggk3zSMeOwxmXTv8G8kVODFuBVnRyFkqdrA004FqqudGqSDN2fPpSVnS&#10;MXRtu3l6PO6uOSxgyS3eUJ2gusTU4z6+rXjd9T8Ij3e5xnr5tx7+AAAA//8DAFBLAwQUAAYACAAA&#10;ACEA4hLz+t8AAAAIAQAADwAAAGRycy9kb3ducmV2LnhtbEyP3U6DQBSE7018h80x8c4uVCEUOTRq&#10;QmMbY1LsAyzsEYj7Q9ilxbd3vdLLyUxmvim2i1bsTJMbrEGIVxEwMq2Vg+kQTh/VXQbMeWGkUNYQ&#10;wjc52JbXV4XIpb2YI51r37FQYlwuEHrvx5xz1/akhVvZkUzwPu2khQ9y6ricxCWUa8XXUZRyLQYT&#10;Fnox0ktP7Vc9a4TDsdo/eD3vaPf63kSq2j+/1SPi7c3y9AjM0+L/wvCLH9ChDEyNnY10TCEkcRq+&#10;eIQNsGBnWZoAaxDu42QNvCz4/wPlDwAAAP//AwBQSwECLQAUAAYACAAAACEAtoM4kv4AAADhAQAA&#10;EwAAAAAAAAAAAAAAAAAAAAAAW0NvbnRlbnRfVHlwZXNdLnhtbFBLAQItABQABgAIAAAAIQA4/SH/&#10;1gAAAJQBAAALAAAAAAAAAAAAAAAAAC8BAABfcmVscy8ucmVsc1BLAQItABQABgAIAAAAIQDcyHXl&#10;1gEAAPUDAAAOAAAAAAAAAAAAAAAAAC4CAABkcnMvZTJvRG9jLnhtbFBLAQItABQABgAIAAAAIQDi&#10;EvP63wAAAAgBAAAPAAAAAAAAAAAAAAAAADAEAABkcnMvZG93bnJldi54bWxQSwUGAAAAAAQABADz&#10;AAAAPAUAAAAA&#10;" w14:anchorId="26792F41">
                <v:path arrowok="t"/>
                <w10:wrap anchorx="margin"/>
              </v:shape>
            </w:pict>
          </mc:Fallback>
        </mc:AlternateContent>
      </w:r>
      <w:r w:rsidR="005A34CC">
        <w:rPr>
          <w:noProof/>
          <w14:ligatures w14:val="standardContextual"/>
        </w:rPr>
        <mc:AlternateContent>
          <mc:Choice Requires="wps">
            <w:drawing>
              <wp:anchor distT="0" distB="0" distL="114300" distR="114300" simplePos="0" relativeHeight="251658308" behindDoc="0" locked="0" layoutInCell="1" allowOverlap="1" wp14:anchorId="06B00E91" wp14:editId="08CA80E8">
                <wp:simplePos x="0" y="0"/>
                <wp:positionH relativeFrom="column">
                  <wp:posOffset>266700</wp:posOffset>
                </wp:positionH>
                <wp:positionV relativeFrom="paragraph">
                  <wp:posOffset>62865</wp:posOffset>
                </wp:positionV>
                <wp:extent cx="2247900" cy="1952625"/>
                <wp:effectExtent l="0" t="0" r="0" b="0"/>
                <wp:wrapNone/>
                <wp:docPr id="1075502778" name="Text Box 18"/>
                <wp:cNvGraphicFramePr/>
                <a:graphic xmlns:a="http://schemas.openxmlformats.org/drawingml/2006/main">
                  <a:graphicData uri="http://schemas.microsoft.com/office/word/2010/wordprocessingShape">
                    <wps:wsp>
                      <wps:cNvSpPr txBox="1"/>
                      <wps:spPr>
                        <a:xfrm>
                          <a:off x="0" y="0"/>
                          <a:ext cx="2247900" cy="1952625"/>
                        </a:xfrm>
                        <a:prstGeom prst="rect">
                          <a:avLst/>
                        </a:prstGeom>
                        <a:noFill/>
                        <a:ln w="6350">
                          <a:noFill/>
                        </a:ln>
                      </wps:spPr>
                      <wps:txbx>
                        <w:txbxContent>
                          <w:p w14:paraId="3D4E2A18" w14:textId="254739B8" w:rsidR="005A34CC" w:rsidRPr="005A34CC" w:rsidRDefault="005A34CC" w:rsidP="005A34CC">
                            <w:pPr>
                              <w:rPr>
                                <w:sz w:val="18"/>
                                <w:szCs w:val="20"/>
                              </w:rPr>
                            </w:pPr>
                            <w:r w:rsidRPr="005A34CC">
                              <w:rPr>
                                <w:sz w:val="18"/>
                                <w:szCs w:val="20"/>
                              </w:rPr>
                              <w:t xml:space="preserve">MyMedicare practice registration checklist </w:t>
                            </w:r>
                            <w:hyperlink r:id="rId180" w:anchor=":~:text=To%20register%20for%20MyMedicare%20using%20you%20Medicare%20Online,for%20your%20practice%2C%20select%20Your%20practice%2C%20then%20Next." w:history="1">
                              <w:r w:rsidRPr="00B97948">
                                <w:rPr>
                                  <w:rStyle w:val="Hyperlink"/>
                                  <w:sz w:val="18"/>
                                  <w:szCs w:val="20"/>
                                </w:rPr>
                                <w:t>here</w:t>
                              </w:r>
                            </w:hyperlink>
                            <w:r w:rsidRPr="005A34CC">
                              <w:rPr>
                                <w:sz w:val="18"/>
                                <w:szCs w:val="20"/>
                              </w:rPr>
                              <w:t>.</w:t>
                            </w:r>
                            <w:r w:rsidR="00D671F5">
                              <w:rPr>
                                <w:sz w:val="18"/>
                                <w:szCs w:val="20"/>
                              </w:rPr>
                              <w:t xml:space="preserve"> </w:t>
                            </w:r>
                          </w:p>
                          <w:p w14:paraId="7AB1A246" w14:textId="740EDBC3" w:rsidR="005A34CC" w:rsidRPr="005A34CC" w:rsidRDefault="005A34CC" w:rsidP="005A34CC">
                            <w:pPr>
                              <w:rPr>
                                <w:sz w:val="18"/>
                                <w:szCs w:val="20"/>
                              </w:rPr>
                            </w:pPr>
                            <w:r w:rsidRPr="005A34CC">
                              <w:rPr>
                                <w:sz w:val="18"/>
                                <w:szCs w:val="20"/>
                              </w:rPr>
                              <w:t xml:space="preserve">Adding GPs as providers to the Organisation Register in PRODA </w:t>
                            </w:r>
                            <w:hyperlink r:id="rId181" w:history="1">
                              <w:r w:rsidRPr="001E3164">
                                <w:rPr>
                                  <w:rStyle w:val="Hyperlink"/>
                                  <w:sz w:val="18"/>
                                  <w:szCs w:val="20"/>
                                </w:rPr>
                                <w:t>here.</w:t>
                              </w:r>
                            </w:hyperlink>
                          </w:p>
                          <w:p w14:paraId="0BAB432E" w14:textId="08A4BBA3" w:rsidR="005A34CC" w:rsidRPr="005A34CC" w:rsidRDefault="005A34CC" w:rsidP="005A34CC">
                            <w:pPr>
                              <w:rPr>
                                <w:sz w:val="18"/>
                                <w:szCs w:val="20"/>
                              </w:rPr>
                            </w:pPr>
                            <w:r w:rsidRPr="005A34CC">
                              <w:rPr>
                                <w:sz w:val="18"/>
                                <w:szCs w:val="20"/>
                              </w:rPr>
                              <w:t xml:space="preserve">Providing practice staff with relevant delegations to view and manage patient registration </w:t>
                            </w:r>
                            <w:hyperlink r:id="rId182" w:history="1">
                              <w:r w:rsidRPr="00BF54EE">
                                <w:rPr>
                                  <w:rStyle w:val="Hyperlink"/>
                                  <w:sz w:val="18"/>
                                  <w:szCs w:val="20"/>
                                </w:rPr>
                                <w:t>here</w:t>
                              </w:r>
                            </w:hyperlink>
                            <w:r w:rsidRPr="005A34CC">
                              <w:rPr>
                                <w:sz w:val="18"/>
                                <w:szCs w:val="20"/>
                              </w:rPr>
                              <w:t>.</w:t>
                            </w:r>
                          </w:p>
                          <w:p w14:paraId="06693D68" w14:textId="41454F9F" w:rsidR="005A34CC" w:rsidRDefault="005A34CC" w:rsidP="005A34CC">
                            <w:r w:rsidRPr="005A34CC">
                              <w:rPr>
                                <w:sz w:val="18"/>
                                <w:szCs w:val="20"/>
                              </w:rPr>
                              <w:t>Educating non-clinical staff on the steps involved in patient registration with your practice and</w:t>
                            </w:r>
                            <w:r w:rsidRPr="005A34CC">
                              <w:rPr>
                                <w:sz w:val="16"/>
                                <w:szCs w:val="18"/>
                              </w:rPr>
                              <w:t xml:space="preserve"> </w:t>
                            </w:r>
                            <w:r w:rsidRPr="005A34CC">
                              <w:rPr>
                                <w:sz w:val="18"/>
                                <w:szCs w:val="20"/>
                              </w:rPr>
                              <w:t xml:space="preserve">preferred GP </w:t>
                            </w:r>
                            <w:hyperlink r:id="rId183" w:history="1">
                              <w:r w:rsidRPr="00BF54EE">
                                <w:rPr>
                                  <w:rStyle w:val="Hyperlink"/>
                                  <w:sz w:val="18"/>
                                  <w:szCs w:val="20"/>
                                </w:rPr>
                                <w:t>here</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06B00E91" id="_x0000_s1120" type="#_x0000_t202" style="position:absolute;margin-left:21pt;margin-top:4.95pt;width:177pt;height:153.75pt;z-index:25165830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HjHQIAADUEAAAOAAAAZHJzL2Uyb0RvYy54bWysU8lu2zAQvRfIPxC8x5JVL7VgOXATuChg&#10;JAGcImeaIi0BFIclaUvu13dIeUPaU9ELNcMZzfLe4/yhaxQ5COtq0AUdDlJKhOZQ1npX0B9vq/sv&#10;lDjPdMkUaFHQo3D0YXH3ad6aXGRQgSqFJVhEu7w1Ba28N3mSOF6JhrkBGKExKME2zKNrd0lpWYvV&#10;G5VkaTpJWrClscCFc3j71AfpItaXUnD/IqUTnqiC4mw+njae23AmiznLd5aZquanMdg/TNGwWmPT&#10;S6kn5hnZ2/qPUk3NLTiQfsChSUDKmou4A24zTD9ss6mYEXEXBMeZC0zu/5Xlz4eNebXEd1+hQwID&#10;IK1xucPLsE8nbRO+OCnBOEJ4vMAmOk84XmbZaDpLMcQxNpyNs0k2DnWS6+/GOv9NQEOCUVCLvES4&#10;2GHtfJ96TgndNKxqpSI3SpO2oJPP4zT+cIlgcaWxx3XYYPlu25G6LOh0dt5kC+URF7TQc+8MX9U4&#10;xJo5/8osko2Do4D9Cx5SATaDk0VJBfbX3+5DPnKAUUpaFE9B3c89s4IS9V0jO7PhaBTUFp3ReJqh&#10;Y28j29uI3jePgPoc4lMxPJoh36uzKS0076jzZeiKIaY59i6oP5uPvpc0vhMulsuYhPoyzK/1xvBQ&#10;OsAaIH7r3pk1Jx48UvgMZ5mx/AMdfW5PyHLvQdaRqwB0j+oJf9RmZPv0joL4b/2YdX3ti98AAAD/&#10;/wMAUEsDBBQABgAIAAAAIQAXHK7k4AAAAAgBAAAPAAAAZHJzL2Rvd25yZXYueG1sTI9BT8JAEIXv&#10;Jv6HzZh4ky0VkZZuCWlCTIwcQC7ctt2hbezO1u4C1V/veNLbvLyXN9/LVqPtxAUH3zpSMJ1EIJAq&#10;Z1qqFRzeNw8LED5oMrpzhAq+0MMqv73JdGrclXZ42YdacAn5VCtoQuhTKX3VoNV+4nok9k5usDqw&#10;HGppBn3lctvJOIrm0uqW+EOjeywarD72Z6vgtdhs9a6M7eK7K17eTuv+83B8Uur+blwvQQQcw18Y&#10;fvEZHXJmKt2ZjBedglnMU4KCJAHB9mMyZ13yMX2egcwz+X9A/gMAAP//AwBQSwECLQAUAAYACAAA&#10;ACEAtoM4kv4AAADhAQAAEwAAAAAAAAAAAAAAAAAAAAAAW0NvbnRlbnRfVHlwZXNdLnhtbFBLAQIt&#10;ABQABgAIAAAAIQA4/SH/1gAAAJQBAAALAAAAAAAAAAAAAAAAAC8BAABfcmVscy8ucmVsc1BLAQIt&#10;ABQABgAIAAAAIQDb+0HjHQIAADUEAAAOAAAAAAAAAAAAAAAAAC4CAABkcnMvZTJvRG9jLnhtbFBL&#10;AQItABQABgAIAAAAIQAXHK7k4AAAAAgBAAAPAAAAAAAAAAAAAAAAAHcEAABkcnMvZG93bnJldi54&#10;bWxQSwUGAAAAAAQABADzAAAAhAUAAAAA&#10;" filled="f" stroked="f" strokeweight=".5pt">
                <v:textbox>
                  <w:txbxContent>
                    <w:p w14:paraId="3D4E2A18" w14:textId="254739B8" w:rsidR="005A34CC" w:rsidRPr="005A34CC" w:rsidRDefault="005A34CC" w:rsidP="005A34CC">
                      <w:pPr>
                        <w:rPr>
                          <w:sz w:val="18"/>
                          <w:szCs w:val="20"/>
                        </w:rPr>
                      </w:pPr>
                      <w:r w:rsidRPr="005A34CC">
                        <w:rPr>
                          <w:sz w:val="18"/>
                          <w:szCs w:val="20"/>
                        </w:rPr>
                        <w:t xml:space="preserve">MyMedicare practice registration checklist </w:t>
                      </w:r>
                      <w:hyperlink r:id="rId184" w:anchor=":~:text=To%20register%20for%20MyMedicare%20using%20you%20Medicare%20Online,for%20your%20practice%2C%20select%20Your%20practice%2C%20then%20Next." w:history="1">
                        <w:r w:rsidRPr="00B97948">
                          <w:rPr>
                            <w:rStyle w:val="Hyperlink"/>
                            <w:sz w:val="18"/>
                            <w:szCs w:val="20"/>
                          </w:rPr>
                          <w:t>here</w:t>
                        </w:r>
                      </w:hyperlink>
                      <w:r w:rsidRPr="005A34CC">
                        <w:rPr>
                          <w:sz w:val="18"/>
                          <w:szCs w:val="20"/>
                        </w:rPr>
                        <w:t>.</w:t>
                      </w:r>
                      <w:r w:rsidR="00D671F5">
                        <w:rPr>
                          <w:sz w:val="18"/>
                          <w:szCs w:val="20"/>
                        </w:rPr>
                        <w:t xml:space="preserve"> </w:t>
                      </w:r>
                    </w:p>
                    <w:p w14:paraId="7AB1A246" w14:textId="740EDBC3" w:rsidR="005A34CC" w:rsidRPr="005A34CC" w:rsidRDefault="005A34CC" w:rsidP="005A34CC">
                      <w:pPr>
                        <w:rPr>
                          <w:sz w:val="18"/>
                          <w:szCs w:val="20"/>
                        </w:rPr>
                      </w:pPr>
                      <w:r w:rsidRPr="005A34CC">
                        <w:rPr>
                          <w:sz w:val="18"/>
                          <w:szCs w:val="20"/>
                        </w:rPr>
                        <w:t xml:space="preserve">Adding GPs as providers to the Organisation Register in PRODA </w:t>
                      </w:r>
                      <w:hyperlink r:id="rId185" w:history="1">
                        <w:r w:rsidRPr="001E3164">
                          <w:rPr>
                            <w:rStyle w:val="Hyperlink"/>
                            <w:sz w:val="18"/>
                            <w:szCs w:val="20"/>
                          </w:rPr>
                          <w:t>here.</w:t>
                        </w:r>
                      </w:hyperlink>
                    </w:p>
                    <w:p w14:paraId="0BAB432E" w14:textId="08A4BBA3" w:rsidR="005A34CC" w:rsidRPr="005A34CC" w:rsidRDefault="005A34CC" w:rsidP="005A34CC">
                      <w:pPr>
                        <w:rPr>
                          <w:sz w:val="18"/>
                          <w:szCs w:val="20"/>
                        </w:rPr>
                      </w:pPr>
                      <w:r w:rsidRPr="005A34CC">
                        <w:rPr>
                          <w:sz w:val="18"/>
                          <w:szCs w:val="20"/>
                        </w:rPr>
                        <w:t xml:space="preserve">Providing practice staff with relevant delegations to view and manage patient registration </w:t>
                      </w:r>
                      <w:hyperlink r:id="rId186" w:history="1">
                        <w:r w:rsidRPr="00BF54EE">
                          <w:rPr>
                            <w:rStyle w:val="Hyperlink"/>
                            <w:sz w:val="18"/>
                            <w:szCs w:val="20"/>
                          </w:rPr>
                          <w:t>here</w:t>
                        </w:r>
                      </w:hyperlink>
                      <w:r w:rsidRPr="005A34CC">
                        <w:rPr>
                          <w:sz w:val="18"/>
                          <w:szCs w:val="20"/>
                        </w:rPr>
                        <w:t>.</w:t>
                      </w:r>
                    </w:p>
                    <w:p w14:paraId="06693D68" w14:textId="41454F9F" w:rsidR="005A34CC" w:rsidRDefault="005A34CC" w:rsidP="005A34CC">
                      <w:r w:rsidRPr="005A34CC">
                        <w:rPr>
                          <w:sz w:val="18"/>
                          <w:szCs w:val="20"/>
                        </w:rPr>
                        <w:t>Educating non-clinical staff on the steps involved in patient registration with your practice and</w:t>
                      </w:r>
                      <w:r w:rsidRPr="005A34CC">
                        <w:rPr>
                          <w:sz w:val="16"/>
                          <w:szCs w:val="18"/>
                        </w:rPr>
                        <w:t xml:space="preserve"> </w:t>
                      </w:r>
                      <w:r w:rsidRPr="005A34CC">
                        <w:rPr>
                          <w:sz w:val="18"/>
                          <w:szCs w:val="20"/>
                        </w:rPr>
                        <w:t xml:space="preserve">preferred GP </w:t>
                      </w:r>
                      <w:hyperlink r:id="rId187" w:history="1">
                        <w:r w:rsidRPr="00BF54EE">
                          <w:rPr>
                            <w:rStyle w:val="Hyperlink"/>
                            <w:sz w:val="18"/>
                            <w:szCs w:val="20"/>
                          </w:rPr>
                          <w:t>here</w:t>
                        </w:r>
                      </w:hyperlink>
                    </w:p>
                  </w:txbxContent>
                </v:textbox>
              </v:shape>
            </w:pict>
          </mc:Fallback>
        </mc:AlternateContent>
      </w:r>
      <w:r w:rsidR="00954E82">
        <w:rPr>
          <w:noProof/>
          <w14:ligatures w14:val="standardContextual"/>
        </w:rPr>
        <mc:AlternateContent>
          <mc:Choice Requires="wps">
            <w:drawing>
              <wp:anchor distT="0" distB="0" distL="114300" distR="114300" simplePos="0" relativeHeight="251658306" behindDoc="0" locked="0" layoutInCell="1" allowOverlap="1" wp14:anchorId="40616264" wp14:editId="5337EF22">
                <wp:simplePos x="0" y="0"/>
                <wp:positionH relativeFrom="column">
                  <wp:posOffset>3343275</wp:posOffset>
                </wp:positionH>
                <wp:positionV relativeFrom="paragraph">
                  <wp:posOffset>53340</wp:posOffset>
                </wp:positionV>
                <wp:extent cx="2209800" cy="1895475"/>
                <wp:effectExtent l="0" t="0" r="0" b="0"/>
                <wp:wrapNone/>
                <wp:docPr id="140236927" name="Text Box 15"/>
                <wp:cNvGraphicFramePr/>
                <a:graphic xmlns:a="http://schemas.openxmlformats.org/drawingml/2006/main">
                  <a:graphicData uri="http://schemas.microsoft.com/office/word/2010/wordprocessingShape">
                    <wps:wsp>
                      <wps:cNvSpPr txBox="1"/>
                      <wps:spPr>
                        <a:xfrm>
                          <a:off x="0" y="0"/>
                          <a:ext cx="2209800" cy="1895475"/>
                        </a:xfrm>
                        <a:prstGeom prst="rect">
                          <a:avLst/>
                        </a:prstGeom>
                        <a:noFill/>
                        <a:ln w="6350">
                          <a:noFill/>
                        </a:ln>
                      </wps:spPr>
                      <wps:txbx>
                        <w:txbxContent>
                          <w:p w14:paraId="36163489" w14:textId="330E7FA2" w:rsidR="0040656F" w:rsidRPr="005A34CC" w:rsidRDefault="0040656F" w:rsidP="0040656F">
                            <w:pPr>
                              <w:rPr>
                                <w:sz w:val="18"/>
                                <w:szCs w:val="20"/>
                              </w:rPr>
                            </w:pPr>
                            <w:r w:rsidRPr="005A34CC">
                              <w:rPr>
                                <w:sz w:val="18"/>
                                <w:szCs w:val="20"/>
                              </w:rPr>
                              <w:t xml:space="preserve">Patient facing resources to formalise the relationship between patient, general practice, and preferred GP </w:t>
                            </w:r>
                            <w:hyperlink r:id="rId188" w:history="1">
                              <w:r w:rsidRPr="0065308A">
                                <w:rPr>
                                  <w:rStyle w:val="Hyperlink"/>
                                  <w:sz w:val="18"/>
                                  <w:szCs w:val="20"/>
                                </w:rPr>
                                <w:t>here.</w:t>
                              </w:r>
                            </w:hyperlink>
                          </w:p>
                          <w:p w14:paraId="0CEA3FD8" w14:textId="0C69E537" w:rsidR="0040656F" w:rsidRPr="005A34CC" w:rsidRDefault="0040656F" w:rsidP="0040656F">
                            <w:pPr>
                              <w:rPr>
                                <w:sz w:val="18"/>
                                <w:szCs w:val="20"/>
                              </w:rPr>
                            </w:pPr>
                            <w:r w:rsidRPr="005A34CC">
                              <w:rPr>
                                <w:sz w:val="18"/>
                                <w:szCs w:val="20"/>
                              </w:rPr>
                              <w:t xml:space="preserve">Patient eligibility and methods of registration </w:t>
                            </w:r>
                            <w:hyperlink r:id="rId189" w:history="1">
                              <w:r w:rsidRPr="0065308A">
                                <w:rPr>
                                  <w:rStyle w:val="Hyperlink"/>
                                  <w:sz w:val="18"/>
                                  <w:szCs w:val="20"/>
                                </w:rPr>
                                <w:t>here</w:t>
                              </w:r>
                            </w:hyperlink>
                            <w:r w:rsidRPr="005A34CC">
                              <w:rPr>
                                <w:sz w:val="18"/>
                                <w:szCs w:val="20"/>
                              </w:rPr>
                              <w:t>.</w:t>
                            </w:r>
                          </w:p>
                          <w:p w14:paraId="119FED4E" w14:textId="7D67D018" w:rsidR="0040656F" w:rsidRPr="005A34CC" w:rsidRDefault="0040656F" w:rsidP="0040656F">
                            <w:pPr>
                              <w:rPr>
                                <w:sz w:val="18"/>
                                <w:szCs w:val="20"/>
                              </w:rPr>
                            </w:pPr>
                            <w:r w:rsidRPr="005A34CC">
                              <w:rPr>
                                <w:sz w:val="18"/>
                                <w:szCs w:val="20"/>
                              </w:rPr>
                              <w:t xml:space="preserve">MyMedicare Patient Registration Form </w:t>
                            </w:r>
                            <w:hyperlink r:id="rId190" w:history="1">
                              <w:r w:rsidRPr="0065308A">
                                <w:rPr>
                                  <w:rStyle w:val="Hyperlink"/>
                                  <w:sz w:val="18"/>
                                  <w:szCs w:val="20"/>
                                </w:rPr>
                                <w:t>here</w:t>
                              </w:r>
                            </w:hyperlink>
                            <w:r w:rsidRPr="005A34CC">
                              <w:rPr>
                                <w:sz w:val="18"/>
                                <w:szCs w:val="20"/>
                              </w:rPr>
                              <w:t>.</w:t>
                            </w:r>
                          </w:p>
                          <w:p w14:paraId="3F5F86C7" w14:textId="7BED7E81" w:rsidR="0040656F" w:rsidRPr="005A34CC" w:rsidRDefault="0040656F" w:rsidP="0040656F">
                            <w:pPr>
                              <w:rPr>
                                <w:sz w:val="18"/>
                                <w:szCs w:val="20"/>
                              </w:rPr>
                            </w:pPr>
                            <w:r w:rsidRPr="005A34CC">
                              <w:rPr>
                                <w:sz w:val="18"/>
                                <w:szCs w:val="20"/>
                              </w:rPr>
                              <w:t xml:space="preserve">Patient registration benefits </w:t>
                            </w:r>
                            <w:hyperlink r:id="rId191" w:history="1">
                              <w:r w:rsidRPr="0065308A">
                                <w:rPr>
                                  <w:rStyle w:val="Hyperlink"/>
                                  <w:sz w:val="18"/>
                                  <w:szCs w:val="20"/>
                                </w:rPr>
                                <w:t>here</w:t>
                              </w:r>
                            </w:hyperlink>
                            <w:r w:rsidRPr="005A34CC">
                              <w:rPr>
                                <w:sz w:val="18"/>
                                <w:szCs w:val="20"/>
                              </w:rPr>
                              <w:t>.</w:t>
                            </w:r>
                          </w:p>
                          <w:p w14:paraId="63C3CEA0" w14:textId="0FF2959A" w:rsidR="00954E82" w:rsidRDefault="00B52160" w:rsidP="0040656F">
                            <w:hyperlink r:id="rId192" w:history="1">
                              <w:proofErr w:type="spellStart"/>
                              <w:r>
                                <w:rPr>
                                  <w:rStyle w:val="Hyperlink"/>
                                </w:rPr>
                                <w:t>MyMedicare</w:t>
                              </w:r>
                              <w:proofErr w:type="spellEnd"/>
                              <w:r>
                                <w:rPr>
                                  <w:rStyle w:val="Hyperlink"/>
                                </w:rPr>
                                <w:t xml:space="preserve"> GP toolkit</w:t>
                              </w:r>
                            </w:hyperlink>
                            <w: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0616264" id="Text Box 15" o:spid="_x0000_s1121" type="#_x0000_t202" style="position:absolute;margin-left:263.25pt;margin-top:4.2pt;width:174pt;height:149.25pt;z-index:25165830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gfVGwIAADUEAAAOAAAAZHJzL2Uyb0RvYy54bWysU8tu2zAQvBfoPxC815JdO7EFy4GbwEWB&#10;IAngBDnTFGkRoLgsSVtyv75Lyi+kPRW9UMud1b5mOL/rGk32wnkFpqTDQU6JMBwqZbYlfXtdfZlS&#10;4gMzFdNgREkPwtO7xedP89YWYgQ16Eo4gkmML1pb0joEW2SZ57VomB+AFQZBCa5hAa9um1WOtZi9&#10;0dkoz2+yFlxlHXDhPXofepAuUn4pBQ/PUnoRiC4p9hbS6dK5iWe2mLNi65itFT+2wf6hi4Ypg0XP&#10;qR5YYGTn1B+pGsUdeJBhwKHJQErFRZoBpxnmH6ZZ18yKNAsux9vzmvz/S8uf9mv74kjovkGHBMaF&#10;tNYXHp1xnk66Jn6xU4I4rvBwXpvoAuHoHI3y2TRHiCM2nM4m49tJzJNdfrfOh+8CGhKNkjrkJa2L&#10;7R996ENPIbGagZXSOnGjDWlLevN1kqcfzggm1wZrXJqNVug2HVFVSaeJ2ujaQHXAAR303HvLVwqb&#10;eGQ+vDCHZGPjKODwjIfUgMXgaFFSg/v1N3+MRw4QpaRF8ZTU/9wxJyjRPwyyMxuOx1Ft6TKe3I7w&#10;4q6RzTVids09oD6H+FQsT2aMD/pkSgfNO+p8GasixAzH2iUNJ/M+9JLGd8LFcpmCUF+WhUeztjym&#10;jmuNK37t3pmzRx4CUvgEJ5mx4gMdfWxPyHIXQKrE1WWrx/2jNhPbx3cUxX99T1GX1774DQAA//8D&#10;AFBLAwQUAAYACAAAACEAGTzpfOAAAAAJAQAADwAAAGRycy9kb3ducmV2LnhtbEyPQU+DQBSE7yb+&#10;h80z8WYXsSAij6YhaUyMHlp78fZgt0Bk3yK7bdFf73rS42QmM98Uq9kM4qQn11tGuF1EIDQ3VvXc&#10;IuzfNjcZCOeJFQ2WNcKXdrAqLy8KypU981afdr4VoYRdTgid92MupWs6bcgt7Kg5eAc7GfJBTq1U&#10;E51DuRlkHEWpNNRzWOho1FWnm4/d0SA8V5tX2taxyb6H6unlsB4/9+8J4vXVvH4E4fXs/8Lwix/Q&#10;oQxMtT2ycmJASOI0CVGEbAki+Nn9Muga4S5KH0CWhfz/oPwBAAD//wMAUEsBAi0AFAAGAAgAAAAh&#10;ALaDOJL+AAAA4QEAABMAAAAAAAAAAAAAAAAAAAAAAFtDb250ZW50X1R5cGVzXS54bWxQSwECLQAU&#10;AAYACAAAACEAOP0h/9YAAACUAQAACwAAAAAAAAAAAAAAAAAvAQAAX3JlbHMvLnJlbHNQSwECLQAU&#10;AAYACAAAACEAIvoH1RsCAAA1BAAADgAAAAAAAAAAAAAAAAAuAgAAZHJzL2Uyb0RvYy54bWxQSwEC&#10;LQAUAAYACAAAACEAGTzpfOAAAAAJAQAADwAAAAAAAAAAAAAAAAB1BAAAZHJzL2Rvd25yZXYueG1s&#10;UEsFBgAAAAAEAAQA8wAAAIIFAAAAAA==&#10;" filled="f" stroked="f" strokeweight=".5pt">
                <v:textbox>
                  <w:txbxContent>
                    <w:p w14:paraId="36163489" w14:textId="330E7FA2" w:rsidR="0040656F" w:rsidRPr="005A34CC" w:rsidRDefault="0040656F" w:rsidP="0040656F">
                      <w:pPr>
                        <w:rPr>
                          <w:sz w:val="18"/>
                          <w:szCs w:val="20"/>
                        </w:rPr>
                      </w:pPr>
                      <w:r w:rsidRPr="005A34CC">
                        <w:rPr>
                          <w:sz w:val="18"/>
                          <w:szCs w:val="20"/>
                        </w:rPr>
                        <w:t xml:space="preserve">Patient facing resources to formalise the relationship between patient, general practice, and preferred GP </w:t>
                      </w:r>
                      <w:hyperlink r:id="rId193" w:history="1">
                        <w:r w:rsidRPr="0065308A">
                          <w:rPr>
                            <w:rStyle w:val="Hyperlink"/>
                            <w:sz w:val="18"/>
                            <w:szCs w:val="20"/>
                          </w:rPr>
                          <w:t>here.</w:t>
                        </w:r>
                      </w:hyperlink>
                    </w:p>
                    <w:p w14:paraId="0CEA3FD8" w14:textId="0C69E537" w:rsidR="0040656F" w:rsidRPr="005A34CC" w:rsidRDefault="0040656F" w:rsidP="0040656F">
                      <w:pPr>
                        <w:rPr>
                          <w:sz w:val="18"/>
                          <w:szCs w:val="20"/>
                        </w:rPr>
                      </w:pPr>
                      <w:r w:rsidRPr="005A34CC">
                        <w:rPr>
                          <w:sz w:val="18"/>
                          <w:szCs w:val="20"/>
                        </w:rPr>
                        <w:t xml:space="preserve">Patient eligibility and methods of registration </w:t>
                      </w:r>
                      <w:hyperlink r:id="rId194" w:history="1">
                        <w:r w:rsidRPr="0065308A">
                          <w:rPr>
                            <w:rStyle w:val="Hyperlink"/>
                            <w:sz w:val="18"/>
                            <w:szCs w:val="20"/>
                          </w:rPr>
                          <w:t>here</w:t>
                        </w:r>
                      </w:hyperlink>
                      <w:r w:rsidRPr="005A34CC">
                        <w:rPr>
                          <w:sz w:val="18"/>
                          <w:szCs w:val="20"/>
                        </w:rPr>
                        <w:t>.</w:t>
                      </w:r>
                    </w:p>
                    <w:p w14:paraId="119FED4E" w14:textId="7D67D018" w:rsidR="0040656F" w:rsidRPr="005A34CC" w:rsidRDefault="0040656F" w:rsidP="0040656F">
                      <w:pPr>
                        <w:rPr>
                          <w:sz w:val="18"/>
                          <w:szCs w:val="20"/>
                        </w:rPr>
                      </w:pPr>
                      <w:r w:rsidRPr="005A34CC">
                        <w:rPr>
                          <w:sz w:val="18"/>
                          <w:szCs w:val="20"/>
                        </w:rPr>
                        <w:t xml:space="preserve">MyMedicare Patient Registration Form </w:t>
                      </w:r>
                      <w:hyperlink r:id="rId195" w:history="1">
                        <w:r w:rsidRPr="0065308A">
                          <w:rPr>
                            <w:rStyle w:val="Hyperlink"/>
                            <w:sz w:val="18"/>
                            <w:szCs w:val="20"/>
                          </w:rPr>
                          <w:t>here</w:t>
                        </w:r>
                      </w:hyperlink>
                      <w:r w:rsidRPr="005A34CC">
                        <w:rPr>
                          <w:sz w:val="18"/>
                          <w:szCs w:val="20"/>
                        </w:rPr>
                        <w:t>.</w:t>
                      </w:r>
                    </w:p>
                    <w:p w14:paraId="3F5F86C7" w14:textId="7BED7E81" w:rsidR="0040656F" w:rsidRPr="005A34CC" w:rsidRDefault="0040656F" w:rsidP="0040656F">
                      <w:pPr>
                        <w:rPr>
                          <w:sz w:val="18"/>
                          <w:szCs w:val="20"/>
                        </w:rPr>
                      </w:pPr>
                      <w:r w:rsidRPr="005A34CC">
                        <w:rPr>
                          <w:sz w:val="18"/>
                          <w:szCs w:val="20"/>
                        </w:rPr>
                        <w:t xml:space="preserve">Patient registration benefits </w:t>
                      </w:r>
                      <w:hyperlink r:id="rId196" w:history="1">
                        <w:r w:rsidRPr="0065308A">
                          <w:rPr>
                            <w:rStyle w:val="Hyperlink"/>
                            <w:sz w:val="18"/>
                            <w:szCs w:val="20"/>
                          </w:rPr>
                          <w:t>here</w:t>
                        </w:r>
                      </w:hyperlink>
                      <w:r w:rsidRPr="005A34CC">
                        <w:rPr>
                          <w:sz w:val="18"/>
                          <w:szCs w:val="20"/>
                        </w:rPr>
                        <w:t>.</w:t>
                      </w:r>
                    </w:p>
                    <w:p w14:paraId="63C3CEA0" w14:textId="0FF2959A" w:rsidR="00954E82" w:rsidRDefault="00B52160" w:rsidP="0040656F">
                      <w:hyperlink r:id="rId197" w:history="1">
                        <w:proofErr w:type="spellStart"/>
                        <w:r>
                          <w:rPr>
                            <w:rStyle w:val="Hyperlink"/>
                          </w:rPr>
                          <w:t>MyMedicare</w:t>
                        </w:r>
                        <w:proofErr w:type="spellEnd"/>
                        <w:r>
                          <w:rPr>
                            <w:rStyle w:val="Hyperlink"/>
                          </w:rPr>
                          <w:t xml:space="preserve"> GP toolkit</w:t>
                        </w:r>
                      </w:hyperlink>
                      <w:r>
                        <w:t xml:space="preserve"> </w:t>
                      </w:r>
                    </w:p>
                  </w:txbxContent>
                </v:textbox>
              </v:shape>
            </w:pict>
          </mc:Fallback>
        </mc:AlternateContent>
      </w:r>
    </w:p>
    <w:p w14:paraId="2EFA3939" w14:textId="77777777" w:rsidR="00FF6B1C" w:rsidRDefault="00FF6B1C" w:rsidP="00364AE0">
      <w:pPr>
        <w:pStyle w:val="TableHeading"/>
        <w:rPr>
          <w:color w:val="3E3E3E" w:themeColor="accent6"/>
        </w:rPr>
      </w:pPr>
    </w:p>
    <w:p w14:paraId="4087ECDB" w14:textId="1478AFA6" w:rsidR="00FF6B1C" w:rsidRDefault="00FF6B1C" w:rsidP="00364AE0">
      <w:pPr>
        <w:pStyle w:val="TableHeading"/>
        <w:rPr>
          <w:color w:val="3E3E3E" w:themeColor="accent6"/>
        </w:rPr>
      </w:pPr>
    </w:p>
    <w:p w14:paraId="59E42768" w14:textId="245B8E99" w:rsidR="00FF6B1C" w:rsidRDefault="00FF6B1C" w:rsidP="00364AE0">
      <w:pPr>
        <w:pStyle w:val="TableHeading"/>
        <w:rPr>
          <w:color w:val="3E3E3E" w:themeColor="accent6"/>
        </w:rPr>
      </w:pPr>
    </w:p>
    <w:p w14:paraId="4D16DDF5" w14:textId="24005FD0" w:rsidR="00FF6B1C" w:rsidRDefault="00FF6B1C" w:rsidP="00364AE0">
      <w:pPr>
        <w:pStyle w:val="TableHeading"/>
        <w:rPr>
          <w:color w:val="3E3E3E" w:themeColor="accent6"/>
        </w:rPr>
      </w:pPr>
    </w:p>
    <w:p w14:paraId="21AB30A7" w14:textId="2F0B95AF" w:rsidR="00FF6B1C" w:rsidRDefault="00FF6B1C" w:rsidP="00364AE0">
      <w:pPr>
        <w:pStyle w:val="TableHeading"/>
        <w:rPr>
          <w:color w:val="3E3E3E" w:themeColor="accent6"/>
        </w:rPr>
      </w:pPr>
    </w:p>
    <w:p w14:paraId="36636646" w14:textId="19E17271" w:rsidR="00FF6B1C" w:rsidRDefault="00FF6B1C" w:rsidP="00364AE0">
      <w:pPr>
        <w:pStyle w:val="TableHeading"/>
        <w:rPr>
          <w:color w:val="3E3E3E" w:themeColor="accent6"/>
        </w:rPr>
      </w:pPr>
    </w:p>
    <w:p w14:paraId="55C72398" w14:textId="77777777" w:rsidR="00B96988" w:rsidRDefault="00B96988" w:rsidP="00364AE0">
      <w:pPr>
        <w:pStyle w:val="TableHeading"/>
        <w:rPr>
          <w:color w:val="3E3E3E" w:themeColor="accent6"/>
        </w:rPr>
      </w:pPr>
    </w:p>
    <w:p w14:paraId="42AB2D5A" w14:textId="77777777" w:rsidR="00B96988" w:rsidRDefault="00B96988" w:rsidP="00364AE0">
      <w:pPr>
        <w:pStyle w:val="TableHeading"/>
        <w:rPr>
          <w:color w:val="3E3E3E" w:themeColor="accent6"/>
        </w:rPr>
      </w:pPr>
    </w:p>
    <w:p w14:paraId="29C7F8EA" w14:textId="77777777" w:rsidR="00B96988" w:rsidRDefault="00B96988" w:rsidP="00364AE0">
      <w:pPr>
        <w:pStyle w:val="TableHeading"/>
        <w:rPr>
          <w:color w:val="3E3E3E" w:themeColor="accent6"/>
        </w:rPr>
      </w:pPr>
    </w:p>
    <w:p w14:paraId="0F14FFE6" w14:textId="77777777" w:rsidR="00B96988" w:rsidRDefault="00B96988" w:rsidP="00364AE0">
      <w:pPr>
        <w:pStyle w:val="TableHeading"/>
        <w:rPr>
          <w:color w:val="3E3E3E" w:themeColor="accent6"/>
        </w:rPr>
      </w:pPr>
    </w:p>
    <w:p w14:paraId="13046995" w14:textId="77777777" w:rsidR="00B96988" w:rsidRDefault="00B96988" w:rsidP="00364AE0">
      <w:pPr>
        <w:pStyle w:val="TableHeading"/>
        <w:rPr>
          <w:color w:val="3E3E3E" w:themeColor="accent6"/>
        </w:rPr>
      </w:pPr>
    </w:p>
    <w:p w14:paraId="2D46A4AB" w14:textId="36290C08" w:rsidR="0029648A" w:rsidRDefault="0029648A" w:rsidP="0029648A">
      <w:pPr>
        <w:rPr>
          <w:highlight w:val="yellow"/>
        </w:rPr>
      </w:pPr>
    </w:p>
    <w:p w14:paraId="3B34047E" w14:textId="77777777" w:rsidR="0029648A" w:rsidRPr="00B07E3C" w:rsidRDefault="0029648A" w:rsidP="0029648A"/>
    <w:p w14:paraId="559D2113" w14:textId="025F8670" w:rsidR="0029648A" w:rsidRPr="00572A99" w:rsidRDefault="00625F33" w:rsidP="00224ACC">
      <w:pPr>
        <w:pStyle w:val="Heading3"/>
      </w:pPr>
      <w:bookmarkStart w:id="88" w:name="_5.2_CCM_relevant"/>
      <w:bookmarkStart w:id="89" w:name="_Toc196832755"/>
      <w:bookmarkEnd w:id="88"/>
      <w:r>
        <w:t>5</w:t>
      </w:r>
      <w:r w:rsidR="00C67A7A">
        <w:t>.</w:t>
      </w:r>
      <w:r w:rsidR="00793261">
        <w:t xml:space="preserve">2 </w:t>
      </w:r>
      <w:r w:rsidR="0029648A" w:rsidRPr="00572A99">
        <w:t>CCM relevant resources</w:t>
      </w:r>
      <w:bookmarkEnd w:id="89"/>
    </w:p>
    <w:p w14:paraId="080AC4CD" w14:textId="77777777" w:rsidR="0029648A" w:rsidRPr="00970764" w:rsidRDefault="0029648A" w:rsidP="0029648A">
      <w:pPr>
        <w:rPr>
          <w:b/>
          <w:bCs/>
          <w:noProof/>
        </w:rPr>
      </w:pPr>
      <w:r w:rsidRPr="00970764">
        <w:rPr>
          <w:b/>
          <w:bCs/>
          <w:noProof/>
        </w:rPr>
        <w:t>Other CCM-relevant resources</w:t>
      </w:r>
    </w:p>
    <w:p w14:paraId="202C995B" w14:textId="074681CC" w:rsidR="0029648A" w:rsidRPr="00136E7E" w:rsidRDefault="0029648A" w:rsidP="0029648A">
      <w:pPr>
        <w:rPr>
          <w:color w:val="3E3E3E" w:themeColor="hyperlink"/>
          <w:szCs w:val="20"/>
          <w:u w:val="single"/>
        </w:rPr>
      </w:pPr>
      <w:r w:rsidRPr="00136E7E">
        <w:rPr>
          <w:b/>
          <w:bCs/>
          <w:szCs w:val="20"/>
        </w:rPr>
        <w:t>Website</w:t>
      </w:r>
      <w:r w:rsidRPr="00136E7E">
        <w:rPr>
          <w:szCs w:val="20"/>
        </w:rPr>
        <w:t xml:space="preserve"> </w:t>
      </w:r>
      <w:r w:rsidR="00F629FA">
        <w:rPr>
          <w:szCs w:val="20"/>
        </w:rPr>
        <w:t>–</w:t>
      </w:r>
      <w:r w:rsidRPr="00136E7E">
        <w:rPr>
          <w:szCs w:val="20"/>
        </w:rPr>
        <w:t xml:space="preserve"> </w:t>
      </w:r>
      <w:hyperlink r:id="rId198" w:history="1">
        <w:r>
          <w:rPr>
            <w:rFonts w:cs="Calibri"/>
            <w:color w:val="0563C1"/>
            <w:szCs w:val="20"/>
            <w:u w:val="single"/>
            <w:shd w:val="clear" w:color="auto" w:fill="FFFFFF"/>
            <w:lang w:val="en-US"/>
          </w:rPr>
          <w:t>CCM</w:t>
        </w:r>
        <w:r w:rsidR="00F629FA">
          <w:rPr>
            <w:rFonts w:cs="Calibri"/>
            <w:color w:val="0563C1"/>
            <w:szCs w:val="20"/>
            <w:u w:val="single"/>
            <w:shd w:val="clear" w:color="auto" w:fill="FFFFFF"/>
            <w:lang w:val="en-US"/>
          </w:rPr>
          <w:t xml:space="preserve"> requirements- Services Australia</w:t>
        </w:r>
        <w:r w:rsidRPr="00136E7E">
          <w:rPr>
            <w:rFonts w:cs="Calibri"/>
            <w:color w:val="0563C1"/>
            <w:szCs w:val="20"/>
            <w:u w:val="single"/>
            <w:shd w:val="clear" w:color="auto" w:fill="FFFFFF"/>
            <w:lang w:val="en-US"/>
          </w:rPr>
          <w:t xml:space="preserve"> Website</w:t>
        </w:r>
      </w:hyperlink>
    </w:p>
    <w:p w14:paraId="380D234A" w14:textId="305093C1" w:rsidR="0029648A" w:rsidRPr="001F4D1F" w:rsidRDefault="00625F33" w:rsidP="00364AE0">
      <w:pPr>
        <w:pStyle w:val="TableHeading"/>
        <w:rPr>
          <w:color w:val="3E3E3E" w:themeColor="accent6"/>
        </w:rPr>
      </w:pPr>
      <w:bookmarkStart w:id="90" w:name="_Toc196832756"/>
      <w:r>
        <w:rPr>
          <w:color w:val="3E3E3E" w:themeColor="accent6"/>
        </w:rPr>
        <w:t>5</w:t>
      </w:r>
      <w:r w:rsidR="0076277D" w:rsidRPr="001F4D1F">
        <w:rPr>
          <w:color w:val="3E3E3E" w:themeColor="accent6"/>
        </w:rPr>
        <w:t xml:space="preserve">.2.1 </w:t>
      </w:r>
      <w:r w:rsidR="0098745B" w:rsidRPr="001F4D1F">
        <w:rPr>
          <w:color w:val="3E3E3E" w:themeColor="accent6"/>
        </w:rPr>
        <w:t xml:space="preserve">CCM </w:t>
      </w:r>
      <w:r w:rsidR="0029648A" w:rsidRPr="001F4D1F">
        <w:rPr>
          <w:color w:val="3E3E3E" w:themeColor="accent6"/>
        </w:rPr>
        <w:t>Practice Resources:</w:t>
      </w:r>
      <w:bookmarkEnd w:id="90"/>
    </w:p>
    <w:p w14:paraId="6B0FA180" w14:textId="305A0966" w:rsidR="0029648A" w:rsidRPr="00136E7E" w:rsidRDefault="004C5A3C" w:rsidP="124B75C7">
      <w:pPr>
        <w:widowControl/>
        <w:numPr>
          <w:ilvl w:val="0"/>
          <w:numId w:val="4"/>
        </w:numPr>
        <w:spacing w:after="0"/>
        <w:rPr>
          <w:rFonts w:cs="Calibri"/>
          <w:color w:val="0070C0"/>
          <w:u w:val="single"/>
          <w:shd w:val="clear" w:color="auto" w:fill="FFFFFF"/>
          <w:lang w:val="en-US"/>
        </w:rPr>
      </w:pPr>
      <w:hyperlink r:id="rId199">
        <w:r w:rsidRPr="124B75C7">
          <w:rPr>
            <w:color w:val="0070C0"/>
            <w:u w:val="single"/>
          </w:rPr>
          <w:t>Upcoming changes to MBS Chronic Disease Management Arrangements | Australian Government Department of Health, Disability and Ageing</w:t>
        </w:r>
      </w:hyperlink>
    </w:p>
    <w:p w14:paraId="51B3A09D" w14:textId="77777777" w:rsidR="0029648A" w:rsidRPr="00136E7E" w:rsidRDefault="0029648A" w:rsidP="0029648A">
      <w:pPr>
        <w:widowControl/>
        <w:numPr>
          <w:ilvl w:val="0"/>
          <w:numId w:val="4"/>
        </w:numPr>
        <w:spacing w:after="0"/>
        <w:rPr>
          <w:rFonts w:cs="Calibri"/>
          <w:color w:val="0563C1"/>
          <w:szCs w:val="20"/>
          <w:u w:val="single"/>
          <w:shd w:val="clear" w:color="auto" w:fill="FFFFFF"/>
          <w:lang w:val="en-US"/>
        </w:rPr>
      </w:pPr>
      <w:hyperlink r:id="rId200" w:history="1">
        <w:r w:rsidRPr="00136E7E">
          <w:rPr>
            <w:rFonts w:cs="Calibri"/>
            <w:color w:val="0563C1"/>
            <w:szCs w:val="20"/>
            <w:u w:val="single"/>
            <w:shd w:val="clear" w:color="auto" w:fill="FFFFFF"/>
            <w:lang w:val="en-US"/>
          </w:rPr>
          <w:t>MyMedicare Resources (available in 10 Languages</w:t>
        </w:r>
      </w:hyperlink>
      <w:r w:rsidRPr="00136E7E">
        <w:rPr>
          <w:rFonts w:cs="Calibri"/>
          <w:color w:val="0563C1"/>
          <w:szCs w:val="20"/>
          <w:u w:val="single"/>
          <w:shd w:val="clear" w:color="auto" w:fill="FFFFFF"/>
          <w:lang w:val="en-US"/>
        </w:rPr>
        <w:t>)</w:t>
      </w:r>
    </w:p>
    <w:p w14:paraId="73257D46" w14:textId="77777777" w:rsidR="0029648A" w:rsidRPr="00136E7E" w:rsidRDefault="0029648A" w:rsidP="0029648A">
      <w:pPr>
        <w:widowControl/>
        <w:numPr>
          <w:ilvl w:val="0"/>
          <w:numId w:val="4"/>
        </w:numPr>
        <w:spacing w:after="0"/>
        <w:rPr>
          <w:rFonts w:cs="Calibri"/>
          <w:color w:val="0563C1"/>
          <w:szCs w:val="20"/>
          <w:u w:val="single"/>
          <w:shd w:val="clear" w:color="auto" w:fill="FFFFFF"/>
          <w:lang w:val="en-US"/>
        </w:rPr>
      </w:pPr>
      <w:hyperlink r:id="rId201" w:history="1">
        <w:r w:rsidRPr="00136E7E">
          <w:rPr>
            <w:rFonts w:cs="Calibri"/>
            <w:color w:val="0563C1"/>
            <w:szCs w:val="20"/>
            <w:u w:val="single"/>
            <w:shd w:val="clear" w:color="auto" w:fill="FFFFFF"/>
            <w:lang w:val="en-US"/>
          </w:rPr>
          <w:t>Social Media Tiles</w:t>
        </w:r>
      </w:hyperlink>
    </w:p>
    <w:p w14:paraId="0043E942" w14:textId="77777777" w:rsidR="0029648A" w:rsidRPr="00136E7E" w:rsidRDefault="0029648A" w:rsidP="0029648A">
      <w:pPr>
        <w:widowControl/>
        <w:numPr>
          <w:ilvl w:val="0"/>
          <w:numId w:val="4"/>
        </w:numPr>
        <w:spacing w:after="0"/>
        <w:rPr>
          <w:rFonts w:cs="Calibri"/>
          <w:color w:val="0563C1"/>
          <w:szCs w:val="20"/>
          <w:u w:val="single"/>
          <w:shd w:val="clear" w:color="auto" w:fill="FFFFFF"/>
          <w:lang w:val="en-US"/>
        </w:rPr>
      </w:pPr>
      <w:hyperlink r:id="rId202" w:history="1">
        <w:r w:rsidRPr="00136E7E">
          <w:rPr>
            <w:rFonts w:cs="Calibri"/>
            <w:color w:val="0563C1"/>
            <w:szCs w:val="20"/>
            <w:u w:val="single"/>
            <w:shd w:val="clear" w:color="auto" w:fill="FFFFFF"/>
            <w:lang w:val="en-US"/>
          </w:rPr>
          <w:t>MyMedicare - Poster 1</w:t>
        </w:r>
      </w:hyperlink>
    </w:p>
    <w:p w14:paraId="48584226" w14:textId="77777777" w:rsidR="0029648A" w:rsidRPr="00136E7E" w:rsidRDefault="0029648A" w:rsidP="0029648A">
      <w:pPr>
        <w:widowControl/>
        <w:numPr>
          <w:ilvl w:val="0"/>
          <w:numId w:val="4"/>
        </w:numPr>
        <w:spacing w:after="0"/>
        <w:rPr>
          <w:rFonts w:cs="Calibri"/>
          <w:color w:val="0563C1"/>
          <w:szCs w:val="20"/>
          <w:u w:val="single"/>
          <w:shd w:val="clear" w:color="auto" w:fill="FFFFFF"/>
          <w:lang w:val="en-US"/>
        </w:rPr>
      </w:pPr>
      <w:hyperlink r:id="rId203" w:history="1">
        <w:r w:rsidRPr="00136E7E">
          <w:rPr>
            <w:rFonts w:cs="Calibri"/>
            <w:color w:val="0563C1"/>
            <w:szCs w:val="20"/>
            <w:u w:val="single"/>
            <w:shd w:val="clear" w:color="auto" w:fill="FFFFFF"/>
            <w:lang w:val="en-US"/>
          </w:rPr>
          <w:t>MyMedicare Poster 2</w:t>
        </w:r>
      </w:hyperlink>
    </w:p>
    <w:p w14:paraId="7FB16B14" w14:textId="17B4781F" w:rsidR="002012A9" w:rsidRDefault="002012A9" w:rsidP="002D3A0A">
      <w:pPr>
        <w:pStyle w:val="TableHeading"/>
        <w:rPr>
          <w:color w:val="3E3E3E" w:themeColor="accent6"/>
        </w:rPr>
      </w:pPr>
      <w:bookmarkStart w:id="91" w:name="_Toc196832757"/>
    </w:p>
    <w:p w14:paraId="05C29054" w14:textId="44B9E612" w:rsidR="0029648A" w:rsidRPr="001F4D1F" w:rsidRDefault="00625F33" w:rsidP="002D3A0A">
      <w:pPr>
        <w:pStyle w:val="TableHeading"/>
        <w:rPr>
          <w:color w:val="3E3E3E" w:themeColor="accent6"/>
        </w:rPr>
      </w:pPr>
      <w:r>
        <w:rPr>
          <w:color w:val="3E3E3E" w:themeColor="accent6"/>
        </w:rPr>
        <w:t>5</w:t>
      </w:r>
      <w:r w:rsidR="00C67A7A" w:rsidRPr="001F4D1F">
        <w:rPr>
          <w:color w:val="3E3E3E" w:themeColor="accent6"/>
        </w:rPr>
        <w:t>.</w:t>
      </w:r>
      <w:r w:rsidR="0076277D" w:rsidRPr="001F4D1F">
        <w:rPr>
          <w:color w:val="3E3E3E" w:themeColor="accent6"/>
        </w:rPr>
        <w:t>2.</w:t>
      </w:r>
      <w:r w:rsidR="0096407F" w:rsidRPr="001F4D1F">
        <w:rPr>
          <w:color w:val="3E3E3E" w:themeColor="accent6"/>
        </w:rPr>
        <w:t>2</w:t>
      </w:r>
      <w:r w:rsidR="0029648A" w:rsidRPr="001F4D1F">
        <w:rPr>
          <w:color w:val="3E3E3E" w:themeColor="accent6"/>
        </w:rPr>
        <w:t xml:space="preserve"> </w:t>
      </w:r>
      <w:r w:rsidR="0098745B" w:rsidRPr="001F4D1F">
        <w:rPr>
          <w:color w:val="3E3E3E" w:themeColor="accent6"/>
        </w:rPr>
        <w:t xml:space="preserve">CCM </w:t>
      </w:r>
      <w:r w:rsidR="0029648A" w:rsidRPr="001F4D1F">
        <w:rPr>
          <w:color w:val="3E3E3E" w:themeColor="accent6"/>
        </w:rPr>
        <w:t>Patient resources</w:t>
      </w:r>
      <w:bookmarkEnd w:id="91"/>
      <w:r w:rsidR="0029648A" w:rsidRPr="001F4D1F">
        <w:rPr>
          <w:color w:val="3E3E3E" w:themeColor="accent6"/>
        </w:rPr>
        <w:t xml:space="preserve"> </w:t>
      </w:r>
    </w:p>
    <w:p w14:paraId="454B74E0" w14:textId="77777777" w:rsidR="00251A7D" w:rsidRDefault="00251A7D" w:rsidP="0029648A">
      <w:pPr>
        <w:rPr>
          <w:b/>
          <w:bCs/>
          <w:noProof/>
        </w:rPr>
      </w:pPr>
    </w:p>
    <w:p w14:paraId="14278A1C" w14:textId="3CD15234" w:rsidR="0029648A" w:rsidRPr="00AA7BB2" w:rsidRDefault="0029648A" w:rsidP="0029648A">
      <w:pPr>
        <w:rPr>
          <w:b/>
          <w:bCs/>
          <w:noProof/>
        </w:rPr>
      </w:pPr>
      <w:r>
        <w:rPr>
          <w:b/>
          <w:bCs/>
          <w:noProof/>
        </w:rPr>
        <w:t>Patient resources to</w:t>
      </w:r>
      <w:r w:rsidRPr="00AA7BB2">
        <w:rPr>
          <w:b/>
          <w:bCs/>
          <w:noProof/>
        </w:rPr>
        <w:t xml:space="preserve"> explain MyMedicare</w:t>
      </w:r>
    </w:p>
    <w:p w14:paraId="4BEA125D" w14:textId="77777777" w:rsidR="0029648A" w:rsidRPr="008C21F1" w:rsidRDefault="0029648A" w:rsidP="0029648A">
      <w:pPr>
        <w:rPr>
          <w:lang w:val="en-US"/>
        </w:rPr>
      </w:pPr>
      <w:r w:rsidRPr="008C21F1">
        <w:rPr>
          <w:lang w:val="en-US"/>
        </w:rPr>
        <w:t xml:space="preserve">To inform patients </w:t>
      </w:r>
      <w:bookmarkStart w:id="92" w:name="_Hlk175817657"/>
      <w:r w:rsidRPr="008C21F1">
        <w:rPr>
          <w:lang w:val="en-US"/>
        </w:rPr>
        <w:t>and</w:t>
      </w:r>
      <w:bookmarkEnd w:id="92"/>
      <w:r w:rsidRPr="008C21F1">
        <w:rPr>
          <w:lang w:val="en-US"/>
        </w:rPr>
        <w:t xml:space="preserve"> their carers about MyMedicare the resources below can help explain the benefits and what it means for them.</w:t>
      </w:r>
    </w:p>
    <w:p w14:paraId="6DCF4A7B" w14:textId="7ACF82FF" w:rsidR="0029648A" w:rsidRPr="008C21F1" w:rsidRDefault="0029648A" w:rsidP="0029648A">
      <w:pPr>
        <w:rPr>
          <w:b/>
          <w:bCs/>
          <w:lang w:val="en-US"/>
        </w:rPr>
      </w:pPr>
      <w:r w:rsidRPr="008C21F1">
        <w:rPr>
          <w:b/>
          <w:bCs/>
          <w:lang w:val="en-US"/>
        </w:rPr>
        <w:t>Patient Brochures</w:t>
      </w:r>
    </w:p>
    <w:p w14:paraId="44694293" w14:textId="77777777" w:rsidR="0029648A" w:rsidRPr="008C21F1" w:rsidRDefault="0029648A" w:rsidP="0029648A">
      <w:pPr>
        <w:rPr>
          <w:u w:val="single"/>
        </w:rPr>
      </w:pPr>
      <w:hyperlink r:id="rId204" w:history="1">
        <w:r w:rsidRPr="008C21F1">
          <w:rPr>
            <w:rStyle w:val="Hyperlink"/>
          </w:rPr>
          <w:t>mymedicare-dl-brochure.pdf (health.gov.au)</w:t>
        </w:r>
      </w:hyperlink>
    </w:p>
    <w:p w14:paraId="152BDED7" w14:textId="77777777" w:rsidR="0029648A" w:rsidRPr="008C21F1" w:rsidRDefault="0029648A" w:rsidP="0029648A">
      <w:hyperlink r:id="rId205" w:history="1">
        <w:r w:rsidRPr="008C21F1">
          <w:rPr>
            <w:rStyle w:val="Hyperlink"/>
          </w:rPr>
          <w:t>Easy Read MyMedicare Patient brochure</w:t>
        </w:r>
      </w:hyperlink>
    </w:p>
    <w:p w14:paraId="04D88973" w14:textId="69BA568A" w:rsidR="00136E7E" w:rsidRPr="00283286" w:rsidRDefault="00625F33" w:rsidP="00224ACC">
      <w:pPr>
        <w:pStyle w:val="Heading3"/>
      </w:pPr>
      <w:bookmarkStart w:id="93" w:name="_5.3_PHN_Resources"/>
      <w:bookmarkStart w:id="94" w:name="_Toc184215922"/>
      <w:bookmarkStart w:id="95" w:name="_Toc184217097"/>
      <w:bookmarkStart w:id="96" w:name="_Toc196832758"/>
      <w:bookmarkEnd w:id="93"/>
      <w:r>
        <w:lastRenderedPageBreak/>
        <w:t>5</w:t>
      </w:r>
      <w:r w:rsidR="00793261">
        <w:t>.</w:t>
      </w:r>
      <w:r w:rsidR="002F3A84">
        <w:t>3</w:t>
      </w:r>
      <w:r w:rsidR="00136E7E" w:rsidRPr="00283286">
        <w:t xml:space="preserve"> </w:t>
      </w:r>
      <w:r w:rsidR="00DB4B6B">
        <w:t xml:space="preserve">Healthy North Coast </w:t>
      </w:r>
      <w:r w:rsidR="00136E7E" w:rsidRPr="00283286">
        <w:t>Resources and Tools</w:t>
      </w:r>
      <w:bookmarkEnd w:id="94"/>
      <w:bookmarkEnd w:id="95"/>
      <w:bookmarkEnd w:id="96"/>
    </w:p>
    <w:p w14:paraId="021DC365" w14:textId="76C5EED7" w:rsidR="00136E7E" w:rsidRPr="00283286" w:rsidRDefault="00DB4B6B" w:rsidP="00136E7E">
      <w:pPr>
        <w:rPr>
          <w:noProof/>
          <w:szCs w:val="20"/>
        </w:rPr>
      </w:pPr>
      <w:r>
        <w:rPr>
          <w:noProof/>
          <w:szCs w:val="20"/>
        </w:rPr>
        <w:t>Healthy North Coast</w:t>
      </w:r>
      <w:r w:rsidR="00136E7E" w:rsidRPr="00283286">
        <w:rPr>
          <w:noProof/>
          <w:szCs w:val="20"/>
        </w:rPr>
        <w:t xml:space="preserve"> have also produced other resources and information for general practices to support the delivery of best practice care for </w:t>
      </w:r>
      <w:r w:rsidR="00283286" w:rsidRPr="00283286">
        <w:rPr>
          <w:noProof/>
          <w:szCs w:val="20"/>
        </w:rPr>
        <w:t>CCM</w:t>
      </w:r>
      <w:r w:rsidR="00136E7E" w:rsidRPr="00283286">
        <w:rPr>
          <w:noProof/>
          <w:szCs w:val="20"/>
        </w:rPr>
        <w:t xml:space="preserve">. These resources are listed below </w:t>
      </w:r>
    </w:p>
    <w:p w14:paraId="2EFF9808" w14:textId="77777777" w:rsidR="00DF4EF3" w:rsidRDefault="001E5FA4" w:rsidP="00434C98">
      <w:pPr>
        <w:contextualSpacing/>
        <w:rPr>
          <w:noProof/>
          <w:szCs w:val="20"/>
        </w:rPr>
      </w:pPr>
      <w:hyperlink r:id="rId206" w:history="1">
        <w:r w:rsidR="00DF4EF3">
          <w:rPr>
            <w:rStyle w:val="Hyperlink"/>
            <w:noProof/>
            <w:szCs w:val="20"/>
          </w:rPr>
          <w:t>MyMedicare Patient Engagement and Registration Communications</w:t>
        </w:r>
      </w:hyperlink>
    </w:p>
    <w:p w14:paraId="02BC358F" w14:textId="77777777" w:rsidR="00DF4EF3" w:rsidRDefault="00DF4EF3" w:rsidP="00434C98">
      <w:pPr>
        <w:contextualSpacing/>
        <w:rPr>
          <w:noProof/>
          <w:szCs w:val="20"/>
        </w:rPr>
      </w:pPr>
    </w:p>
    <w:p w14:paraId="559F15A6" w14:textId="77777777" w:rsidR="00DF4EF3" w:rsidRDefault="00DF4EF3" w:rsidP="00434C98">
      <w:pPr>
        <w:contextualSpacing/>
        <w:rPr>
          <w:noProof/>
          <w:szCs w:val="20"/>
        </w:rPr>
      </w:pPr>
      <w:hyperlink r:id="rId207" w:history="1">
        <w:r>
          <w:rPr>
            <w:rStyle w:val="Hyperlink"/>
            <w:noProof/>
            <w:szCs w:val="20"/>
          </w:rPr>
          <w:t>Planning with your practice team – awareness and practice team roles</w:t>
        </w:r>
      </w:hyperlink>
    </w:p>
    <w:p w14:paraId="67613C68" w14:textId="77777777" w:rsidR="00DF4EF3" w:rsidRDefault="00DF4EF3" w:rsidP="00434C98">
      <w:pPr>
        <w:contextualSpacing/>
        <w:rPr>
          <w:noProof/>
          <w:szCs w:val="20"/>
        </w:rPr>
      </w:pPr>
    </w:p>
    <w:p w14:paraId="46739219" w14:textId="53633440" w:rsidR="002614EF" w:rsidRPr="00E71B84" w:rsidRDefault="00DB4B6B" w:rsidP="00434C98">
      <w:pPr>
        <w:contextualSpacing/>
        <w:rPr>
          <w:noProof/>
          <w:szCs w:val="20"/>
        </w:rPr>
      </w:pPr>
      <w:hyperlink r:id="rId208" w:history="1">
        <w:r>
          <w:rPr>
            <w:rStyle w:val="Hyperlink"/>
            <w:noProof/>
            <w:szCs w:val="20"/>
          </w:rPr>
          <w:t>Engage returning Chronic Disease Management Patients</w:t>
        </w:r>
      </w:hyperlink>
      <w:r>
        <w:rPr>
          <w:noProof/>
          <w:szCs w:val="20"/>
        </w:rPr>
        <w:t xml:space="preserve"> </w:t>
      </w:r>
      <w:r w:rsidR="00DF4EF3">
        <w:rPr>
          <w:noProof/>
          <w:szCs w:val="20"/>
        </w:rPr>
        <w:t xml:space="preserve"> </w:t>
      </w:r>
      <w:r w:rsidR="001E5FA4">
        <w:rPr>
          <w:noProof/>
          <w:szCs w:val="20"/>
        </w:rPr>
        <w:t xml:space="preserve"> </w:t>
      </w:r>
    </w:p>
    <w:p w14:paraId="4CDA1BC6" w14:textId="77777777" w:rsidR="00DB4B6B" w:rsidRDefault="00DB4B6B" w:rsidP="00224ACC">
      <w:pPr>
        <w:pStyle w:val="Heading3"/>
      </w:pPr>
      <w:bookmarkStart w:id="97" w:name="_5.4_RACGP_Red"/>
      <w:bookmarkStart w:id="98" w:name="_Toc184215923"/>
      <w:bookmarkStart w:id="99" w:name="_Toc184217098"/>
      <w:bookmarkStart w:id="100" w:name="_Toc196832759"/>
      <w:bookmarkEnd w:id="97"/>
    </w:p>
    <w:p w14:paraId="4D5EE8D5" w14:textId="1FD86CFE" w:rsidR="00136E7E" w:rsidRPr="00E71B84" w:rsidRDefault="00625F33" w:rsidP="00224ACC">
      <w:pPr>
        <w:pStyle w:val="Heading3"/>
      </w:pPr>
      <w:r>
        <w:t>5</w:t>
      </w:r>
      <w:r w:rsidR="00136E7E" w:rsidRPr="00E71B84">
        <w:t>.</w:t>
      </w:r>
      <w:r w:rsidR="002F3A84">
        <w:t>4</w:t>
      </w:r>
      <w:r w:rsidR="00136E7E" w:rsidRPr="00E71B84">
        <w:t xml:space="preserve"> RACGP </w:t>
      </w:r>
      <w:bookmarkEnd w:id="98"/>
      <w:bookmarkEnd w:id="99"/>
      <w:r w:rsidR="006475A1" w:rsidRPr="00E71B84">
        <w:t>Red Book</w:t>
      </w:r>
      <w:bookmarkEnd w:id="100"/>
    </w:p>
    <w:p w14:paraId="4D170799" w14:textId="2BC3FCF8" w:rsidR="00136E7E" w:rsidRPr="00E71B84" w:rsidRDefault="00136E7E" w:rsidP="00136E7E">
      <w:pPr>
        <w:rPr>
          <w:noProof/>
          <w:szCs w:val="20"/>
        </w:rPr>
      </w:pPr>
      <w:r w:rsidRPr="00E71B84">
        <w:rPr>
          <w:noProof/>
          <w:szCs w:val="20"/>
        </w:rPr>
        <w:t xml:space="preserve">The </w:t>
      </w:r>
      <w:r w:rsidR="00283286" w:rsidRPr="00E71B84">
        <w:t>RACGP Red BOOK</w:t>
      </w:r>
      <w:r w:rsidR="00746E2A" w:rsidRPr="00E71B84">
        <w:t xml:space="preserve"> (insert link)</w:t>
      </w:r>
      <w:r w:rsidRPr="00E71B84">
        <w:rPr>
          <w:noProof/>
          <w:szCs w:val="20"/>
        </w:rPr>
        <w:t xml:space="preserve"> provides a comprehensive guid</w:t>
      </w:r>
      <w:r w:rsidR="00746E2A" w:rsidRPr="00E71B84">
        <w:rPr>
          <w:noProof/>
          <w:szCs w:val="20"/>
        </w:rPr>
        <w:t>e</w:t>
      </w:r>
      <w:r w:rsidRPr="00E71B84">
        <w:rPr>
          <w:noProof/>
          <w:szCs w:val="20"/>
        </w:rPr>
        <w:t>.</w:t>
      </w:r>
      <w:r w:rsidR="006475A1" w:rsidRPr="00E71B84">
        <w:rPr>
          <w:noProof/>
          <w:szCs w:val="20"/>
        </w:rPr>
        <w:t xml:space="preserve"> </w:t>
      </w:r>
      <w:hyperlink r:id="rId209" w:history="1">
        <w:r w:rsidR="006475A1" w:rsidRPr="00E71B84">
          <w:rPr>
            <w:rStyle w:val="Hyperlink"/>
            <w:noProof/>
            <w:szCs w:val="20"/>
          </w:rPr>
          <w:t>RACGP - About the Red Book</w:t>
        </w:r>
      </w:hyperlink>
      <w:r w:rsidR="006475A1" w:rsidRPr="00E71B84">
        <w:rPr>
          <w:noProof/>
          <w:szCs w:val="20"/>
        </w:rPr>
        <w:t xml:space="preserve"> </w:t>
      </w:r>
    </w:p>
    <w:p w14:paraId="1E406E4E" w14:textId="323DFA7B" w:rsidR="006475A1" w:rsidRPr="00E71B84" w:rsidRDefault="006475A1" w:rsidP="00136E7E">
      <w:pPr>
        <w:rPr>
          <w:noProof/>
          <w:szCs w:val="20"/>
        </w:rPr>
      </w:pPr>
      <w:r w:rsidRPr="00E71B84">
        <w:rPr>
          <w:noProof/>
          <w:szCs w:val="20"/>
        </w:rPr>
        <w:t xml:space="preserve">RACGP – Guidelines for preventive activities in gerenal practice </w:t>
      </w:r>
      <w:hyperlink r:id="rId210" w:history="1">
        <w:r w:rsidRPr="00E71B84">
          <w:rPr>
            <w:rStyle w:val="Hyperlink"/>
            <w:noProof/>
            <w:szCs w:val="20"/>
          </w:rPr>
          <w:t>RACGP - Guidelines for preventive activities in general practice</w:t>
        </w:r>
      </w:hyperlink>
      <w:r w:rsidRPr="00E71B84">
        <w:rPr>
          <w:noProof/>
          <w:szCs w:val="20"/>
        </w:rPr>
        <w:t xml:space="preserve"> </w:t>
      </w:r>
    </w:p>
    <w:p w14:paraId="35BBEEE4" w14:textId="1ACB3F25" w:rsidR="006475A1" w:rsidRPr="00E71B84" w:rsidRDefault="006475A1" w:rsidP="00136E7E">
      <w:pPr>
        <w:rPr>
          <w:noProof/>
          <w:szCs w:val="20"/>
        </w:rPr>
      </w:pPr>
      <w:r w:rsidRPr="00E71B84">
        <w:rPr>
          <w:noProof/>
          <w:szCs w:val="20"/>
        </w:rPr>
        <w:t xml:space="preserve">RACGP – Chronic Disease </w:t>
      </w:r>
      <w:hyperlink r:id="rId211" w:history="1">
        <w:r w:rsidRPr="00E71B84">
          <w:rPr>
            <w:rStyle w:val="Hyperlink"/>
            <w:noProof/>
            <w:szCs w:val="20"/>
          </w:rPr>
          <w:t>RACGP - Chronic disease</w:t>
        </w:r>
      </w:hyperlink>
      <w:r w:rsidRPr="00E71B84">
        <w:rPr>
          <w:noProof/>
          <w:szCs w:val="20"/>
        </w:rPr>
        <w:t xml:space="preserve"> </w:t>
      </w:r>
    </w:p>
    <w:p w14:paraId="22A3F4E6" w14:textId="77777777" w:rsidR="002614EF" w:rsidRPr="004A07FB" w:rsidRDefault="002614EF" w:rsidP="00645F86">
      <w:pPr>
        <w:rPr>
          <w:noProof/>
          <w:highlight w:val="yellow"/>
        </w:rPr>
      </w:pPr>
    </w:p>
    <w:p w14:paraId="078B58B8" w14:textId="22C498CF" w:rsidR="00136E7E" w:rsidRPr="00E71B84" w:rsidRDefault="00625F33" w:rsidP="00224ACC">
      <w:pPr>
        <w:pStyle w:val="Heading3"/>
      </w:pPr>
      <w:bookmarkStart w:id="101" w:name="_5.5_HealthPathways"/>
      <w:bookmarkStart w:id="102" w:name="_Toc184215924"/>
      <w:bookmarkStart w:id="103" w:name="_Toc184217099"/>
      <w:bookmarkStart w:id="104" w:name="_Toc196832760"/>
      <w:bookmarkEnd w:id="101"/>
      <w:r>
        <w:t>5</w:t>
      </w:r>
      <w:r w:rsidR="002A14B9">
        <w:t>.</w:t>
      </w:r>
      <w:r w:rsidR="002F3A84">
        <w:t>5</w:t>
      </w:r>
      <w:r w:rsidR="00136E7E" w:rsidRPr="00E71B84">
        <w:t xml:space="preserve"> HealthPathways</w:t>
      </w:r>
      <w:bookmarkEnd w:id="102"/>
      <w:bookmarkEnd w:id="103"/>
      <w:bookmarkEnd w:id="104"/>
      <w:r w:rsidR="00136E7E" w:rsidRPr="00E71B84">
        <w:t xml:space="preserve"> </w:t>
      </w:r>
    </w:p>
    <w:p w14:paraId="07D7400C" w14:textId="71D87A75" w:rsidR="00136E7E" w:rsidRPr="00E71B84" w:rsidRDefault="00136E7E" w:rsidP="00136E7E">
      <w:pPr>
        <w:rPr>
          <w:noProof/>
          <w:szCs w:val="20"/>
        </w:rPr>
      </w:pPr>
      <w:r w:rsidRPr="00E71B84">
        <w:rPr>
          <w:noProof/>
          <w:szCs w:val="20"/>
        </w:rPr>
        <w:t xml:space="preserve">HealthPathways are available to support best practice care in your local area, including hospital and specialist service referrals. The following HealthPathways are particularly relevant </w:t>
      </w:r>
      <w:r w:rsidR="007604C6">
        <w:rPr>
          <w:noProof/>
          <w:szCs w:val="20"/>
        </w:rPr>
        <w:t xml:space="preserve">for chronic condition management. </w:t>
      </w:r>
      <w:r w:rsidRPr="00E71B84">
        <w:rPr>
          <w:noProof/>
          <w:szCs w:val="20"/>
        </w:rPr>
        <w:t xml:space="preserve"> </w:t>
      </w:r>
    </w:p>
    <w:p w14:paraId="67C0BE7C" w14:textId="56270D08" w:rsidR="00136E7E" w:rsidRPr="00E71B84" w:rsidRDefault="00136E7E" w:rsidP="00A73AA3">
      <w:pPr>
        <w:numPr>
          <w:ilvl w:val="0"/>
          <w:numId w:val="6"/>
        </w:numPr>
        <w:contextualSpacing/>
        <w:rPr>
          <w:noProof/>
          <w:szCs w:val="20"/>
        </w:rPr>
      </w:pPr>
      <w:r w:rsidRPr="00E71B84">
        <w:rPr>
          <w:noProof/>
          <w:szCs w:val="20"/>
        </w:rPr>
        <w:t xml:space="preserve">PHN to insert list of relevant health pathways for </w:t>
      </w:r>
      <w:r w:rsidR="00ED1049">
        <w:rPr>
          <w:noProof/>
          <w:szCs w:val="20"/>
        </w:rPr>
        <w:t>Chronic Condition Management here</w:t>
      </w:r>
      <w:r w:rsidRPr="00E71B84">
        <w:rPr>
          <w:noProof/>
          <w:szCs w:val="20"/>
        </w:rPr>
        <w:t xml:space="preserve"> </w:t>
      </w:r>
    </w:p>
    <w:p w14:paraId="4A11824C" w14:textId="77777777" w:rsidR="002614EF" w:rsidRPr="00E71B84" w:rsidRDefault="002614EF" w:rsidP="00FA5D9A">
      <w:pPr>
        <w:rPr>
          <w:noProof/>
        </w:rPr>
      </w:pPr>
    </w:p>
    <w:p w14:paraId="34FDD1CD" w14:textId="77777777" w:rsidR="00136E7E" w:rsidRPr="004A07FB" w:rsidRDefault="00136E7E" w:rsidP="00136E7E">
      <w:pPr>
        <w:rPr>
          <w:noProof/>
          <w:sz w:val="22"/>
          <w:highlight w:val="yellow"/>
        </w:rPr>
      </w:pPr>
    </w:p>
    <w:p w14:paraId="08666F5B" w14:textId="77777777" w:rsidR="00136E7E" w:rsidRPr="004A07FB" w:rsidRDefault="00136E7E" w:rsidP="00136E7E">
      <w:pPr>
        <w:rPr>
          <w:noProof/>
          <w:sz w:val="22"/>
          <w:highlight w:val="yellow"/>
        </w:rPr>
      </w:pPr>
    </w:p>
    <w:p w14:paraId="5CCAAD48" w14:textId="77777777" w:rsidR="00136E7E" w:rsidRPr="004A07FB" w:rsidRDefault="00136E7E" w:rsidP="00136E7E">
      <w:pPr>
        <w:rPr>
          <w:noProof/>
          <w:sz w:val="22"/>
          <w:highlight w:val="yellow"/>
        </w:rPr>
      </w:pPr>
    </w:p>
    <w:p w14:paraId="666677F9" w14:textId="77777777" w:rsidR="00136E7E" w:rsidRPr="004A07FB" w:rsidRDefault="00136E7E" w:rsidP="00136E7E">
      <w:pPr>
        <w:rPr>
          <w:rFonts w:cs="Calibri"/>
          <w:sz w:val="22"/>
          <w:highlight w:val="yellow"/>
        </w:rPr>
      </w:pPr>
    </w:p>
    <w:p w14:paraId="04157CFA" w14:textId="77777777" w:rsidR="00136E7E" w:rsidRPr="004A07FB" w:rsidRDefault="00136E7E" w:rsidP="00136E7E">
      <w:pPr>
        <w:rPr>
          <w:rFonts w:cs="Calibri"/>
          <w:sz w:val="22"/>
          <w:highlight w:val="yellow"/>
        </w:rPr>
      </w:pPr>
    </w:p>
    <w:p w14:paraId="4600EF93" w14:textId="2D978ACE" w:rsidR="00136E7E" w:rsidRPr="004A07FB" w:rsidRDefault="00AB4124" w:rsidP="006B72C8">
      <w:pPr>
        <w:widowControl/>
        <w:spacing w:after="0"/>
        <w:rPr>
          <w:rFonts w:cs="Calibri"/>
          <w:sz w:val="22"/>
          <w:highlight w:val="yellow"/>
        </w:rPr>
      </w:pPr>
      <w:r>
        <w:rPr>
          <w:rFonts w:cs="Calibri"/>
          <w:sz w:val="22"/>
          <w:highlight w:val="yellow"/>
        </w:rPr>
        <w:br w:type="page"/>
      </w:r>
    </w:p>
    <w:bookmarkStart w:id="105" w:name="_Section_5_–"/>
    <w:bookmarkEnd w:id="105"/>
    <w:p w14:paraId="63E61260" w14:textId="492503DE" w:rsidR="001E6DBF" w:rsidRPr="004A07FB" w:rsidRDefault="000544E2" w:rsidP="001E6DBF">
      <w:pPr>
        <w:widowControl/>
        <w:spacing w:after="0"/>
        <w:textAlignment w:val="center"/>
        <w:rPr>
          <w:rFonts w:ascii="Calibri" w:hAnsi="Calibri" w:cs="Calibri"/>
          <w:sz w:val="22"/>
          <w:highlight w:val="yellow"/>
        </w:rPr>
      </w:pPr>
      <w:r>
        <w:rPr>
          <w:rFonts w:ascii="Calibri" w:hAnsi="Calibri" w:cs="Calibri"/>
          <w:noProof/>
          <w:sz w:val="22"/>
          <w14:ligatures w14:val="standardContextual"/>
        </w:rPr>
        <w:lastRenderedPageBreak/>
        <mc:AlternateContent>
          <mc:Choice Requires="wps">
            <w:drawing>
              <wp:anchor distT="0" distB="0" distL="114300" distR="114300" simplePos="0" relativeHeight="251658242" behindDoc="0" locked="0" layoutInCell="1" allowOverlap="1" wp14:anchorId="2C123ABC" wp14:editId="03509D75">
                <wp:simplePos x="0" y="0"/>
                <wp:positionH relativeFrom="page">
                  <wp:posOffset>9525</wp:posOffset>
                </wp:positionH>
                <wp:positionV relativeFrom="paragraph">
                  <wp:posOffset>-335280</wp:posOffset>
                </wp:positionV>
                <wp:extent cx="7553325" cy="9258300"/>
                <wp:effectExtent l="0" t="0" r="9525" b="0"/>
                <wp:wrapNone/>
                <wp:docPr id="757596872" name="Rectangle 7"/>
                <wp:cNvGraphicFramePr/>
                <a:graphic xmlns:a="http://schemas.openxmlformats.org/drawingml/2006/main">
                  <a:graphicData uri="http://schemas.microsoft.com/office/word/2010/wordprocessingShape">
                    <wps:wsp>
                      <wps:cNvSpPr/>
                      <wps:spPr>
                        <a:xfrm>
                          <a:off x="0" y="0"/>
                          <a:ext cx="7553325" cy="9258300"/>
                        </a:xfrm>
                        <a:prstGeom prst="rect">
                          <a:avLst/>
                        </a:prstGeom>
                        <a:solidFill>
                          <a:schemeClr val="tx1">
                            <a:lumMod val="10000"/>
                            <a:lumOff val="9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w:pict w14:anchorId="459C5FA9">
              <v:rect id="Rectangle 7" style="position:absolute;margin-left:.75pt;margin-top:-26.4pt;width:594.75pt;height:729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spid="_x0000_s1026" fillcolor="#d6ebfd [349]" stroked="f" strokeweight="1pt" w14:anchorId="3312C70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JVAkwIAAJoFAAAOAAAAZHJzL2Uyb0RvYy54bWysVEtPGzEQvlfqf7B8L7sJpEDEBkUgqkoU&#10;IqDibLw2a8nrcW0nm/TXd2zvbniph6o5bOx5fDPzeWbOzretJhvhvAJT0clBSYkwHGplniv68+Hq&#10;ywklPjBTMw1GVHQnPD1ffP501tm5mEIDuhaOIIjx885WtAnBzovC80a0zB+AFQaVElzLAl7dc1E7&#10;1iF6q4tpWX4tOnC1dcCF9yi9zEq6SPhSCh5upfQiEF1RzC2kr0vfp/gtFmds/uyYbRTv02D/kEXL&#10;lMGgI9QlC4ysnXoH1SruwIMMBxzaAqRUXKQasJpJ+aaa+4ZZkWpBcrwdafL/D5bfbO7tyiENnfVz&#10;j8dYxVa6Nv5jfmSbyNqNZIltIByFx7PZ4eF0RglH3el0dnJYJjqLvbt1PnwT0JJ4qKjD10gksc21&#10;DxgSTQeTGM2DVvWV0jpdYgeIC+3IhuHbhe0kuep1+wPqLJuU+MsviGJ85yw+HcQIn/oooqRgrwJo&#10;E8MYiAFzLlFS7GlIp7DTItppcyckUTUWPk2JjMg5KONcmJBz9A2rRZ/irE/xXS4JMCJLjD9i9wCv&#10;ax+wc5a9fXQVqcFH5/JviWXn0SNFBhNG51YZcB8BaKyqj5ztB5IyNZGlJ6h3K0cc5PHyll8pfPFr&#10;5sOKOZwnnDzcEeEWP1JDV1HoT5Q04H5/JI/22OaopaTD+ayo/7VmTlCivxscgNPJ0VEc6HQ5mh1P&#10;8eJeap5easy6vQBsowluI8vTMdoHPRylg/YRV8kyRkUVMxxjV5QHN1wuQt4buIy4WC6TGQ6xZeHa&#10;3FsewSOrsaMfto/M2b7tA07MDQyzzOZvuj/bRk8Dy3UAqdJo7Hnt+cYFkJq4X1Zxw7y8J6v9Sl38&#10;AQAA//8DAFBLAwQUAAYACAAAACEA0C0uC+AAAAALAQAADwAAAGRycy9kb3ducmV2LnhtbEyPQUvD&#10;QBCF74L/YRnBi7S7CY1ozKaoIF6CYC1Ib9vsmIRmZ2N228R/7/Skt3m8x5v3FevZ9eKEY+g8aUiW&#10;CgRS7W1HjYbtx8viDkSIhqzpPaGGHwywLi8vCpNbP9E7njaxEVxCITca2hiHXMpQt+hMWPoBib0v&#10;PzoTWY6NtKOZuNz1MlXqVjrTEX9ozYDPLdaHzdFpyIbveXJPh8/d69t2t+qpUjdVpfX11fz4ACLi&#10;HP/CcJ7P06HkTXt/JBtEzzrjoIZFljLB2U/uE4bb87VSWQqyLOR/hvIXAAD//wMAUEsBAi0AFAAG&#10;AAgAAAAhALaDOJL+AAAA4QEAABMAAAAAAAAAAAAAAAAAAAAAAFtDb250ZW50X1R5cGVzXS54bWxQ&#10;SwECLQAUAAYACAAAACEAOP0h/9YAAACUAQAACwAAAAAAAAAAAAAAAAAvAQAAX3JlbHMvLnJlbHNQ&#10;SwECLQAUAAYACAAAACEAxPCVQJMCAACaBQAADgAAAAAAAAAAAAAAAAAuAgAAZHJzL2Uyb0RvYy54&#10;bWxQSwECLQAUAAYACAAAACEA0C0uC+AAAAALAQAADwAAAAAAAAAAAAAAAADtBAAAZHJzL2Rvd25y&#10;ZXYueG1sUEsFBgAAAAAEAAQA8wAAAPoFAAAAAA==&#10;">
                <w10:wrap anchorx="page"/>
              </v:rect>
            </w:pict>
          </mc:Fallback>
        </mc:AlternateContent>
      </w:r>
    </w:p>
    <w:p w14:paraId="0C5BE4FD" w14:textId="73B014A0" w:rsidR="001E6DBF" w:rsidRPr="004A07FB" w:rsidRDefault="001E6DBF" w:rsidP="001E6DBF">
      <w:pPr>
        <w:widowControl/>
        <w:spacing w:after="0"/>
        <w:textAlignment w:val="center"/>
        <w:rPr>
          <w:rFonts w:ascii="Calibri" w:hAnsi="Calibri" w:cs="Calibri"/>
          <w:sz w:val="22"/>
          <w:highlight w:val="yellow"/>
        </w:rPr>
      </w:pPr>
    </w:p>
    <w:p w14:paraId="3C6C77E8" w14:textId="77777777" w:rsidR="001E6DBF" w:rsidRPr="004A07FB" w:rsidRDefault="001E6DBF" w:rsidP="001E6DBF">
      <w:pPr>
        <w:widowControl/>
        <w:spacing w:after="0"/>
        <w:textAlignment w:val="center"/>
        <w:rPr>
          <w:rFonts w:ascii="Calibri" w:hAnsi="Calibri" w:cs="Calibri"/>
          <w:sz w:val="22"/>
          <w:highlight w:val="yellow"/>
        </w:rPr>
      </w:pPr>
    </w:p>
    <w:p w14:paraId="2840C963" w14:textId="2DF03855" w:rsidR="001E6DBF" w:rsidRPr="004A07FB" w:rsidRDefault="007C32EB" w:rsidP="001E6DBF">
      <w:pPr>
        <w:widowControl/>
        <w:spacing w:after="0"/>
        <w:rPr>
          <w:rFonts w:ascii="Calibri" w:hAnsi="Calibri" w:cs="Calibri"/>
          <w:sz w:val="22"/>
          <w:highlight w:val="yellow"/>
        </w:rPr>
      </w:pPr>
      <w:r>
        <w:rPr>
          <w:rFonts w:ascii="Calibri" w:hAnsi="Calibri" w:cs="Calibri"/>
          <w:noProof/>
          <w:sz w:val="22"/>
          <w14:ligatures w14:val="standardContextual"/>
        </w:rPr>
        <mc:AlternateContent>
          <mc:Choice Requires="wps">
            <w:drawing>
              <wp:anchor distT="0" distB="0" distL="114300" distR="114300" simplePos="0" relativeHeight="251658356" behindDoc="0" locked="0" layoutInCell="1" allowOverlap="1" wp14:anchorId="2852DD48" wp14:editId="688D5B0E">
                <wp:simplePos x="0" y="0"/>
                <wp:positionH relativeFrom="column">
                  <wp:posOffset>-250825</wp:posOffset>
                </wp:positionH>
                <wp:positionV relativeFrom="paragraph">
                  <wp:posOffset>1088390</wp:posOffset>
                </wp:positionV>
                <wp:extent cx="4521200" cy="438150"/>
                <wp:effectExtent l="0" t="0" r="0" b="0"/>
                <wp:wrapNone/>
                <wp:docPr id="239887488" name="Text Box 23"/>
                <wp:cNvGraphicFramePr/>
                <a:graphic xmlns:a="http://schemas.openxmlformats.org/drawingml/2006/main">
                  <a:graphicData uri="http://schemas.microsoft.com/office/word/2010/wordprocessingShape">
                    <wps:wsp>
                      <wps:cNvSpPr txBox="1"/>
                      <wps:spPr>
                        <a:xfrm>
                          <a:off x="0" y="0"/>
                          <a:ext cx="4521200" cy="438150"/>
                        </a:xfrm>
                        <a:prstGeom prst="rect">
                          <a:avLst/>
                        </a:prstGeom>
                        <a:noFill/>
                        <a:ln w="6350">
                          <a:noFill/>
                        </a:ln>
                      </wps:spPr>
                      <wps:txbx>
                        <w:txbxContent>
                          <w:p w14:paraId="28A55F6F" w14:textId="14482207" w:rsidR="00B9586C" w:rsidRPr="000E45BA" w:rsidRDefault="00022786">
                            <w:pPr>
                              <w:rPr>
                                <w:b/>
                                <w:bCs/>
                                <w:color w:val="003333" w:themeColor="background2" w:themeShade="1A"/>
                                <w:sz w:val="44"/>
                                <w:szCs w:val="44"/>
                              </w:rPr>
                            </w:pPr>
                            <w:r w:rsidRPr="000E45BA">
                              <w:rPr>
                                <w:b/>
                                <w:bCs/>
                                <w:color w:val="003333" w:themeColor="background2" w:themeShade="1A"/>
                                <w:sz w:val="44"/>
                                <w:szCs w:val="44"/>
                              </w:rPr>
                              <w:t>Appendices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852DD48" id="Text Box 23" o:spid="_x0000_s1122" type="#_x0000_t202" style="position:absolute;margin-left:-19.75pt;margin-top:85.7pt;width:356pt;height:34.5pt;z-index:2516583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mNHTGgIAADQEAAAOAAAAZHJzL2Uyb0RvYy54bWysU01vGyEQvVfqf0Dc6/U6duqsvI7cRK4q&#10;WUkkp8oZs+BFYhkK2Lvur+/A+qtpT1UvMDDDfLz3mN13jSZ74bwCU9J8MKREGA6VMtuSfn9dfppS&#10;4gMzFdNgREkPwtP7+ccPs9YWYgQ16Eo4gkmML1pb0joEW2SZ57VomB+AFQadElzDAh7dNqscazF7&#10;o7PRcHibteAq64AL7/H2sXfSecovpeDhWUovAtElxd5CWl1aN3HN5jNWbB2zteLHNtg/dNEwZbDo&#10;OdUjC4zsnPojVaO4Aw8yDDg0GUipuEgz4DT58N0065pZkWZBcLw9w+T/X1r+tF/bF0dC9wU6JDAC&#10;0lpfeLyM83TSNXHHTgn6EcLDGTbRBcLxcjwZ5cgFJRx945tpPkm4ZpfX1vnwVUBDolFSh7QktNh+&#10;5QNWxNBTSCxmYKm0TtRoQ9qS3t5gyt88+EIbfHjpNVqh23REVSWdngfZQHXA+Rz01HvLlwqbWDEf&#10;XphDrrFv1G94xkVqwGJwtCipwf38232MRwrQS0mL2imp/7FjTlCivxkk5y4fj6PY0mE8+TzCg7v2&#10;bK49Ztc8AMozx59ieTJjfNAnUzpo3lDmi1gVXcxwrF3ScDIfQq9o/CZcLBYpCOVlWViZteUxdQQv&#10;QvzavTFnjzwEZPAJTipjxTs6+tge9sUugFSJqwh0j+oRf5RmovD4jaL2r88p6vLZ578AAAD//wMA&#10;UEsDBBQABgAIAAAAIQBIqNP14wAAAAsBAAAPAAAAZHJzL2Rvd25yZXYueG1sTI9NT8MwDIbvSPyH&#10;yEjctnSl+6A0naZKExJih41duKWN11Y0TmmyrfDrMSc42u+j14+z9Wg7ccHBt44UzKYRCKTKmZZq&#10;Bce37WQFwgdNRneOUMEXeljntzeZTo270h4vh1ALLiGfagVNCH0qpa8atNpPXY/E2ckNVgceh1qa&#10;QV+53HYyjqKFtLolvtDoHosGq4/D2Sp4KbY7vS9ju/ruiufX06b/PL7Plbq/GzdPIAKO4Q+GX31W&#10;h5ydSncm40WnYPLwOGeUg+UsAcHEYhnzplQQJ1ECMs/k/x/yHwAAAP//AwBQSwECLQAUAAYACAAA&#10;ACEAtoM4kv4AAADhAQAAEwAAAAAAAAAAAAAAAAAAAAAAW0NvbnRlbnRfVHlwZXNdLnhtbFBLAQIt&#10;ABQABgAIAAAAIQA4/SH/1gAAAJQBAAALAAAAAAAAAAAAAAAAAC8BAABfcmVscy8ucmVsc1BLAQIt&#10;ABQABgAIAAAAIQBqmNHTGgIAADQEAAAOAAAAAAAAAAAAAAAAAC4CAABkcnMvZTJvRG9jLnhtbFBL&#10;AQItABQABgAIAAAAIQBIqNP14wAAAAsBAAAPAAAAAAAAAAAAAAAAAHQEAABkcnMvZG93bnJldi54&#10;bWxQSwUGAAAAAAQABADzAAAAhAUAAAAA&#10;" filled="f" stroked="f" strokeweight=".5pt">
                <v:textbox>
                  <w:txbxContent>
                    <w:p w14:paraId="28A55F6F" w14:textId="14482207" w:rsidR="00B9586C" w:rsidRPr="000E45BA" w:rsidRDefault="00022786">
                      <w:pPr>
                        <w:rPr>
                          <w:b/>
                          <w:bCs/>
                          <w:color w:val="003333" w:themeColor="background2" w:themeShade="1A"/>
                          <w:sz w:val="44"/>
                          <w:szCs w:val="44"/>
                        </w:rPr>
                      </w:pPr>
                      <w:r w:rsidRPr="000E45BA">
                        <w:rPr>
                          <w:b/>
                          <w:bCs/>
                          <w:color w:val="003333" w:themeColor="background2" w:themeShade="1A"/>
                          <w:sz w:val="44"/>
                          <w:szCs w:val="44"/>
                        </w:rPr>
                        <w:t>Appendices</w:t>
                      </w:r>
                    </w:p>
                  </w:txbxContent>
                </v:textbox>
              </v:shape>
            </w:pict>
          </mc:Fallback>
        </mc:AlternateContent>
      </w:r>
      <w:r w:rsidR="000D65AC">
        <w:rPr>
          <w:rFonts w:ascii="Calibri" w:hAnsi="Calibri" w:cs="Calibri"/>
          <w:noProof/>
          <w:sz w:val="22"/>
          <w14:ligatures w14:val="standardContextual"/>
        </w:rPr>
        <w:drawing>
          <wp:anchor distT="0" distB="0" distL="114300" distR="114300" simplePos="0" relativeHeight="251658357" behindDoc="0" locked="1" layoutInCell="1" allowOverlap="1" wp14:anchorId="1FBD6F49" wp14:editId="350AE7AB">
            <wp:simplePos x="0" y="0"/>
            <wp:positionH relativeFrom="column">
              <wp:posOffset>1346835</wp:posOffset>
            </wp:positionH>
            <wp:positionV relativeFrom="page">
              <wp:posOffset>4429125</wp:posOffset>
            </wp:positionV>
            <wp:extent cx="1905000" cy="2222500"/>
            <wp:effectExtent l="0" t="0" r="0" b="6350"/>
            <wp:wrapNone/>
            <wp:docPr id="1411789723" name="Picture 24" descr="A blue line drawing of a stack of pap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1789723" name="Picture 24" descr="A blue line drawing of a stack of papers&#10;&#10;AI-generated content may be incorrect."/>
                    <pic:cNvPicPr/>
                  </pic:nvPicPr>
                  <pic:blipFill>
                    <a:blip r:embed="rId212">
                      <a:extLst>
                        <a:ext uri="{BEBA8EAE-BF5A-486C-A8C5-ECC9F3942E4B}">
                          <a14:imgProps xmlns:a14="http://schemas.microsoft.com/office/drawing/2010/main">
                            <a14:imgLayer r:embed="rId213">
                              <a14:imgEffect>
                                <a14:colorTemperature colorTemp="4700"/>
                              </a14:imgEffect>
                            </a14:imgLayer>
                          </a14:imgProps>
                        </a:ext>
                        <a:ext uri="{28A0092B-C50C-407E-A947-70E740481C1C}">
                          <a14:useLocalDpi xmlns:a14="http://schemas.microsoft.com/office/drawing/2010/main" val="0"/>
                        </a:ext>
                      </a:extLst>
                    </a:blip>
                    <a:stretch>
                      <a:fillRect/>
                    </a:stretch>
                  </pic:blipFill>
                  <pic:spPr>
                    <a:xfrm>
                      <a:off x="0" y="0"/>
                      <a:ext cx="1905000" cy="2222500"/>
                    </a:xfrm>
                    <a:prstGeom prst="rect">
                      <a:avLst/>
                    </a:prstGeom>
                  </pic:spPr>
                </pic:pic>
              </a:graphicData>
            </a:graphic>
            <wp14:sizeRelH relativeFrom="margin">
              <wp14:pctWidth>0</wp14:pctWidth>
            </wp14:sizeRelH>
            <wp14:sizeRelV relativeFrom="margin">
              <wp14:pctHeight>0</wp14:pctHeight>
            </wp14:sizeRelV>
          </wp:anchor>
        </w:drawing>
      </w:r>
      <w:r w:rsidR="00B9586C">
        <w:rPr>
          <w:rFonts w:ascii="Calibri" w:hAnsi="Calibri" w:cs="Calibri"/>
          <w:noProof/>
          <w:sz w:val="22"/>
          <w14:ligatures w14:val="standardContextual"/>
        </w:rPr>
        <mc:AlternateContent>
          <mc:Choice Requires="wps">
            <w:drawing>
              <wp:anchor distT="0" distB="0" distL="114300" distR="114300" simplePos="0" relativeHeight="251658355" behindDoc="0" locked="1" layoutInCell="1" allowOverlap="1" wp14:anchorId="3EC91797" wp14:editId="3D5F44DF">
                <wp:simplePos x="0" y="0"/>
                <wp:positionH relativeFrom="column">
                  <wp:posOffset>-1016000</wp:posOffset>
                </wp:positionH>
                <wp:positionV relativeFrom="page">
                  <wp:posOffset>2341880</wp:posOffset>
                </wp:positionV>
                <wp:extent cx="5093970" cy="902970"/>
                <wp:effectExtent l="0" t="0" r="11430" b="11430"/>
                <wp:wrapNone/>
                <wp:docPr id="1426597097" name="Rectangle: Rounded Corners 22"/>
                <wp:cNvGraphicFramePr/>
                <a:graphic xmlns:a="http://schemas.openxmlformats.org/drawingml/2006/main">
                  <a:graphicData uri="http://schemas.microsoft.com/office/word/2010/wordprocessingShape">
                    <wps:wsp>
                      <wps:cNvSpPr/>
                      <wps:spPr>
                        <a:xfrm>
                          <a:off x="0" y="0"/>
                          <a:ext cx="5093970" cy="902970"/>
                        </a:xfrm>
                        <a:prstGeom prst="roundRect">
                          <a:avLst/>
                        </a:prstGeom>
                        <a:solidFill>
                          <a:schemeClr val="accent2">
                            <a:lumMod val="40000"/>
                            <a:lumOff val="60000"/>
                          </a:schemeClr>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201EC917">
              <v:roundrect id="Rectangle: Rounded Corners 22" style="position:absolute;margin-left:-80pt;margin-top:184.4pt;width:401.1pt;height:71.1pt;z-index:25165835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spid="_x0000_s1026" fillcolor="#bae6de [1301]" strokecolor="#00151a [484]" strokeweight="1pt" arcsize="10923f" w14:anchorId="34D3DCF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ofMAhgIAAIoFAAAOAAAAZHJzL2Uyb0RvYy54bWysVN1P2zAQf5+0/8Hy+0jSlY9WpKgCMU1i&#10;gICJZ+PYxJLt82y3affX7+ykaQVoD9Py4Jzv43cfvrvzi43RZC18UGBrWh2VlAjLoVH2taY/n66/&#10;nFESIrMN02BFTbci0IvF50/nnZuLCbSgG+EJgtgw71xN2xjdvCgCb4Vh4QicsCiU4A2LePWvReNZ&#10;h+hGF5OyPCk68I3zwEUIyL3qhXSR8aUUPN5JGUQkuqYYW8ynz+dLOovFOZu/euZaxYcw2D9EYZiy&#10;6HSEumKRkZVX76CM4h4CyHjEwRQgpeIi54DZVOWbbB5b5kTOBYsT3Fim8P9g+e360d17LEPnwjwg&#10;mbLYSG/SH+Mjm1ys7VgssYmEI/O4nH2dnWJNOcpm5STRCFPsrZ0P8ZsAQxJRUw8r2zzgi+RCsfVN&#10;iL3+Ti95DKBVc620zpfUBeJSe7Jm+H6Mc2HjJJvrlfkBTc+flvj1L4lsfO+efbJjY0i5nxJSDvDA&#10;SbFPO1Nxq0Vyre2DkEQ1mGjvcEQ4jKXKsYSWNaJnV8dDKO98ZsCELDG5EXsA+CjPaqjmoJ9MRW7o&#10;0bjsvf/NeLTInsHG0dgoC/4jAB1Hz70+luygNIl8gWZ774mHfpyC49cKn/iGhXjPPM4PdgXuhHiH&#10;h9TQ1RQGipIW/O+P+Ekf2xqllHQ4jzUNv1bMC0r0d4sNP6um0zTA+TI9Pp3gxR9KXg4ldmUuAVum&#10;wu3jeCaTftQ7Unowz7g6lskripjl6LumPPrd5TL2ewKXDxfLZVbDoXUs3thHxxN4qmrq3qfNM/Nu&#10;6POIE3ILu9ll8zed3usmSwvLVQSp8hjs6zrUGwc+N+uwnNJGObxnrf0KXfwBAAD//wMAUEsDBBQA&#10;BgAIAAAAIQBuD78j4gAAAAwBAAAPAAAAZHJzL2Rvd25yZXYueG1sTI9LS8QwFIX3gv8hXMHdTNI6&#10;lqE2HVRwIQjiKOjytsn0Mc1NaNKH/9640uXlHs75vuKwmoHNevSdJQnJVgDTVFvVUSPh4/1pswfm&#10;A5LCwZKW8K09HMrLiwJzZRd60/MxNCyWkM9RQhuCyzn3dasN+q11muLvZEeDIZ5jw9WISyw3A0+F&#10;yLjBjuJCi04/tro+Hycj4cU9zOfplNRffd9X+Fk9v+4WJ+X11Xp/ByzoNfyF4Rc/okMZmSo7kfJs&#10;kLBJMhFlgoSbbB8lYiTbpSmwSsJtkgjgZcH/S5Q/AAAA//8DAFBLAQItABQABgAIAAAAIQC2gziS&#10;/gAAAOEBAAATAAAAAAAAAAAAAAAAAAAAAABbQ29udGVudF9UeXBlc10ueG1sUEsBAi0AFAAGAAgA&#10;AAAhADj9If/WAAAAlAEAAAsAAAAAAAAAAAAAAAAALwEAAF9yZWxzLy5yZWxzUEsBAi0AFAAGAAgA&#10;AAAhALah8wCGAgAAigUAAA4AAAAAAAAAAAAAAAAALgIAAGRycy9lMm9Eb2MueG1sUEsBAi0AFAAG&#10;AAgAAAAhAG4PvyPiAAAADAEAAA8AAAAAAAAAAAAAAAAA4AQAAGRycy9kb3ducmV2LnhtbFBLBQYA&#10;AAAABAAEAPMAAADvBQAAAAA=&#10;">
                <v:stroke joinstyle="miter"/>
                <w10:wrap anchory="page"/>
                <w10:anchorlock/>
              </v:roundrect>
            </w:pict>
          </mc:Fallback>
        </mc:AlternateContent>
      </w:r>
      <w:r w:rsidR="001E6DBF" w:rsidRPr="004A07FB">
        <w:rPr>
          <w:rFonts w:ascii="Calibri" w:hAnsi="Calibri" w:cs="Calibri"/>
          <w:sz w:val="22"/>
          <w:highlight w:val="yellow"/>
        </w:rPr>
        <w:br w:type="page"/>
      </w:r>
    </w:p>
    <w:p w14:paraId="29930C65" w14:textId="5DB29FF6" w:rsidR="004F5FAD" w:rsidRPr="001E6DBF" w:rsidRDefault="00D7459A" w:rsidP="000544E2">
      <w:pPr>
        <w:pStyle w:val="Heading1"/>
        <w:ind w:firstLine="720"/>
      </w:pPr>
      <w:bookmarkStart w:id="106" w:name="_Appendices"/>
      <w:bookmarkStart w:id="107" w:name="_Toc196832786"/>
      <w:bookmarkEnd w:id="106"/>
      <w:r>
        <w:lastRenderedPageBreak/>
        <w:drawing>
          <wp:anchor distT="0" distB="0" distL="114300" distR="114300" simplePos="0" relativeHeight="251658402" behindDoc="0" locked="0" layoutInCell="1" allowOverlap="1" wp14:anchorId="70B8ABF8" wp14:editId="3E35E85F">
            <wp:simplePos x="0" y="0"/>
            <wp:positionH relativeFrom="margin">
              <wp:posOffset>5196840</wp:posOffset>
            </wp:positionH>
            <wp:positionV relativeFrom="paragraph">
              <wp:posOffset>-424180</wp:posOffset>
            </wp:positionV>
            <wp:extent cx="1381125" cy="1361663"/>
            <wp:effectExtent l="0" t="0" r="0" b="0"/>
            <wp:wrapNone/>
            <wp:docPr id="1975337595" name="Picture 8" descr="A blue and black map with a paper plane and a poi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5337595" name="Picture 8" descr="A blue and black map with a paper plane and a point&#10;&#10;AI-generated content may be incorrect."/>
                    <pic:cNvPicPr>
                      <a:picLocks noChangeAspect="1" noChangeArrowheads="1"/>
                    </pic:cNvPicPr>
                  </pic:nvPicPr>
                  <pic:blipFill>
                    <a:blip r:embed="rId99">
                      <a:extLst>
                        <a:ext uri="{28A0092B-C50C-407E-A947-70E740481C1C}">
                          <a14:useLocalDpi xmlns:a14="http://schemas.microsoft.com/office/drawing/2010/main" val="0"/>
                        </a:ext>
                      </a:extLst>
                    </a:blip>
                    <a:srcRect/>
                    <a:stretch>
                      <a:fillRect/>
                    </a:stretch>
                  </pic:blipFill>
                  <pic:spPr bwMode="auto">
                    <a:xfrm>
                      <a:off x="0" y="0"/>
                      <a:ext cx="1381125" cy="1361663"/>
                    </a:xfrm>
                    <a:prstGeom prst="rect">
                      <a:avLst/>
                    </a:prstGeom>
                    <a:noFill/>
                  </pic:spPr>
                </pic:pic>
              </a:graphicData>
            </a:graphic>
            <wp14:sizeRelH relativeFrom="margin">
              <wp14:pctWidth>0</wp14:pctWidth>
            </wp14:sizeRelH>
            <wp14:sizeRelV relativeFrom="margin">
              <wp14:pctHeight>0</wp14:pctHeight>
            </wp14:sizeRelV>
          </wp:anchor>
        </w:drawing>
      </w:r>
      <w:r w:rsidR="000544E2">
        <w:drawing>
          <wp:anchor distT="0" distB="0" distL="114300" distR="114300" simplePos="0" relativeHeight="251658374" behindDoc="0" locked="0" layoutInCell="1" allowOverlap="1" wp14:anchorId="2BE8419A" wp14:editId="162E7250">
            <wp:simplePos x="0" y="0"/>
            <wp:positionH relativeFrom="column">
              <wp:posOffset>22860</wp:posOffset>
            </wp:positionH>
            <wp:positionV relativeFrom="paragraph">
              <wp:posOffset>89535</wp:posOffset>
            </wp:positionV>
            <wp:extent cx="400050" cy="465441"/>
            <wp:effectExtent l="0" t="0" r="0" b="0"/>
            <wp:wrapNone/>
            <wp:docPr id="128989070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14" cstate="print">
                      <a:extLst>
                        <a:ext uri="{28A0092B-C50C-407E-A947-70E740481C1C}">
                          <a14:useLocalDpi xmlns:a14="http://schemas.microsoft.com/office/drawing/2010/main" val="0"/>
                        </a:ext>
                      </a:extLst>
                    </a:blip>
                    <a:srcRect/>
                    <a:stretch>
                      <a:fillRect/>
                    </a:stretch>
                  </pic:blipFill>
                  <pic:spPr bwMode="auto">
                    <a:xfrm>
                      <a:off x="0" y="0"/>
                      <a:ext cx="400050" cy="465441"/>
                    </a:xfrm>
                    <a:prstGeom prst="rect">
                      <a:avLst/>
                    </a:prstGeom>
                    <a:noFill/>
                  </pic:spPr>
                </pic:pic>
              </a:graphicData>
            </a:graphic>
            <wp14:sizeRelH relativeFrom="margin">
              <wp14:pctWidth>0</wp14:pctWidth>
            </wp14:sizeRelH>
            <wp14:sizeRelV relativeFrom="margin">
              <wp14:pctHeight>0</wp14:pctHeight>
            </wp14:sizeRelV>
          </wp:anchor>
        </w:drawing>
      </w:r>
      <w:r w:rsidR="001E6DBF" w:rsidRPr="00772437">
        <w:t>Appendices</w:t>
      </w:r>
      <w:bookmarkEnd w:id="107"/>
    </w:p>
    <w:p w14:paraId="04C1CA8E" w14:textId="77777777" w:rsidR="00B81CD6" w:rsidRDefault="00B81CD6" w:rsidP="005B4721">
      <w:pPr>
        <w:pStyle w:val="BodyText"/>
      </w:pPr>
      <w:bookmarkStart w:id="108" w:name="_Toc196832787"/>
    </w:p>
    <w:p w14:paraId="0626BE29" w14:textId="4E932776" w:rsidR="00B81CD6" w:rsidRDefault="005B44EE" w:rsidP="005B4721">
      <w:pPr>
        <w:pStyle w:val="BodyText"/>
      </w:pPr>
      <w:r>
        <w:rPr>
          <w:noProof/>
          <w14:ligatures w14:val="standardContextual"/>
        </w:rPr>
        <mc:AlternateContent>
          <mc:Choice Requires="wps">
            <w:drawing>
              <wp:anchor distT="0" distB="0" distL="114300" distR="114300" simplePos="0" relativeHeight="251658377" behindDoc="0" locked="0" layoutInCell="1" allowOverlap="1" wp14:anchorId="014ABB14" wp14:editId="15C1CC42">
                <wp:simplePos x="0" y="0"/>
                <wp:positionH relativeFrom="margin">
                  <wp:posOffset>-334645</wp:posOffset>
                </wp:positionH>
                <wp:positionV relativeFrom="paragraph">
                  <wp:posOffset>176530</wp:posOffset>
                </wp:positionV>
                <wp:extent cx="5876925" cy="5438775"/>
                <wp:effectExtent l="19050" t="19050" r="28575" b="28575"/>
                <wp:wrapNone/>
                <wp:docPr id="1165575200" name="Rectangle: Diagonal Corners Rounded 2"/>
                <wp:cNvGraphicFramePr/>
                <a:graphic xmlns:a="http://schemas.openxmlformats.org/drawingml/2006/main">
                  <a:graphicData uri="http://schemas.microsoft.com/office/word/2010/wordprocessingShape">
                    <wps:wsp>
                      <wps:cNvSpPr/>
                      <wps:spPr>
                        <a:xfrm>
                          <a:off x="0" y="0"/>
                          <a:ext cx="5876925" cy="5438775"/>
                        </a:xfrm>
                        <a:prstGeom prst="round2DiagRect">
                          <a:avLst/>
                        </a:prstGeom>
                        <a:solidFill>
                          <a:srgbClr val="FFFFFF"/>
                        </a:solidFill>
                        <a:ln w="38100" cap="flat" cmpd="sng" algn="ctr">
                          <a:solidFill>
                            <a:srgbClr val="0291B1"/>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w:pict w14:anchorId="5524563B">
              <v:shape id="Rectangle: Diagonal Corners Rounded 2" style="position:absolute;margin-left:-26.35pt;margin-top:13.9pt;width:462.75pt;height:428.25pt;z-index:25165837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5876925,5438775" o:spid="_x0000_s1026" strokecolor="#0291b1" strokeweight="3pt" path="m906481,l5876925,r,l5876925,4532294v,500636,-405845,906481,-906481,906481l,5438775r,l,906481c,405845,405845,,906481,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zzPLYgIAANYEAAAOAAAAZHJzL2Uyb0RvYy54bWysVFtv2jAUfp+0/2D5fU2gUGjUULEipklV&#10;i9ZOfT44TmLJt9mG0P36HTtpoV2fpuXBnONz//wdrq4PSpI9d14YXdLRWU4J18xUQjcl/fm4/jKn&#10;xAfQFUijeUmfuafXi8+frjpb8LFpjay4I5hE+6KzJW1DsEWWedZyBf7MWK7RWBunIKDqmqxy0GF2&#10;JbNxnl9knXGVdYZx7/F21RvpIuWva87CfV17HogsKfYW0unSuY1ntriConFgW8GGNuAfulAgNBZ9&#10;TbWCAGTnxF+plGDOeFOHM2ZUZupaMJ5mwGlG+btpHlqwPM2C4Hj7CpP/f2nZ3f7BbhzC0FlfeBTj&#10;FIfaqfiL/ZFDAuv5FSx+CITh5XQ+u7gcTylhaJtOzuez2TTCmR3DrfPhGzeKRKGkzux0NV4JaH7g&#10;uyS4YH/rQx/04hzreiNFtRZSJsU12xvpyB7wDdfpG+q8cZOadCU9n49yfGcGyKVaQkBR2aqkXjeU&#10;gGyQpCy4VPtNtD8tko8vR19HHxWJTa7At30zKUN0g0KJgDyWQpV0nsdviJY6Wnli4jDqEegobU31&#10;vHHEmZ6a3rK1wCK34MMGHHIRp8H9Cvd41NLgiGaQKGmN+/3RffRHiqCVkg65jeP/2oHjlMjvGslz&#10;OZpM4jIkZTKdjVFxp5btqUXv1I1B6Ee4yZYlMfoH+SLWzqgnXMNlrIom0Axr90APyk3odw4XmfHl&#10;MrnhAlgIt/rBspg84hThfTw8gbMDZQKy7c687AEU7/jS+8ZIbZa7YGqRyHTEFekYFVyeRMxh0eN2&#10;nurJ6/h3tPgDAAD//wMAUEsDBBQABgAIAAAAIQCysnpe3gAAAAoBAAAPAAAAZHJzL2Rvd25yZXYu&#10;eG1sTI/NTsMwEITvSLyDtUhcUOs0FBKFOFWE4MiB8nPexG4cNV5HsZuGt2c50duM9tPsTLlb3CBm&#10;M4Xek4LNOgFhqPW6p07B58frKgcRIpLGwZNR8GMC7KrrqxIL7c/0buZ97ASHUChQgY1xLKQMrTUO&#10;w9qPhvh28JPDyHbqpJ7wzOFukGmSPEqHPfEHi6N5tqY97k9OwQGdldtjPdbz19td4/pk3Hy/KHV7&#10;s9RPIKJZ4j8Mf/W5OlTcqfEn0kEMClYPacaogjTjCQzkWcqiYZFv70FWpbycUP0CAAD//wMAUEsB&#10;Ai0AFAAGAAgAAAAhALaDOJL+AAAA4QEAABMAAAAAAAAAAAAAAAAAAAAAAFtDb250ZW50X1R5cGVz&#10;XS54bWxQSwECLQAUAAYACAAAACEAOP0h/9YAAACUAQAACwAAAAAAAAAAAAAAAAAvAQAAX3JlbHMv&#10;LnJlbHNQSwECLQAUAAYACAAAACEAT88zy2ICAADWBAAADgAAAAAAAAAAAAAAAAAuAgAAZHJzL2Uy&#10;b0RvYy54bWxQSwECLQAUAAYACAAAACEAsrJ6Xt4AAAAKAQAADwAAAAAAAAAAAAAAAAC8BAAAZHJz&#10;L2Rvd25yZXYueG1sUEsFBgAAAAAEAAQA8wAAAMcFAAAAAA==&#10;" w14:anchorId="37B51DCC">
                <v:stroke joinstyle="miter"/>
                <v:path arrowok="t" o:connecttype="custom" o:connectlocs="906481,0;5876925,0;5876925,0;5876925,4532294;4970444,5438775;0,5438775;0,5438775;0,906481;906481,0" o:connectangles="0,0,0,0,0,0,0,0,0"/>
                <w10:wrap anchorx="margin"/>
              </v:shape>
            </w:pict>
          </mc:Fallback>
        </mc:AlternateContent>
      </w:r>
    </w:p>
    <w:p w14:paraId="6E05308F" w14:textId="519A6C32" w:rsidR="00B81CD6" w:rsidRDefault="00D7459A" w:rsidP="005B4721">
      <w:pPr>
        <w:pStyle w:val="BodyText"/>
      </w:pPr>
      <w:r>
        <w:rPr>
          <w:noProof/>
          <w14:ligatures w14:val="standardContextual"/>
        </w:rPr>
        <mc:AlternateContent>
          <mc:Choice Requires="wps">
            <w:drawing>
              <wp:anchor distT="0" distB="0" distL="114300" distR="114300" simplePos="0" relativeHeight="251658380" behindDoc="0" locked="0" layoutInCell="1" allowOverlap="1" wp14:anchorId="6F9AA3DD" wp14:editId="5A9CB682">
                <wp:simplePos x="0" y="0"/>
                <wp:positionH relativeFrom="column">
                  <wp:posOffset>5608955</wp:posOffset>
                </wp:positionH>
                <wp:positionV relativeFrom="paragraph">
                  <wp:posOffset>8890</wp:posOffset>
                </wp:positionV>
                <wp:extent cx="1076325" cy="1123950"/>
                <wp:effectExtent l="0" t="0" r="9525" b="0"/>
                <wp:wrapNone/>
                <wp:docPr id="840914579" name="Text Box 9"/>
                <wp:cNvGraphicFramePr/>
                <a:graphic xmlns:a="http://schemas.openxmlformats.org/drawingml/2006/main">
                  <a:graphicData uri="http://schemas.microsoft.com/office/word/2010/wordprocessingShape">
                    <wps:wsp>
                      <wps:cNvSpPr txBox="1"/>
                      <wps:spPr>
                        <a:xfrm>
                          <a:off x="0" y="0"/>
                          <a:ext cx="1076325" cy="1123950"/>
                        </a:xfrm>
                        <a:prstGeom prst="rect">
                          <a:avLst/>
                        </a:prstGeom>
                        <a:solidFill>
                          <a:srgbClr val="FFFFFF"/>
                        </a:solidFill>
                        <a:ln w="6350">
                          <a:noFill/>
                        </a:ln>
                      </wps:spPr>
                      <wps:txbx>
                        <w:txbxContent>
                          <w:p w14:paraId="31F4EF8A" w14:textId="77777777" w:rsidR="002318F3" w:rsidRPr="00AC75BD" w:rsidRDefault="002318F3" w:rsidP="002318F3">
                            <w:pPr>
                              <w:rPr>
                                <w:b/>
                                <w:bCs/>
                                <w:color w:val="032C4F" w:themeColor="text2"/>
                              </w:rPr>
                            </w:pPr>
                            <w:r w:rsidRPr="00AC75BD">
                              <w:rPr>
                                <w:b/>
                                <w:bCs/>
                                <w:color w:val="032C4F" w:themeColor="text2"/>
                              </w:rPr>
                              <w:t xml:space="preserve">Click on the </w:t>
                            </w:r>
                            <w:r w:rsidR="00CD25AD">
                              <w:rPr>
                                <w:b/>
                                <w:bCs/>
                                <w:color w:val="032C4F" w:themeColor="text2"/>
                              </w:rPr>
                              <w:t>appendix</w:t>
                            </w:r>
                            <w:r w:rsidRPr="00AC75BD">
                              <w:rPr>
                                <w:b/>
                                <w:bCs/>
                                <w:color w:val="032C4F" w:themeColor="text2"/>
                              </w:rPr>
                              <w:t xml:space="preserve"> of interest or scroll through in</w:t>
                            </w:r>
                            <w:r>
                              <w:rPr>
                                <w:b/>
                                <w:bCs/>
                                <w:color w:val="032C4F" w:themeColor="text2"/>
                              </w:rPr>
                              <w:t xml:space="preserve"> the </w:t>
                            </w:r>
                            <w:r w:rsidR="00CD25AD">
                              <w:rPr>
                                <w:b/>
                                <w:bCs/>
                                <w:color w:val="032C4F" w:themeColor="text2"/>
                              </w:rPr>
                              <w:t>appendices</w:t>
                            </w:r>
                            <w:r>
                              <w:rPr>
                                <w:b/>
                                <w:bCs/>
                                <w:color w:val="032C4F" w:themeColor="text2"/>
                              </w:rPr>
                              <w:t xml:space="preserve"> in </w:t>
                            </w:r>
                            <w:r w:rsidRPr="00AC75BD">
                              <w:rPr>
                                <w:b/>
                                <w:bCs/>
                                <w:color w:val="032C4F" w:themeColor="text2"/>
                              </w:rPr>
                              <w:t>order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F9AA3DD" id="_x0000_s1123" type="#_x0000_t202" style="position:absolute;margin-left:441.65pt;margin-top:.7pt;width:84.75pt;height:88.5pt;z-index:2516583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FvFtMgIAAF4EAAAOAAAAZHJzL2Uyb0RvYy54bWysVFtv2jAUfp+0/2D5fYSES9uIUDEqpkmo&#10;rUSnPhvHJpEcH882JOzX79gBSrs9TePBHPvcv++czO67RpGDsK4GXdB0MKREaA5lrXcF/fGy+nJL&#10;ifNMl0yBFgU9Ckfv558/zVqTiwwqUKWwBINol7emoJX3Jk8SxyvRMDcAIzQqJdiGebzaXVJa1mL0&#10;RiXZcDhNWrClscCFc/j60CvpPMaXUnD/JKUTnqiCYm0+njae23Am8xnLd5aZquanMtg/VNGwWmPS&#10;S6gH5hnZ2/qPUE3NLTiQfsChSUDKmovYA3aTDj90s6mYEbEXBMeZC0zu/4Xlj4eNebbEd1+hQwID&#10;IK1xucPH0E8nbRP+sVKCeoTweIFNdJ7w4DS8mY6yCSUcdWmaje4mEdjkzd1Y578JaEgQCmqRlwgX&#10;O6ydx5RoejYJ2RyoulzVSsWL3W2XypIDQw5X8ReqRJd3ZkqTtqDTEeYOXhqCf2+nNJq/dRUk3207&#10;UpcFvc3OLW+hPCISFvohcYavaqx2zZx/ZhanApvHSfdPeEgFmAxOEiUV2F9/ew/2SBZqKWlxygrq&#10;fu6ZFZSo7xppvEvH4zCW8TKe3GR4sdea7bVG75slIAgp7pThUQz2Xp1FaaF5xYVYhKyoYppj7oL6&#10;s7j0/ezjQnGxWEQjHETD/FpvDA+hA3iBi5fulVlzIswj149wnkeWf+Ctt+1hX+w9yDqSGoDuUT3h&#10;j0MciTstXNiS63u0evsszH8DAAD//wMAUEsDBBQABgAIAAAAIQDK3/qu3AAAAAoBAAAPAAAAZHJz&#10;L2Rvd25yZXYueG1sTI/BTsMwEETvSPyDtUjcqNM2QBTiVAiJKxJt6dmNlzjCXke226b9erYnuO3o&#10;jWZnmtXknThiTEMgBfNZAQKpC2agXsF28/5QgUhZk9EuECo4Y4JVe3vT6NqEE33icZ17wSGUaq3A&#10;5jzWUqbOotdpFkYkZt8hep1Zxl6aqE8c7p1cFMWT9Hog/mD1iG8Wu5/1wSvY9f6y+5qP0RrvSvq4&#10;nDfbMCh1fze9voDIOOU/M1zrc3VoudM+HMgk4RRU1XLJVgYliCsvHhe8Zc/Xc1WCbBv5f0L7CwAA&#10;//8DAFBLAQItABQABgAIAAAAIQC2gziS/gAAAOEBAAATAAAAAAAAAAAAAAAAAAAAAABbQ29udGVu&#10;dF9UeXBlc10ueG1sUEsBAi0AFAAGAAgAAAAhADj9If/WAAAAlAEAAAsAAAAAAAAAAAAAAAAALwEA&#10;AF9yZWxzLy5yZWxzUEsBAi0AFAAGAAgAAAAhAMkW8W0yAgAAXgQAAA4AAAAAAAAAAAAAAAAALgIA&#10;AGRycy9lMm9Eb2MueG1sUEsBAi0AFAAGAAgAAAAhAMrf+q7cAAAACgEAAA8AAAAAAAAAAAAAAAAA&#10;jAQAAGRycy9kb3ducmV2LnhtbFBLBQYAAAAABAAEAPMAAACVBQAAAAA=&#10;" stroked="f" strokeweight=".5pt">
                <v:textbox>
                  <w:txbxContent>
                    <w:p w14:paraId="31F4EF8A" w14:textId="77777777" w:rsidR="002318F3" w:rsidRPr="00AC75BD" w:rsidRDefault="002318F3" w:rsidP="002318F3">
                      <w:pPr>
                        <w:rPr>
                          <w:b/>
                          <w:bCs/>
                          <w:color w:val="032C4F" w:themeColor="text2"/>
                        </w:rPr>
                      </w:pPr>
                      <w:r w:rsidRPr="00AC75BD">
                        <w:rPr>
                          <w:b/>
                          <w:bCs/>
                          <w:color w:val="032C4F" w:themeColor="text2"/>
                        </w:rPr>
                        <w:t xml:space="preserve">Click on the </w:t>
                      </w:r>
                      <w:r w:rsidR="00CD25AD">
                        <w:rPr>
                          <w:b/>
                          <w:bCs/>
                          <w:color w:val="032C4F" w:themeColor="text2"/>
                        </w:rPr>
                        <w:t>appendix</w:t>
                      </w:r>
                      <w:r w:rsidRPr="00AC75BD">
                        <w:rPr>
                          <w:b/>
                          <w:bCs/>
                          <w:color w:val="032C4F" w:themeColor="text2"/>
                        </w:rPr>
                        <w:t xml:space="preserve"> of interest or scroll through in</w:t>
                      </w:r>
                      <w:r>
                        <w:rPr>
                          <w:b/>
                          <w:bCs/>
                          <w:color w:val="032C4F" w:themeColor="text2"/>
                        </w:rPr>
                        <w:t xml:space="preserve"> the </w:t>
                      </w:r>
                      <w:r w:rsidR="00CD25AD">
                        <w:rPr>
                          <w:b/>
                          <w:bCs/>
                          <w:color w:val="032C4F" w:themeColor="text2"/>
                        </w:rPr>
                        <w:t>appendices</w:t>
                      </w:r>
                      <w:r>
                        <w:rPr>
                          <w:b/>
                          <w:bCs/>
                          <w:color w:val="032C4F" w:themeColor="text2"/>
                        </w:rPr>
                        <w:t xml:space="preserve"> in </w:t>
                      </w:r>
                      <w:r w:rsidRPr="00AC75BD">
                        <w:rPr>
                          <w:b/>
                          <w:bCs/>
                          <w:color w:val="032C4F" w:themeColor="text2"/>
                        </w:rPr>
                        <w:t>order</w:t>
                      </w:r>
                    </w:p>
                  </w:txbxContent>
                </v:textbox>
              </v:shape>
            </w:pict>
          </mc:Fallback>
        </mc:AlternateContent>
      </w:r>
    </w:p>
    <w:p w14:paraId="194E9136" w14:textId="39BE39FD" w:rsidR="00B81CD6" w:rsidRDefault="005B44EE" w:rsidP="005B4721">
      <w:pPr>
        <w:pStyle w:val="BodyText"/>
      </w:pPr>
      <w:r>
        <w:rPr>
          <w:noProof/>
          <w14:ligatures w14:val="standardContextual"/>
        </w:rPr>
        <mc:AlternateContent>
          <mc:Choice Requires="wps">
            <w:drawing>
              <wp:anchor distT="0" distB="0" distL="114300" distR="114300" simplePos="0" relativeHeight="251658400" behindDoc="0" locked="0" layoutInCell="1" allowOverlap="1" wp14:anchorId="31B0880D" wp14:editId="01309D55">
                <wp:simplePos x="0" y="0"/>
                <wp:positionH relativeFrom="margin">
                  <wp:posOffset>-58420</wp:posOffset>
                </wp:positionH>
                <wp:positionV relativeFrom="paragraph">
                  <wp:posOffset>137160</wp:posOffset>
                </wp:positionV>
                <wp:extent cx="5162550" cy="4962525"/>
                <wp:effectExtent l="0" t="0" r="0" b="9525"/>
                <wp:wrapNone/>
                <wp:docPr id="1343385062" name="Text Box 3"/>
                <wp:cNvGraphicFramePr/>
                <a:graphic xmlns:a="http://schemas.openxmlformats.org/drawingml/2006/main">
                  <a:graphicData uri="http://schemas.microsoft.com/office/word/2010/wordprocessingShape">
                    <wps:wsp>
                      <wps:cNvSpPr txBox="1"/>
                      <wps:spPr>
                        <a:xfrm>
                          <a:off x="0" y="0"/>
                          <a:ext cx="5162550" cy="4962525"/>
                        </a:xfrm>
                        <a:prstGeom prst="rect">
                          <a:avLst/>
                        </a:prstGeom>
                        <a:solidFill>
                          <a:srgbClr val="FFFFFF"/>
                        </a:solidFill>
                        <a:ln w="6350">
                          <a:noFill/>
                        </a:ln>
                      </wps:spPr>
                      <wps:txbx>
                        <w:txbxContent>
                          <w:p w14:paraId="618E13F9" w14:textId="68111F2F" w:rsidR="002318F3" w:rsidRPr="003E4AB6" w:rsidRDefault="002318F3" w:rsidP="002318F3">
                            <w:pPr>
                              <w:rPr>
                                <w:b/>
                                <w:bCs/>
                                <w:color w:val="002060"/>
                                <w:sz w:val="28"/>
                                <w:szCs w:val="32"/>
                              </w:rPr>
                            </w:pPr>
                            <w:r w:rsidRPr="003E4AB6">
                              <w:rPr>
                                <w:b/>
                                <w:bCs/>
                                <w:color w:val="002060"/>
                                <w:sz w:val="28"/>
                                <w:szCs w:val="32"/>
                              </w:rPr>
                              <w:t>Section Navigation – A</w:t>
                            </w:r>
                            <w:r w:rsidR="007B0022">
                              <w:rPr>
                                <w:b/>
                                <w:bCs/>
                                <w:color w:val="002060"/>
                                <w:sz w:val="28"/>
                                <w:szCs w:val="32"/>
                              </w:rPr>
                              <w:t>ppendices</w:t>
                            </w:r>
                            <w:r w:rsidRPr="003E4AB6">
                              <w:rPr>
                                <w:b/>
                                <w:bCs/>
                                <w:color w:val="002060"/>
                                <w:sz w:val="28"/>
                                <w:szCs w:val="32"/>
                              </w:rPr>
                              <w:t xml:space="preserve"> List </w:t>
                            </w:r>
                          </w:p>
                          <w:p w14:paraId="22A131E4" w14:textId="36003789" w:rsidR="002318F3" w:rsidRDefault="007B0022" w:rsidP="002318F3">
                            <w:pPr>
                              <w:rPr>
                                <w:b/>
                                <w:bCs/>
                              </w:rPr>
                            </w:pPr>
                            <w:r>
                              <w:rPr>
                                <w:b/>
                                <w:bCs/>
                              </w:rPr>
                              <w:t xml:space="preserve">Appendix 1 - </w:t>
                            </w:r>
                            <w:hyperlink w:anchor="_Appendix_1_-" w:history="1">
                              <w:r w:rsidRPr="009A30B9">
                                <w:rPr>
                                  <w:rStyle w:val="Hyperlink"/>
                                </w:rPr>
                                <w:t>Team roles template for general practices</w:t>
                              </w:r>
                            </w:hyperlink>
                          </w:p>
                          <w:p w14:paraId="335E310F" w14:textId="2369228B" w:rsidR="007B0022" w:rsidRDefault="007B0022" w:rsidP="002318F3">
                            <w:pPr>
                              <w:rPr>
                                <w:b/>
                                <w:bCs/>
                              </w:rPr>
                            </w:pPr>
                            <w:r>
                              <w:rPr>
                                <w:b/>
                                <w:bCs/>
                              </w:rPr>
                              <w:t xml:space="preserve">Appendix 2 - </w:t>
                            </w:r>
                            <w:hyperlink w:anchor="_Appendix_2_–" w:history="1">
                              <w:r w:rsidR="00F166EC" w:rsidRPr="009A30B9">
                                <w:rPr>
                                  <w:rStyle w:val="Hyperlink"/>
                                </w:rPr>
                                <w:t xml:space="preserve">Model </w:t>
                              </w:r>
                              <w:proofErr w:type="gramStart"/>
                              <w:r w:rsidR="00F166EC" w:rsidRPr="009A30B9">
                                <w:rPr>
                                  <w:rStyle w:val="Hyperlink"/>
                                </w:rPr>
                                <w:t>For</w:t>
                              </w:r>
                              <w:proofErr w:type="gramEnd"/>
                              <w:r w:rsidR="00F166EC" w:rsidRPr="009A30B9">
                                <w:rPr>
                                  <w:rStyle w:val="Hyperlink"/>
                                </w:rPr>
                                <w:t xml:space="preserve"> Improvement and PDSA Template</w:t>
                              </w:r>
                            </w:hyperlink>
                          </w:p>
                          <w:p w14:paraId="274CAD06" w14:textId="3D2D7D96" w:rsidR="00F166EC" w:rsidRDefault="00F166EC" w:rsidP="002F5DD2">
                            <w:pPr>
                              <w:ind w:left="720"/>
                              <w:rPr>
                                <w:b/>
                                <w:bCs/>
                              </w:rPr>
                            </w:pPr>
                            <w:r>
                              <w:rPr>
                                <w:b/>
                                <w:bCs/>
                              </w:rPr>
                              <w:t>2.1</w:t>
                            </w:r>
                            <w:r w:rsidR="009A30B9" w:rsidRPr="009A30B9">
                              <w:t xml:space="preserve"> </w:t>
                            </w:r>
                            <w:hyperlink w:anchor="_Appendix_2.1_-" w:history="1">
                              <w:r w:rsidR="009A30B9" w:rsidRPr="009A30B9">
                                <w:rPr>
                                  <w:rStyle w:val="Hyperlink"/>
                                </w:rPr>
                                <w:t>Model for Improvement Template</w:t>
                              </w:r>
                            </w:hyperlink>
                          </w:p>
                          <w:p w14:paraId="5C8642C9" w14:textId="6904D2BC" w:rsidR="00F166EC" w:rsidRDefault="00F166EC" w:rsidP="002F5DD2">
                            <w:pPr>
                              <w:ind w:left="720"/>
                              <w:rPr>
                                <w:b/>
                                <w:bCs/>
                              </w:rPr>
                            </w:pPr>
                            <w:r>
                              <w:rPr>
                                <w:b/>
                                <w:bCs/>
                              </w:rPr>
                              <w:t>2.2</w:t>
                            </w:r>
                            <w:r w:rsidR="009A30B9" w:rsidRPr="009A30B9">
                              <w:t xml:space="preserve"> </w:t>
                            </w:r>
                            <w:hyperlink w:anchor="_Appendix_2.2_-" w:history="1">
                              <w:r w:rsidR="009A30B9" w:rsidRPr="009A30B9">
                                <w:rPr>
                                  <w:rStyle w:val="Hyperlink"/>
                                </w:rPr>
                                <w:t>PDSA (Plan-Do-Study-Act) Template</w:t>
                              </w:r>
                            </w:hyperlink>
                          </w:p>
                          <w:p w14:paraId="23466FBC" w14:textId="399733AB" w:rsidR="00F166EC" w:rsidRDefault="00F166EC" w:rsidP="002318F3">
                            <w:pPr>
                              <w:rPr>
                                <w:b/>
                                <w:bCs/>
                              </w:rPr>
                            </w:pPr>
                            <w:r>
                              <w:rPr>
                                <w:b/>
                                <w:bCs/>
                              </w:rPr>
                              <w:t>Appendix 3</w:t>
                            </w:r>
                            <w:r w:rsidR="00F059D0">
                              <w:rPr>
                                <w:b/>
                                <w:bCs/>
                              </w:rPr>
                              <w:t xml:space="preserve"> </w:t>
                            </w:r>
                            <w:hyperlink w:anchor="_Appendix_3:_Example" w:history="1">
                              <w:r w:rsidR="00F059D0" w:rsidRPr="00F059D0">
                                <w:rPr>
                                  <w:rStyle w:val="Hyperlink"/>
                                </w:rPr>
                                <w:t>Example MFI and PDSAs</w:t>
                              </w:r>
                            </w:hyperlink>
                          </w:p>
                          <w:p w14:paraId="393B378F" w14:textId="76A5DD75" w:rsidR="00F059D0" w:rsidRDefault="00F059D0" w:rsidP="002F5DD2">
                            <w:pPr>
                              <w:ind w:left="720"/>
                              <w:rPr>
                                <w:b/>
                                <w:bCs/>
                              </w:rPr>
                            </w:pPr>
                            <w:r>
                              <w:rPr>
                                <w:b/>
                                <w:bCs/>
                              </w:rPr>
                              <w:t xml:space="preserve">3.1 </w:t>
                            </w:r>
                            <w:hyperlink w:anchor="_3.1._MFI_and" w:history="1">
                              <w:r w:rsidRPr="00F059D0">
                                <w:rPr>
                                  <w:rStyle w:val="Hyperlink"/>
                                </w:rPr>
                                <w:t>MFI and PDSA - Identifying Active Patients &amp; Linking to MyMedicare Program</w:t>
                              </w:r>
                            </w:hyperlink>
                          </w:p>
                          <w:p w14:paraId="1960F1C0" w14:textId="0E9AE541" w:rsidR="00F059D0" w:rsidRDefault="00F059D0" w:rsidP="002F5DD2">
                            <w:pPr>
                              <w:ind w:left="720"/>
                              <w:rPr>
                                <w:b/>
                                <w:bCs/>
                              </w:rPr>
                            </w:pPr>
                            <w:r>
                              <w:rPr>
                                <w:b/>
                                <w:bCs/>
                              </w:rPr>
                              <w:t xml:space="preserve">3.2 </w:t>
                            </w:r>
                            <w:hyperlink w:anchor="_3.2_MFI_and" w:history="1">
                              <w:r w:rsidRPr="00F059D0">
                                <w:rPr>
                                  <w:rStyle w:val="Hyperlink"/>
                                </w:rPr>
                                <w:t>MFI and PDSA - Correcting Missing Demographic Information</w:t>
                              </w:r>
                            </w:hyperlink>
                          </w:p>
                          <w:p w14:paraId="0A94D3C6" w14:textId="2A3CD0CB" w:rsidR="00F059D0" w:rsidRDefault="00F059D0" w:rsidP="002F5DD2">
                            <w:pPr>
                              <w:ind w:left="720"/>
                              <w:rPr>
                                <w:b/>
                                <w:bCs/>
                              </w:rPr>
                            </w:pPr>
                            <w:r>
                              <w:rPr>
                                <w:b/>
                                <w:bCs/>
                              </w:rPr>
                              <w:t>3.3</w:t>
                            </w:r>
                            <w:r w:rsidR="008C6A69">
                              <w:rPr>
                                <w:b/>
                                <w:bCs/>
                              </w:rPr>
                              <w:t xml:space="preserve"> </w:t>
                            </w:r>
                            <w:hyperlink w:anchor="_3.3_MFI_and" w:history="1">
                              <w:r w:rsidR="006A26E0" w:rsidRPr="006A26E0">
                                <w:rPr>
                                  <w:rStyle w:val="Hyperlink"/>
                                </w:rPr>
                                <w:t>MFI and PDSA – Accurate Recording of Demographic Data and Lifestyle Risk Factor</w:t>
                              </w:r>
                            </w:hyperlink>
                          </w:p>
                          <w:p w14:paraId="1B37A78D" w14:textId="6B8FB4FA" w:rsidR="00F059D0" w:rsidRDefault="00F059D0" w:rsidP="002F5DD2">
                            <w:pPr>
                              <w:ind w:left="720"/>
                              <w:rPr>
                                <w:b/>
                                <w:bCs/>
                              </w:rPr>
                            </w:pPr>
                            <w:r>
                              <w:rPr>
                                <w:b/>
                                <w:bCs/>
                              </w:rPr>
                              <w:t>3.4</w:t>
                            </w:r>
                            <w:r w:rsidR="00E11FEB">
                              <w:rPr>
                                <w:b/>
                                <w:bCs/>
                              </w:rPr>
                              <w:t xml:space="preserve"> </w:t>
                            </w:r>
                            <w:hyperlink w:anchor="_3.4_MFI_and" w:history="1">
                              <w:r w:rsidR="00E11FEB" w:rsidRPr="00E11FEB">
                                <w:rPr>
                                  <w:rStyle w:val="Hyperlink"/>
                                </w:rPr>
                                <w:t>MFI and PDSA – Data Coding Accuracy for Chronic Conditions</w:t>
                              </w:r>
                            </w:hyperlink>
                          </w:p>
                          <w:p w14:paraId="2C5F4AE5" w14:textId="12FB4B9E" w:rsidR="00F059D0" w:rsidRDefault="00F059D0" w:rsidP="002F5DD2">
                            <w:pPr>
                              <w:ind w:left="720"/>
                              <w:rPr>
                                <w:b/>
                                <w:bCs/>
                              </w:rPr>
                            </w:pPr>
                            <w:r>
                              <w:rPr>
                                <w:b/>
                                <w:bCs/>
                              </w:rPr>
                              <w:t>3.5</w:t>
                            </w:r>
                            <w:r w:rsidR="00A71C48">
                              <w:rPr>
                                <w:b/>
                                <w:bCs/>
                              </w:rPr>
                              <w:t xml:space="preserve"> </w:t>
                            </w:r>
                            <w:hyperlink w:anchor="_3.5_MFI_and" w:history="1">
                              <w:r w:rsidR="00A71C48" w:rsidRPr="00A71C48">
                                <w:rPr>
                                  <w:rStyle w:val="Hyperlink"/>
                                </w:rPr>
                                <w:t>MFI and PDSA – Team awareness, desire and readiness</w:t>
                              </w:r>
                            </w:hyperlink>
                          </w:p>
                          <w:p w14:paraId="23F11E2B" w14:textId="2DC5288E" w:rsidR="00F059D0" w:rsidRDefault="00F059D0" w:rsidP="002F5DD2">
                            <w:pPr>
                              <w:ind w:left="720"/>
                              <w:rPr>
                                <w:b/>
                                <w:bCs/>
                              </w:rPr>
                            </w:pPr>
                            <w:r>
                              <w:rPr>
                                <w:b/>
                                <w:bCs/>
                              </w:rPr>
                              <w:t>3.6</w:t>
                            </w:r>
                            <w:r w:rsidR="00A71C48">
                              <w:rPr>
                                <w:b/>
                                <w:bCs/>
                              </w:rPr>
                              <w:t xml:space="preserve"> </w:t>
                            </w:r>
                            <w:hyperlink w:anchor="_3.6_MFI_and" w:history="1">
                              <w:r w:rsidR="00B571E3" w:rsidRPr="00B571E3">
                                <w:rPr>
                                  <w:rStyle w:val="Hyperlink"/>
                                </w:rPr>
                                <w:t>MFI and PDSA - Patients eligible for chronic disease management planning or review</w:t>
                              </w:r>
                            </w:hyperlink>
                          </w:p>
                          <w:p w14:paraId="1B4A9670" w14:textId="49E9D96F" w:rsidR="00F059D0" w:rsidRPr="00B571E3" w:rsidRDefault="00F059D0" w:rsidP="002F5DD2">
                            <w:pPr>
                              <w:ind w:left="720"/>
                            </w:pPr>
                            <w:r>
                              <w:rPr>
                                <w:b/>
                                <w:bCs/>
                              </w:rPr>
                              <w:t>3.7</w:t>
                            </w:r>
                            <w:r w:rsidR="00B571E3">
                              <w:rPr>
                                <w:b/>
                                <w:bCs/>
                              </w:rPr>
                              <w:t xml:space="preserve"> </w:t>
                            </w:r>
                            <w:hyperlink w:anchor="_3.7_MFI_and" w:history="1">
                              <w:r w:rsidR="00B571E3" w:rsidRPr="00B571E3">
                                <w:rPr>
                                  <w:rStyle w:val="Hyperlink"/>
                                </w:rPr>
                                <w:t>MFI and PDSA – Patients with chronic conditions – Diabetes</w:t>
                              </w:r>
                            </w:hyperlink>
                          </w:p>
                          <w:p w14:paraId="147D1F7C" w14:textId="761312A3" w:rsidR="00F059D0" w:rsidRDefault="00F059D0" w:rsidP="002F5DD2">
                            <w:pPr>
                              <w:ind w:left="720"/>
                              <w:rPr>
                                <w:b/>
                                <w:bCs/>
                              </w:rPr>
                            </w:pPr>
                            <w:r>
                              <w:rPr>
                                <w:b/>
                                <w:bCs/>
                              </w:rPr>
                              <w:t>3.8</w:t>
                            </w:r>
                            <w:r w:rsidR="00B571E3" w:rsidRPr="00B571E3">
                              <w:t xml:space="preserve"> </w:t>
                            </w:r>
                            <w:hyperlink w:anchor="_3.8_MFI_and" w:history="1">
                              <w:r w:rsidR="00B571E3" w:rsidRPr="00B571E3">
                                <w:rPr>
                                  <w:rStyle w:val="Hyperlink"/>
                                </w:rPr>
                                <w:t xml:space="preserve">MFI and PDSA – Patients with a </w:t>
                              </w:r>
                              <w:r w:rsidR="00287631">
                                <w:rPr>
                                  <w:rStyle w:val="Hyperlink"/>
                                </w:rPr>
                                <w:t>management</w:t>
                              </w:r>
                              <w:r w:rsidR="00B571E3" w:rsidRPr="00B571E3">
                                <w:rPr>
                                  <w:rStyle w:val="Hyperlink"/>
                                </w:rPr>
                                <w:t xml:space="preserve"> plan billed in the past 12 months</w:t>
                              </w:r>
                            </w:hyperlink>
                          </w:p>
                          <w:p w14:paraId="38A7CFD6" w14:textId="4CDB4928" w:rsidR="00F059D0" w:rsidRDefault="00F059D0" w:rsidP="002F5DD2">
                            <w:pPr>
                              <w:ind w:left="720"/>
                              <w:rPr>
                                <w:b/>
                                <w:bCs/>
                              </w:rPr>
                            </w:pPr>
                            <w:r>
                              <w:rPr>
                                <w:b/>
                                <w:bCs/>
                              </w:rPr>
                              <w:t>3.9</w:t>
                            </w:r>
                            <w:r w:rsidR="00B571E3">
                              <w:rPr>
                                <w:b/>
                                <w:bCs/>
                              </w:rPr>
                              <w:t xml:space="preserve"> </w:t>
                            </w:r>
                            <w:hyperlink w:anchor="_3.9_MFI_and" w:history="1">
                              <w:r w:rsidR="00B571E3" w:rsidRPr="00B571E3">
                                <w:rPr>
                                  <w:rStyle w:val="Hyperlink"/>
                                </w:rPr>
                                <w:t>MFI and PDSA – Patient Engagement and Reminders</w:t>
                              </w:r>
                            </w:hyperlink>
                          </w:p>
                          <w:p w14:paraId="33325DCC" w14:textId="49D0872C" w:rsidR="00F059D0" w:rsidRDefault="00F059D0" w:rsidP="002F5DD2">
                            <w:pPr>
                              <w:ind w:left="720"/>
                              <w:rPr>
                                <w:b/>
                                <w:bCs/>
                              </w:rPr>
                            </w:pPr>
                            <w:r>
                              <w:rPr>
                                <w:b/>
                                <w:bCs/>
                              </w:rPr>
                              <w:t>3.10</w:t>
                            </w:r>
                            <w:r w:rsidR="00B571E3">
                              <w:rPr>
                                <w:b/>
                                <w:bCs/>
                              </w:rPr>
                              <w:t xml:space="preserve"> </w:t>
                            </w:r>
                            <w:hyperlink w:anchor="_3.10_MFI_and" w:history="1">
                              <w:r w:rsidR="00B571E3" w:rsidRPr="00B571E3">
                                <w:rPr>
                                  <w:rStyle w:val="Hyperlink"/>
                                </w:rPr>
                                <w:t>MFI and PDSA - Reducing Missed Appointments</w:t>
                              </w:r>
                            </w:hyperlink>
                          </w:p>
                          <w:p w14:paraId="692CE350" w14:textId="58D542E7" w:rsidR="00F166EC" w:rsidRDefault="00F166EC" w:rsidP="002318F3">
                            <w:r>
                              <w:rPr>
                                <w:b/>
                                <w:bCs/>
                              </w:rPr>
                              <w:t xml:space="preserve">Appendix </w:t>
                            </w:r>
                            <w:r w:rsidR="006412E2">
                              <w:rPr>
                                <w:b/>
                                <w:bCs/>
                              </w:rPr>
                              <w:t>4</w:t>
                            </w:r>
                            <w:r w:rsidR="00B571E3">
                              <w:rPr>
                                <w:b/>
                                <w:bCs/>
                              </w:rPr>
                              <w:t xml:space="preserve"> - </w:t>
                            </w:r>
                            <w:hyperlink w:anchor="_Appendix_5_-" w:history="1">
                              <w:r w:rsidR="00B571E3" w:rsidRPr="00B571E3">
                                <w:rPr>
                                  <w:rStyle w:val="Hyperlink"/>
                                </w:rPr>
                                <w:t xml:space="preserve">Claiming workflow - </w:t>
                              </w:r>
                              <w:r w:rsidR="000D0A51">
                                <w:rPr>
                                  <w:rStyle w:val="Hyperlink"/>
                                </w:rPr>
                                <w:t>Management</w:t>
                              </w:r>
                              <w:r w:rsidR="00B571E3" w:rsidRPr="00B571E3">
                                <w:rPr>
                                  <w:rStyle w:val="Hyperlink"/>
                                </w:rPr>
                                <w:t xml:space="preserve"> Plan (GPCMMP 965 or 92029)</w:t>
                              </w:r>
                            </w:hyperlink>
                          </w:p>
                          <w:p w14:paraId="12C31AD2" w14:textId="087483D2" w:rsidR="00B571E3" w:rsidRPr="00CB4030" w:rsidRDefault="00B571E3" w:rsidP="002318F3">
                            <w:pPr>
                              <w:rPr>
                                <w:b/>
                                <w:bCs/>
                              </w:rPr>
                            </w:pPr>
                            <w:r w:rsidRPr="00B571E3">
                              <w:rPr>
                                <w:b/>
                                <w:bCs/>
                              </w:rPr>
                              <w:t xml:space="preserve">Appendix </w:t>
                            </w:r>
                            <w:r w:rsidR="006412E2">
                              <w:rPr>
                                <w:b/>
                                <w:bCs/>
                              </w:rPr>
                              <w:t>5</w:t>
                            </w:r>
                            <w:r>
                              <w:t xml:space="preserve"> - </w:t>
                            </w:r>
                            <w:hyperlink w:anchor="_Appendix_6_-" w:history="1">
                              <w:r w:rsidRPr="00B571E3">
                                <w:rPr>
                                  <w:rStyle w:val="Hyperlink"/>
                                </w:rPr>
                                <w:t xml:space="preserve">Claiming workflow </w:t>
                              </w:r>
                              <w:r w:rsidR="000D0A51">
                                <w:rPr>
                                  <w:rStyle w:val="Hyperlink"/>
                                </w:rPr>
                                <w:t>Management</w:t>
                              </w:r>
                              <w:r w:rsidRPr="00B571E3">
                                <w:rPr>
                                  <w:rStyle w:val="Hyperlink"/>
                                </w:rPr>
                                <w:t xml:space="preserve"> Plan Review (GPCCMP Review Appointments)</w:t>
                              </w:r>
                            </w:hyperlink>
                          </w:p>
                          <w:p w14:paraId="37569185" w14:textId="749D50B4" w:rsidR="002318F3" w:rsidRPr="00CB4030" w:rsidRDefault="002318F3" w:rsidP="002318F3">
                            <w:pPr>
                              <w:rPr>
                                <w:b/>
                                <w:bCs/>
                              </w:rPr>
                            </w:pPr>
                            <w:r w:rsidRPr="00CB4030">
                              <w:rPr>
                                <w:b/>
                                <w:bCs/>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1B0880D" id="_x0000_s1124" type="#_x0000_t202" style="position:absolute;margin-left:-4.6pt;margin-top:10.8pt;width:406.5pt;height:390.75pt;z-index:2516584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BF7cMAIAAF4EAAAOAAAAZHJzL2Uyb0RvYy54bWysVEtvGjEQvlfqf7B8LwsEaLJiiSgRVaUo&#10;iUSqnI3XZi15Pa5t2KW/vmPv8mjaU1UOZsYznsc33+z8vq01OQjnFZiCjgZDSoThUCqzK+j31/Wn&#10;W0p8YKZkGowo6FF4er/4+GHe2FyMoQJdCkcwiPF5YwtahWDzLPO8EjXzA7DCoFGCq1lA1e2y0rEG&#10;o9c6Gw+Hs6wBV1oHXHiPtw+dkS5SfCkFD89SehGILijWFtLp0rmNZ7aYs3znmK0U78tg/1BFzZTB&#10;pOdQDywwsnfqj1C14g48yDDgUGcgpeIi9YDdjIbvutlUzIrUC4Lj7Rkm///C8qfDxr44Etov0OIA&#10;IyCN9bnHy9hPK10d/7FSgnaE8HiGTbSBcLycjmbj6RRNHG2TO1TG0xgnuzy3zoevAmoShYI6nEuC&#10;ix0efehcTy4xmwetyrXSOilut11pRw4MZ7hOvz76b27akKagsxssJL4yEN93obXBYi5dRSm025ao&#10;sqC3N6eWt1AeEQkHHUm85WuF1T4yH16YQ1Zgh8j08IyH1IDJoJcoqcD9/Nt99MdhoZWSBllWUP9j&#10;z5ygRH8zOMa70WQSaZmUyfTzGBV3bdleW8y+XgGCMMKdsjyJ0T/okygd1G+4EMuYFU3McMxd0HAS&#10;V6HjPi4UF8tlckIiWhYezcbyGDqCF2fx2r4xZ/uBBZz1E5z4yPJ3c+t8O9iX+wBSpaFGoDtUe/yR&#10;xIkW/cLFLbnWk9fls7D4BQAA//8DAFBLAwQUAAYACAAAACEA8Fo9ctsAAAAJAQAADwAAAGRycy9k&#10;b3ducmV2LnhtbEyPzU7DMBCE70i8g7VI3FonAVUlxKkQElck+nd24yWOsNeR7bZpn56FC9x2NKPZ&#10;b5rV5J04YUxDIAXlvACB1AUzUK9gu3mbLUGkrMloFwgVXDDBqr29aXRtwpk+8LTOveASSrVWYHMe&#10;aylTZ9HrNA8jEnufIXqdWcZemqjPXO6drIpiIb0eiD9YPeKrxe5rffQK9r2/7nflGK3x7pHer5fN&#10;NgxK3d9NL88gMk75Lww/+IwOLTMdwpFMEk7B7KnipIKqXIBgf1k88JTD71GCbBv5f0H7DQAA//8D&#10;AFBLAQItABQABgAIAAAAIQC2gziS/gAAAOEBAAATAAAAAAAAAAAAAAAAAAAAAABbQ29udGVudF9U&#10;eXBlc10ueG1sUEsBAi0AFAAGAAgAAAAhADj9If/WAAAAlAEAAAsAAAAAAAAAAAAAAAAALwEAAF9y&#10;ZWxzLy5yZWxzUEsBAi0AFAAGAAgAAAAhAAMEXtwwAgAAXgQAAA4AAAAAAAAAAAAAAAAALgIAAGRy&#10;cy9lMm9Eb2MueG1sUEsBAi0AFAAGAAgAAAAhAPBaPXLbAAAACQEAAA8AAAAAAAAAAAAAAAAAigQA&#10;AGRycy9kb3ducmV2LnhtbFBLBQYAAAAABAAEAPMAAACSBQAAAAA=&#10;" stroked="f" strokeweight=".5pt">
                <v:textbox>
                  <w:txbxContent>
                    <w:p w14:paraId="618E13F9" w14:textId="68111F2F" w:rsidR="002318F3" w:rsidRPr="003E4AB6" w:rsidRDefault="002318F3" w:rsidP="002318F3">
                      <w:pPr>
                        <w:rPr>
                          <w:b/>
                          <w:bCs/>
                          <w:color w:val="002060"/>
                          <w:sz w:val="28"/>
                          <w:szCs w:val="32"/>
                        </w:rPr>
                      </w:pPr>
                      <w:r w:rsidRPr="003E4AB6">
                        <w:rPr>
                          <w:b/>
                          <w:bCs/>
                          <w:color w:val="002060"/>
                          <w:sz w:val="28"/>
                          <w:szCs w:val="32"/>
                        </w:rPr>
                        <w:t>Section Navigation – A</w:t>
                      </w:r>
                      <w:r w:rsidR="007B0022">
                        <w:rPr>
                          <w:b/>
                          <w:bCs/>
                          <w:color w:val="002060"/>
                          <w:sz w:val="28"/>
                          <w:szCs w:val="32"/>
                        </w:rPr>
                        <w:t>ppendices</w:t>
                      </w:r>
                      <w:r w:rsidRPr="003E4AB6">
                        <w:rPr>
                          <w:b/>
                          <w:bCs/>
                          <w:color w:val="002060"/>
                          <w:sz w:val="28"/>
                          <w:szCs w:val="32"/>
                        </w:rPr>
                        <w:t xml:space="preserve"> List </w:t>
                      </w:r>
                    </w:p>
                    <w:p w14:paraId="22A131E4" w14:textId="36003789" w:rsidR="002318F3" w:rsidRDefault="007B0022" w:rsidP="002318F3">
                      <w:pPr>
                        <w:rPr>
                          <w:b/>
                          <w:bCs/>
                        </w:rPr>
                      </w:pPr>
                      <w:r>
                        <w:rPr>
                          <w:b/>
                          <w:bCs/>
                        </w:rPr>
                        <w:t xml:space="preserve">Appendix 1 - </w:t>
                      </w:r>
                      <w:hyperlink w:anchor="_Appendix_1_-" w:history="1">
                        <w:r w:rsidRPr="009A30B9">
                          <w:rPr>
                            <w:rStyle w:val="Hyperlink"/>
                          </w:rPr>
                          <w:t>Team roles template for general practices</w:t>
                        </w:r>
                      </w:hyperlink>
                    </w:p>
                    <w:p w14:paraId="335E310F" w14:textId="2369228B" w:rsidR="007B0022" w:rsidRDefault="007B0022" w:rsidP="002318F3">
                      <w:pPr>
                        <w:rPr>
                          <w:b/>
                          <w:bCs/>
                        </w:rPr>
                      </w:pPr>
                      <w:r>
                        <w:rPr>
                          <w:b/>
                          <w:bCs/>
                        </w:rPr>
                        <w:t xml:space="preserve">Appendix 2 - </w:t>
                      </w:r>
                      <w:hyperlink w:anchor="_Appendix_2_–" w:history="1">
                        <w:r w:rsidR="00F166EC" w:rsidRPr="009A30B9">
                          <w:rPr>
                            <w:rStyle w:val="Hyperlink"/>
                          </w:rPr>
                          <w:t xml:space="preserve">Model </w:t>
                        </w:r>
                        <w:proofErr w:type="gramStart"/>
                        <w:r w:rsidR="00F166EC" w:rsidRPr="009A30B9">
                          <w:rPr>
                            <w:rStyle w:val="Hyperlink"/>
                          </w:rPr>
                          <w:t>For</w:t>
                        </w:r>
                        <w:proofErr w:type="gramEnd"/>
                        <w:r w:rsidR="00F166EC" w:rsidRPr="009A30B9">
                          <w:rPr>
                            <w:rStyle w:val="Hyperlink"/>
                          </w:rPr>
                          <w:t xml:space="preserve"> Improvement and PDSA Template</w:t>
                        </w:r>
                      </w:hyperlink>
                    </w:p>
                    <w:p w14:paraId="274CAD06" w14:textId="3D2D7D96" w:rsidR="00F166EC" w:rsidRDefault="00F166EC" w:rsidP="002F5DD2">
                      <w:pPr>
                        <w:ind w:left="720"/>
                        <w:rPr>
                          <w:b/>
                          <w:bCs/>
                        </w:rPr>
                      </w:pPr>
                      <w:r>
                        <w:rPr>
                          <w:b/>
                          <w:bCs/>
                        </w:rPr>
                        <w:t>2.1</w:t>
                      </w:r>
                      <w:r w:rsidR="009A30B9" w:rsidRPr="009A30B9">
                        <w:t xml:space="preserve"> </w:t>
                      </w:r>
                      <w:hyperlink w:anchor="_Appendix_2.1_-" w:history="1">
                        <w:r w:rsidR="009A30B9" w:rsidRPr="009A30B9">
                          <w:rPr>
                            <w:rStyle w:val="Hyperlink"/>
                          </w:rPr>
                          <w:t>Model for Improvement Template</w:t>
                        </w:r>
                      </w:hyperlink>
                    </w:p>
                    <w:p w14:paraId="5C8642C9" w14:textId="6904D2BC" w:rsidR="00F166EC" w:rsidRDefault="00F166EC" w:rsidP="002F5DD2">
                      <w:pPr>
                        <w:ind w:left="720"/>
                        <w:rPr>
                          <w:b/>
                          <w:bCs/>
                        </w:rPr>
                      </w:pPr>
                      <w:r>
                        <w:rPr>
                          <w:b/>
                          <w:bCs/>
                        </w:rPr>
                        <w:t>2.2</w:t>
                      </w:r>
                      <w:r w:rsidR="009A30B9" w:rsidRPr="009A30B9">
                        <w:t xml:space="preserve"> </w:t>
                      </w:r>
                      <w:hyperlink w:anchor="_Appendix_2.2_-" w:history="1">
                        <w:r w:rsidR="009A30B9" w:rsidRPr="009A30B9">
                          <w:rPr>
                            <w:rStyle w:val="Hyperlink"/>
                          </w:rPr>
                          <w:t>PDSA (Plan-Do-Study-Act) Template</w:t>
                        </w:r>
                      </w:hyperlink>
                    </w:p>
                    <w:p w14:paraId="23466FBC" w14:textId="399733AB" w:rsidR="00F166EC" w:rsidRDefault="00F166EC" w:rsidP="002318F3">
                      <w:pPr>
                        <w:rPr>
                          <w:b/>
                          <w:bCs/>
                        </w:rPr>
                      </w:pPr>
                      <w:r>
                        <w:rPr>
                          <w:b/>
                          <w:bCs/>
                        </w:rPr>
                        <w:t>Appendix 3</w:t>
                      </w:r>
                      <w:r w:rsidR="00F059D0">
                        <w:rPr>
                          <w:b/>
                          <w:bCs/>
                        </w:rPr>
                        <w:t xml:space="preserve"> </w:t>
                      </w:r>
                      <w:hyperlink w:anchor="_Appendix_3:_Example" w:history="1">
                        <w:r w:rsidR="00F059D0" w:rsidRPr="00F059D0">
                          <w:rPr>
                            <w:rStyle w:val="Hyperlink"/>
                          </w:rPr>
                          <w:t>Example MFI and PDSAs</w:t>
                        </w:r>
                      </w:hyperlink>
                    </w:p>
                    <w:p w14:paraId="393B378F" w14:textId="76A5DD75" w:rsidR="00F059D0" w:rsidRDefault="00F059D0" w:rsidP="002F5DD2">
                      <w:pPr>
                        <w:ind w:left="720"/>
                        <w:rPr>
                          <w:b/>
                          <w:bCs/>
                        </w:rPr>
                      </w:pPr>
                      <w:r>
                        <w:rPr>
                          <w:b/>
                          <w:bCs/>
                        </w:rPr>
                        <w:t xml:space="preserve">3.1 </w:t>
                      </w:r>
                      <w:hyperlink w:anchor="_3.1._MFI_and" w:history="1">
                        <w:r w:rsidRPr="00F059D0">
                          <w:rPr>
                            <w:rStyle w:val="Hyperlink"/>
                          </w:rPr>
                          <w:t>MFI and PDSA - Identifying Active Patients &amp; Linking to MyMedicare Program</w:t>
                        </w:r>
                      </w:hyperlink>
                    </w:p>
                    <w:p w14:paraId="1960F1C0" w14:textId="0E9AE541" w:rsidR="00F059D0" w:rsidRDefault="00F059D0" w:rsidP="002F5DD2">
                      <w:pPr>
                        <w:ind w:left="720"/>
                        <w:rPr>
                          <w:b/>
                          <w:bCs/>
                        </w:rPr>
                      </w:pPr>
                      <w:r>
                        <w:rPr>
                          <w:b/>
                          <w:bCs/>
                        </w:rPr>
                        <w:t xml:space="preserve">3.2 </w:t>
                      </w:r>
                      <w:hyperlink w:anchor="_3.2_MFI_and" w:history="1">
                        <w:r w:rsidRPr="00F059D0">
                          <w:rPr>
                            <w:rStyle w:val="Hyperlink"/>
                          </w:rPr>
                          <w:t>MFI and PDSA - Correcting Missing Demographic Information</w:t>
                        </w:r>
                      </w:hyperlink>
                    </w:p>
                    <w:p w14:paraId="0A94D3C6" w14:textId="2A3CD0CB" w:rsidR="00F059D0" w:rsidRDefault="00F059D0" w:rsidP="002F5DD2">
                      <w:pPr>
                        <w:ind w:left="720"/>
                        <w:rPr>
                          <w:b/>
                          <w:bCs/>
                        </w:rPr>
                      </w:pPr>
                      <w:r>
                        <w:rPr>
                          <w:b/>
                          <w:bCs/>
                        </w:rPr>
                        <w:t>3.3</w:t>
                      </w:r>
                      <w:r w:rsidR="008C6A69">
                        <w:rPr>
                          <w:b/>
                          <w:bCs/>
                        </w:rPr>
                        <w:t xml:space="preserve"> </w:t>
                      </w:r>
                      <w:hyperlink w:anchor="_3.3_MFI_and" w:history="1">
                        <w:r w:rsidR="006A26E0" w:rsidRPr="006A26E0">
                          <w:rPr>
                            <w:rStyle w:val="Hyperlink"/>
                          </w:rPr>
                          <w:t>MFI and PDSA – Accurate Recording of Demographic Data and Lifestyle Risk Factor</w:t>
                        </w:r>
                      </w:hyperlink>
                    </w:p>
                    <w:p w14:paraId="1B37A78D" w14:textId="6B8FB4FA" w:rsidR="00F059D0" w:rsidRDefault="00F059D0" w:rsidP="002F5DD2">
                      <w:pPr>
                        <w:ind w:left="720"/>
                        <w:rPr>
                          <w:b/>
                          <w:bCs/>
                        </w:rPr>
                      </w:pPr>
                      <w:r>
                        <w:rPr>
                          <w:b/>
                          <w:bCs/>
                        </w:rPr>
                        <w:t>3.4</w:t>
                      </w:r>
                      <w:r w:rsidR="00E11FEB">
                        <w:rPr>
                          <w:b/>
                          <w:bCs/>
                        </w:rPr>
                        <w:t xml:space="preserve"> </w:t>
                      </w:r>
                      <w:hyperlink w:anchor="_3.4_MFI_and" w:history="1">
                        <w:r w:rsidR="00E11FEB" w:rsidRPr="00E11FEB">
                          <w:rPr>
                            <w:rStyle w:val="Hyperlink"/>
                          </w:rPr>
                          <w:t>MFI and PDSA – Data Coding Accuracy for Chronic Conditions</w:t>
                        </w:r>
                      </w:hyperlink>
                    </w:p>
                    <w:p w14:paraId="2C5F4AE5" w14:textId="12FB4B9E" w:rsidR="00F059D0" w:rsidRDefault="00F059D0" w:rsidP="002F5DD2">
                      <w:pPr>
                        <w:ind w:left="720"/>
                        <w:rPr>
                          <w:b/>
                          <w:bCs/>
                        </w:rPr>
                      </w:pPr>
                      <w:r>
                        <w:rPr>
                          <w:b/>
                          <w:bCs/>
                        </w:rPr>
                        <w:t>3.5</w:t>
                      </w:r>
                      <w:r w:rsidR="00A71C48">
                        <w:rPr>
                          <w:b/>
                          <w:bCs/>
                        </w:rPr>
                        <w:t xml:space="preserve"> </w:t>
                      </w:r>
                      <w:hyperlink w:anchor="_3.5_MFI_and" w:history="1">
                        <w:r w:rsidR="00A71C48" w:rsidRPr="00A71C48">
                          <w:rPr>
                            <w:rStyle w:val="Hyperlink"/>
                          </w:rPr>
                          <w:t>MFI and PDSA – Team awareness, desire and readiness</w:t>
                        </w:r>
                      </w:hyperlink>
                    </w:p>
                    <w:p w14:paraId="23F11E2B" w14:textId="2DC5288E" w:rsidR="00F059D0" w:rsidRDefault="00F059D0" w:rsidP="002F5DD2">
                      <w:pPr>
                        <w:ind w:left="720"/>
                        <w:rPr>
                          <w:b/>
                          <w:bCs/>
                        </w:rPr>
                      </w:pPr>
                      <w:r>
                        <w:rPr>
                          <w:b/>
                          <w:bCs/>
                        </w:rPr>
                        <w:t>3.6</w:t>
                      </w:r>
                      <w:r w:rsidR="00A71C48">
                        <w:rPr>
                          <w:b/>
                          <w:bCs/>
                        </w:rPr>
                        <w:t xml:space="preserve"> </w:t>
                      </w:r>
                      <w:hyperlink w:anchor="_3.6_MFI_and" w:history="1">
                        <w:r w:rsidR="00B571E3" w:rsidRPr="00B571E3">
                          <w:rPr>
                            <w:rStyle w:val="Hyperlink"/>
                          </w:rPr>
                          <w:t>MFI and PDSA - Patients eligible for chronic disease management planning or review</w:t>
                        </w:r>
                      </w:hyperlink>
                    </w:p>
                    <w:p w14:paraId="1B4A9670" w14:textId="49E9D96F" w:rsidR="00F059D0" w:rsidRPr="00B571E3" w:rsidRDefault="00F059D0" w:rsidP="002F5DD2">
                      <w:pPr>
                        <w:ind w:left="720"/>
                      </w:pPr>
                      <w:r>
                        <w:rPr>
                          <w:b/>
                          <w:bCs/>
                        </w:rPr>
                        <w:t>3.7</w:t>
                      </w:r>
                      <w:r w:rsidR="00B571E3">
                        <w:rPr>
                          <w:b/>
                          <w:bCs/>
                        </w:rPr>
                        <w:t xml:space="preserve"> </w:t>
                      </w:r>
                      <w:hyperlink w:anchor="_3.7_MFI_and" w:history="1">
                        <w:r w:rsidR="00B571E3" w:rsidRPr="00B571E3">
                          <w:rPr>
                            <w:rStyle w:val="Hyperlink"/>
                          </w:rPr>
                          <w:t>MFI and PDSA – Patients with chronic conditions – Diabetes</w:t>
                        </w:r>
                      </w:hyperlink>
                    </w:p>
                    <w:p w14:paraId="147D1F7C" w14:textId="761312A3" w:rsidR="00F059D0" w:rsidRDefault="00F059D0" w:rsidP="002F5DD2">
                      <w:pPr>
                        <w:ind w:left="720"/>
                        <w:rPr>
                          <w:b/>
                          <w:bCs/>
                        </w:rPr>
                      </w:pPr>
                      <w:r>
                        <w:rPr>
                          <w:b/>
                          <w:bCs/>
                        </w:rPr>
                        <w:t>3.8</w:t>
                      </w:r>
                      <w:r w:rsidR="00B571E3" w:rsidRPr="00B571E3">
                        <w:t xml:space="preserve"> </w:t>
                      </w:r>
                      <w:hyperlink w:anchor="_3.8_MFI_and" w:history="1">
                        <w:r w:rsidR="00B571E3" w:rsidRPr="00B571E3">
                          <w:rPr>
                            <w:rStyle w:val="Hyperlink"/>
                          </w:rPr>
                          <w:t xml:space="preserve">MFI and PDSA – Patients with a </w:t>
                        </w:r>
                        <w:r w:rsidR="00287631">
                          <w:rPr>
                            <w:rStyle w:val="Hyperlink"/>
                          </w:rPr>
                          <w:t>management</w:t>
                        </w:r>
                        <w:r w:rsidR="00B571E3" w:rsidRPr="00B571E3">
                          <w:rPr>
                            <w:rStyle w:val="Hyperlink"/>
                          </w:rPr>
                          <w:t xml:space="preserve"> plan billed in the past 12 months</w:t>
                        </w:r>
                      </w:hyperlink>
                    </w:p>
                    <w:p w14:paraId="38A7CFD6" w14:textId="4CDB4928" w:rsidR="00F059D0" w:rsidRDefault="00F059D0" w:rsidP="002F5DD2">
                      <w:pPr>
                        <w:ind w:left="720"/>
                        <w:rPr>
                          <w:b/>
                          <w:bCs/>
                        </w:rPr>
                      </w:pPr>
                      <w:r>
                        <w:rPr>
                          <w:b/>
                          <w:bCs/>
                        </w:rPr>
                        <w:t>3.9</w:t>
                      </w:r>
                      <w:r w:rsidR="00B571E3">
                        <w:rPr>
                          <w:b/>
                          <w:bCs/>
                        </w:rPr>
                        <w:t xml:space="preserve"> </w:t>
                      </w:r>
                      <w:hyperlink w:anchor="_3.9_MFI_and" w:history="1">
                        <w:r w:rsidR="00B571E3" w:rsidRPr="00B571E3">
                          <w:rPr>
                            <w:rStyle w:val="Hyperlink"/>
                          </w:rPr>
                          <w:t>MFI and PDSA – Patient Engagement and Reminders</w:t>
                        </w:r>
                      </w:hyperlink>
                    </w:p>
                    <w:p w14:paraId="33325DCC" w14:textId="49D0872C" w:rsidR="00F059D0" w:rsidRDefault="00F059D0" w:rsidP="002F5DD2">
                      <w:pPr>
                        <w:ind w:left="720"/>
                        <w:rPr>
                          <w:b/>
                          <w:bCs/>
                        </w:rPr>
                      </w:pPr>
                      <w:r>
                        <w:rPr>
                          <w:b/>
                          <w:bCs/>
                        </w:rPr>
                        <w:t>3.10</w:t>
                      </w:r>
                      <w:r w:rsidR="00B571E3">
                        <w:rPr>
                          <w:b/>
                          <w:bCs/>
                        </w:rPr>
                        <w:t xml:space="preserve"> </w:t>
                      </w:r>
                      <w:hyperlink w:anchor="_3.10_MFI_and" w:history="1">
                        <w:r w:rsidR="00B571E3" w:rsidRPr="00B571E3">
                          <w:rPr>
                            <w:rStyle w:val="Hyperlink"/>
                          </w:rPr>
                          <w:t>MFI and PDSA - Reducing Missed Appointments</w:t>
                        </w:r>
                      </w:hyperlink>
                    </w:p>
                    <w:p w14:paraId="692CE350" w14:textId="58D542E7" w:rsidR="00F166EC" w:rsidRDefault="00F166EC" w:rsidP="002318F3">
                      <w:r>
                        <w:rPr>
                          <w:b/>
                          <w:bCs/>
                        </w:rPr>
                        <w:t xml:space="preserve">Appendix </w:t>
                      </w:r>
                      <w:r w:rsidR="006412E2">
                        <w:rPr>
                          <w:b/>
                          <w:bCs/>
                        </w:rPr>
                        <w:t>4</w:t>
                      </w:r>
                      <w:r w:rsidR="00B571E3">
                        <w:rPr>
                          <w:b/>
                          <w:bCs/>
                        </w:rPr>
                        <w:t xml:space="preserve"> - </w:t>
                      </w:r>
                      <w:hyperlink w:anchor="_Appendix_5_-" w:history="1">
                        <w:r w:rsidR="00B571E3" w:rsidRPr="00B571E3">
                          <w:rPr>
                            <w:rStyle w:val="Hyperlink"/>
                          </w:rPr>
                          <w:t xml:space="preserve">Claiming workflow - </w:t>
                        </w:r>
                        <w:r w:rsidR="000D0A51">
                          <w:rPr>
                            <w:rStyle w:val="Hyperlink"/>
                          </w:rPr>
                          <w:t>Management</w:t>
                        </w:r>
                        <w:r w:rsidR="00B571E3" w:rsidRPr="00B571E3">
                          <w:rPr>
                            <w:rStyle w:val="Hyperlink"/>
                          </w:rPr>
                          <w:t xml:space="preserve"> Plan (GPCMMP 965 or 92029)</w:t>
                        </w:r>
                      </w:hyperlink>
                    </w:p>
                    <w:p w14:paraId="12C31AD2" w14:textId="087483D2" w:rsidR="00B571E3" w:rsidRPr="00CB4030" w:rsidRDefault="00B571E3" w:rsidP="002318F3">
                      <w:pPr>
                        <w:rPr>
                          <w:b/>
                          <w:bCs/>
                        </w:rPr>
                      </w:pPr>
                      <w:r w:rsidRPr="00B571E3">
                        <w:rPr>
                          <w:b/>
                          <w:bCs/>
                        </w:rPr>
                        <w:t xml:space="preserve">Appendix </w:t>
                      </w:r>
                      <w:r w:rsidR="006412E2">
                        <w:rPr>
                          <w:b/>
                          <w:bCs/>
                        </w:rPr>
                        <w:t>5</w:t>
                      </w:r>
                      <w:r>
                        <w:t xml:space="preserve"> - </w:t>
                      </w:r>
                      <w:hyperlink w:anchor="_Appendix_6_-" w:history="1">
                        <w:r w:rsidRPr="00B571E3">
                          <w:rPr>
                            <w:rStyle w:val="Hyperlink"/>
                          </w:rPr>
                          <w:t xml:space="preserve">Claiming workflow </w:t>
                        </w:r>
                        <w:r w:rsidR="000D0A51">
                          <w:rPr>
                            <w:rStyle w:val="Hyperlink"/>
                          </w:rPr>
                          <w:t>Management</w:t>
                        </w:r>
                        <w:r w:rsidRPr="00B571E3">
                          <w:rPr>
                            <w:rStyle w:val="Hyperlink"/>
                          </w:rPr>
                          <w:t xml:space="preserve"> Plan Review (GPCCMP Review Appointments)</w:t>
                        </w:r>
                      </w:hyperlink>
                    </w:p>
                    <w:p w14:paraId="37569185" w14:textId="749D50B4" w:rsidR="002318F3" w:rsidRPr="00CB4030" w:rsidRDefault="002318F3" w:rsidP="002318F3">
                      <w:pPr>
                        <w:rPr>
                          <w:b/>
                          <w:bCs/>
                        </w:rPr>
                      </w:pPr>
                      <w:r w:rsidRPr="00CB4030">
                        <w:rPr>
                          <w:b/>
                          <w:bCs/>
                        </w:rPr>
                        <w:t xml:space="preserve"> </w:t>
                      </w:r>
                    </w:p>
                  </w:txbxContent>
                </v:textbox>
                <w10:wrap anchorx="margin"/>
              </v:shape>
            </w:pict>
          </mc:Fallback>
        </mc:AlternateContent>
      </w:r>
    </w:p>
    <w:p w14:paraId="17E4523A" w14:textId="5B6769D5" w:rsidR="00B81CD6" w:rsidRDefault="00B81CD6" w:rsidP="005B4721">
      <w:pPr>
        <w:pStyle w:val="BodyText"/>
      </w:pPr>
    </w:p>
    <w:p w14:paraId="22C95D4A" w14:textId="28F4E707" w:rsidR="00B81CD6" w:rsidRDefault="00B81CD6" w:rsidP="005B4721">
      <w:pPr>
        <w:pStyle w:val="BodyText"/>
      </w:pPr>
    </w:p>
    <w:p w14:paraId="57C8BEBB" w14:textId="296D5C3D" w:rsidR="00B81CD6" w:rsidRDefault="00D7459A" w:rsidP="005B4721">
      <w:pPr>
        <w:pStyle w:val="BodyText"/>
      </w:pPr>
      <w:r>
        <w:rPr>
          <w:noProof/>
        </w:rPr>
        <w:drawing>
          <wp:anchor distT="0" distB="0" distL="114300" distR="114300" simplePos="0" relativeHeight="251658404" behindDoc="0" locked="0" layoutInCell="1" allowOverlap="1" wp14:anchorId="46E4ACF1" wp14:editId="1531ED33">
            <wp:simplePos x="0" y="0"/>
            <wp:positionH relativeFrom="rightMargin">
              <wp:posOffset>190500</wp:posOffset>
            </wp:positionH>
            <wp:positionV relativeFrom="paragraph">
              <wp:posOffset>116205</wp:posOffset>
            </wp:positionV>
            <wp:extent cx="487680" cy="481330"/>
            <wp:effectExtent l="0" t="0" r="7620" b="0"/>
            <wp:wrapNone/>
            <wp:docPr id="69057015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487680" cy="481330"/>
                    </a:xfrm>
                    <a:prstGeom prst="rect">
                      <a:avLst/>
                    </a:prstGeom>
                    <a:noFill/>
                  </pic:spPr>
                </pic:pic>
              </a:graphicData>
            </a:graphic>
          </wp:anchor>
        </w:drawing>
      </w:r>
    </w:p>
    <w:p w14:paraId="6E2021AB" w14:textId="3A26592B" w:rsidR="00B81CD6" w:rsidRDefault="00B81CD6" w:rsidP="005B4721">
      <w:pPr>
        <w:pStyle w:val="BodyText"/>
      </w:pPr>
    </w:p>
    <w:p w14:paraId="7E22BCD1" w14:textId="705932AE" w:rsidR="00B81CD6" w:rsidRDefault="00B81CD6" w:rsidP="005B4721">
      <w:pPr>
        <w:pStyle w:val="BodyText"/>
      </w:pPr>
    </w:p>
    <w:p w14:paraId="7E4FA1D7" w14:textId="1115DBF5" w:rsidR="00B81CD6" w:rsidRDefault="00B81CD6" w:rsidP="005B4721">
      <w:pPr>
        <w:pStyle w:val="BodyText"/>
      </w:pPr>
    </w:p>
    <w:p w14:paraId="46A8847A" w14:textId="326AEDBF" w:rsidR="00B81CD6" w:rsidRDefault="00B81CD6" w:rsidP="005B4721">
      <w:pPr>
        <w:pStyle w:val="BodyText"/>
      </w:pPr>
    </w:p>
    <w:p w14:paraId="752089D4" w14:textId="0956A7EE" w:rsidR="00B81CD6" w:rsidRDefault="00B81CD6" w:rsidP="005B4721">
      <w:pPr>
        <w:pStyle w:val="BodyText"/>
      </w:pPr>
    </w:p>
    <w:p w14:paraId="52B1B33B" w14:textId="65EE84A2" w:rsidR="00B81CD6" w:rsidRDefault="00B81CD6" w:rsidP="005B4721">
      <w:pPr>
        <w:pStyle w:val="BodyText"/>
      </w:pPr>
    </w:p>
    <w:p w14:paraId="56022611" w14:textId="77777777" w:rsidR="00B81CD6" w:rsidRDefault="00B81CD6" w:rsidP="005B4721">
      <w:pPr>
        <w:pStyle w:val="BodyText"/>
      </w:pPr>
    </w:p>
    <w:p w14:paraId="31450697" w14:textId="77777777" w:rsidR="00B81CD6" w:rsidRDefault="00B81CD6" w:rsidP="005B4721">
      <w:pPr>
        <w:pStyle w:val="BodyText"/>
      </w:pPr>
    </w:p>
    <w:p w14:paraId="59310D0F" w14:textId="2B937C93" w:rsidR="00B81CD6" w:rsidRDefault="00B81CD6" w:rsidP="005B4721">
      <w:pPr>
        <w:pStyle w:val="BodyText"/>
      </w:pPr>
    </w:p>
    <w:p w14:paraId="21B34C89" w14:textId="77777777" w:rsidR="00B81CD6" w:rsidRDefault="00B81CD6" w:rsidP="005B4721">
      <w:pPr>
        <w:pStyle w:val="BodyText"/>
      </w:pPr>
    </w:p>
    <w:p w14:paraId="702342A8" w14:textId="2639FAF8" w:rsidR="00B81CD6" w:rsidRDefault="00B81CD6" w:rsidP="005B4721">
      <w:pPr>
        <w:pStyle w:val="BodyText"/>
      </w:pPr>
    </w:p>
    <w:p w14:paraId="720591D2" w14:textId="77777777" w:rsidR="00B81CD6" w:rsidRDefault="00B81CD6" w:rsidP="005B4721">
      <w:pPr>
        <w:pStyle w:val="BodyText"/>
      </w:pPr>
    </w:p>
    <w:p w14:paraId="62ABE550" w14:textId="184C53EE" w:rsidR="00B81CD6" w:rsidRDefault="00B81CD6" w:rsidP="005B4721">
      <w:pPr>
        <w:pStyle w:val="BodyText"/>
      </w:pPr>
    </w:p>
    <w:p w14:paraId="620BF78A" w14:textId="2C2E9B92" w:rsidR="00B81CD6" w:rsidRDefault="00B81CD6" w:rsidP="005B4721">
      <w:pPr>
        <w:pStyle w:val="BodyText"/>
      </w:pPr>
    </w:p>
    <w:p w14:paraId="0F37A1EF" w14:textId="77777777" w:rsidR="00B81CD6" w:rsidRDefault="00B81CD6" w:rsidP="005B4721">
      <w:pPr>
        <w:pStyle w:val="BodyText"/>
      </w:pPr>
    </w:p>
    <w:p w14:paraId="56951C13" w14:textId="77777777" w:rsidR="00B81CD6" w:rsidRDefault="00B81CD6" w:rsidP="005B4721">
      <w:pPr>
        <w:pStyle w:val="BodyText"/>
      </w:pPr>
    </w:p>
    <w:p w14:paraId="3B5AF5ED" w14:textId="77777777" w:rsidR="00B81CD6" w:rsidRDefault="00B81CD6" w:rsidP="005B4721">
      <w:pPr>
        <w:pStyle w:val="BodyText"/>
      </w:pPr>
    </w:p>
    <w:p w14:paraId="346EDF49" w14:textId="77777777" w:rsidR="00B81CD6" w:rsidRDefault="00B81CD6" w:rsidP="005B4721">
      <w:pPr>
        <w:pStyle w:val="BodyText"/>
      </w:pPr>
    </w:p>
    <w:p w14:paraId="5F4BCC89" w14:textId="77777777" w:rsidR="00B81CD6" w:rsidRDefault="00B81CD6" w:rsidP="005B4721">
      <w:pPr>
        <w:pStyle w:val="BodyText"/>
      </w:pPr>
    </w:p>
    <w:p w14:paraId="6875E812" w14:textId="77777777" w:rsidR="00B81CD6" w:rsidRDefault="00B81CD6" w:rsidP="005B4721">
      <w:pPr>
        <w:pStyle w:val="BodyText"/>
      </w:pPr>
    </w:p>
    <w:p w14:paraId="6D0D1DBA" w14:textId="77777777" w:rsidR="00B81CD6" w:rsidRDefault="00B81CD6" w:rsidP="005B4721">
      <w:pPr>
        <w:pStyle w:val="BodyText"/>
      </w:pPr>
    </w:p>
    <w:p w14:paraId="79F20FC3" w14:textId="77777777" w:rsidR="00B81CD6" w:rsidRDefault="00B81CD6" w:rsidP="005B4721">
      <w:pPr>
        <w:pStyle w:val="BodyText"/>
      </w:pPr>
    </w:p>
    <w:p w14:paraId="6063F18A" w14:textId="77777777" w:rsidR="00B81CD6" w:rsidRDefault="00B81CD6" w:rsidP="005B4721">
      <w:pPr>
        <w:pStyle w:val="BodyText"/>
      </w:pPr>
    </w:p>
    <w:p w14:paraId="3B6CD0FA" w14:textId="77777777" w:rsidR="00B81CD6" w:rsidRDefault="00B81CD6" w:rsidP="005B4721">
      <w:pPr>
        <w:pStyle w:val="BodyText"/>
      </w:pPr>
    </w:p>
    <w:p w14:paraId="2160CFAC" w14:textId="77777777" w:rsidR="00B81CD6" w:rsidRDefault="00B81CD6" w:rsidP="005B4721">
      <w:pPr>
        <w:pStyle w:val="BodyText"/>
      </w:pPr>
    </w:p>
    <w:p w14:paraId="518BF646" w14:textId="77777777" w:rsidR="00B23107" w:rsidRDefault="00B23107" w:rsidP="000D4E73">
      <w:pPr>
        <w:pStyle w:val="Heading2"/>
      </w:pPr>
      <w:bookmarkStart w:id="109" w:name="_Appendix_1_-"/>
      <w:bookmarkEnd w:id="109"/>
    </w:p>
    <w:p w14:paraId="62EC4DE2" w14:textId="72105EDD" w:rsidR="000B08AD" w:rsidRDefault="00590570" w:rsidP="000D4E73">
      <w:pPr>
        <w:pStyle w:val="Heading2"/>
      </w:pPr>
      <w:r w:rsidRPr="000D4E73">
        <w:lastRenderedPageBreak/>
        <w:t xml:space="preserve">Appendix 1 - </w:t>
      </w:r>
      <w:r w:rsidR="000B08AD" w:rsidRPr="000D4E73">
        <w:t>Team roles template for general practices</w:t>
      </w:r>
      <w:bookmarkEnd w:id="108"/>
    </w:p>
    <w:p w14:paraId="6A3A265E" w14:textId="77777777" w:rsidR="00E80E68" w:rsidRPr="00E80E68" w:rsidRDefault="00E80E68" w:rsidP="00E80E68"/>
    <w:tbl>
      <w:tblPr>
        <w:tblStyle w:val="ListTable7Colorful-Accent5"/>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99"/>
        <w:gridCol w:w="3503"/>
        <w:gridCol w:w="3297"/>
      </w:tblGrid>
      <w:tr w:rsidR="000B08AD" w:rsidRPr="00617A38" w14:paraId="65689A72" w14:textId="77777777" w:rsidTr="004F5FAD">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43" w:type="pct"/>
          </w:tcPr>
          <w:p w14:paraId="1E74BD88" w14:textId="048FE3FF" w:rsidR="000B08AD" w:rsidRPr="00617A38" w:rsidRDefault="000B08AD" w:rsidP="00A406CC">
            <w:pPr>
              <w:spacing w:before="100" w:beforeAutospacing="1" w:after="100" w:afterAutospacing="1"/>
              <w:jc w:val="center"/>
              <w:rPr>
                <w:rFonts w:ascii="Aptos" w:hAnsi="Aptos" w:cs="Segoe UI"/>
                <w:b/>
                <w:bCs/>
                <w:sz w:val="22"/>
                <w:lang w:val="en-US" w:eastAsia="en-AU"/>
              </w:rPr>
            </w:pPr>
            <w:r w:rsidRPr="00617A38">
              <w:rPr>
                <w:rFonts w:ascii="Aptos" w:hAnsi="Aptos" w:cs="Segoe UI"/>
                <w:b/>
                <w:bCs/>
                <w:sz w:val="22"/>
                <w:lang w:val="en-US" w:eastAsia="en-AU"/>
              </w:rPr>
              <w:t>Practice Team Member</w:t>
            </w:r>
          </w:p>
        </w:tc>
        <w:tc>
          <w:tcPr>
            <w:tcW w:w="2084" w:type="pct"/>
          </w:tcPr>
          <w:p w14:paraId="7F97C97E" w14:textId="77777777" w:rsidR="000B08AD" w:rsidRPr="00617A38" w:rsidRDefault="000B08AD" w:rsidP="00A406CC">
            <w:pPr>
              <w:spacing w:before="100" w:beforeAutospacing="1" w:after="100" w:afterAutospacing="1"/>
              <w:jc w:val="center"/>
              <w:cnfStyle w:val="100000000000" w:firstRow="1" w:lastRow="0" w:firstColumn="0" w:lastColumn="0" w:oddVBand="0" w:evenVBand="0" w:oddHBand="0" w:evenHBand="0" w:firstRowFirstColumn="0" w:firstRowLastColumn="0" w:lastRowFirstColumn="0" w:lastRowLastColumn="0"/>
              <w:rPr>
                <w:rFonts w:ascii="Aptos" w:hAnsi="Aptos" w:cs="Segoe UI"/>
                <w:b/>
                <w:bCs/>
                <w:sz w:val="22"/>
                <w:lang w:val="en-US" w:eastAsia="en-AU"/>
              </w:rPr>
            </w:pPr>
            <w:r w:rsidRPr="00617A38">
              <w:rPr>
                <w:rFonts w:ascii="Aptos" w:hAnsi="Aptos" w:cs="Segoe UI"/>
                <w:b/>
                <w:bCs/>
                <w:sz w:val="22"/>
                <w:lang w:val="en-US" w:eastAsia="en-AU"/>
              </w:rPr>
              <w:t>Chronic Conditions Management (CCM) Role and Responsibilities</w:t>
            </w:r>
          </w:p>
        </w:tc>
        <w:tc>
          <w:tcPr>
            <w:tcW w:w="1973" w:type="pct"/>
          </w:tcPr>
          <w:p w14:paraId="7D19E4B9" w14:textId="77777777" w:rsidR="000B08AD" w:rsidRPr="00617A38" w:rsidRDefault="000B08AD" w:rsidP="00A406CC">
            <w:pPr>
              <w:spacing w:before="100" w:beforeAutospacing="1" w:after="100" w:afterAutospacing="1"/>
              <w:jc w:val="center"/>
              <w:cnfStyle w:val="100000000000" w:firstRow="1" w:lastRow="0" w:firstColumn="0" w:lastColumn="0" w:oddVBand="0" w:evenVBand="0" w:oddHBand="0" w:evenHBand="0" w:firstRowFirstColumn="0" w:firstRowLastColumn="0" w:lastRowFirstColumn="0" w:lastRowLastColumn="0"/>
              <w:rPr>
                <w:rFonts w:ascii="Aptos" w:hAnsi="Aptos" w:cs="Segoe UI"/>
                <w:b/>
                <w:bCs/>
                <w:sz w:val="22"/>
                <w:lang w:val="en-US" w:eastAsia="en-AU"/>
              </w:rPr>
            </w:pPr>
            <w:r w:rsidRPr="00617A38">
              <w:rPr>
                <w:rFonts w:ascii="Aptos" w:hAnsi="Aptos" w:cs="Segoe UI"/>
                <w:b/>
                <w:bCs/>
                <w:sz w:val="22"/>
                <w:lang w:val="en-US" w:eastAsia="en-AU"/>
              </w:rPr>
              <w:t>MyMedicare Role and Responsibilities</w:t>
            </w:r>
          </w:p>
        </w:tc>
      </w:tr>
      <w:tr w:rsidR="000B08AD" w:rsidRPr="00DA1AD9" w14:paraId="09804C4E" w14:textId="77777777" w:rsidTr="004F5F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3" w:type="pct"/>
          </w:tcPr>
          <w:p w14:paraId="78F9F063" w14:textId="77777777" w:rsidR="000B08AD" w:rsidRPr="00617A38" w:rsidRDefault="000B08AD" w:rsidP="00A406CC">
            <w:pPr>
              <w:spacing w:before="100" w:beforeAutospacing="1" w:after="100" w:afterAutospacing="1"/>
              <w:jc w:val="center"/>
              <w:rPr>
                <w:rFonts w:ascii="Aptos" w:hAnsi="Aptos" w:cs="Segoe UI"/>
                <w:b/>
                <w:bCs/>
                <w:sz w:val="22"/>
                <w:lang w:val="en-US" w:eastAsia="en-AU"/>
              </w:rPr>
            </w:pPr>
            <w:r w:rsidRPr="00617A38">
              <w:rPr>
                <w:rFonts w:ascii="Aptos" w:hAnsi="Aptos" w:cs="Segoe UI"/>
                <w:b/>
                <w:bCs/>
                <w:sz w:val="22"/>
                <w:lang w:val="en-US" w:eastAsia="en-AU"/>
              </w:rPr>
              <w:t>Practice Manager</w:t>
            </w:r>
          </w:p>
        </w:tc>
        <w:tc>
          <w:tcPr>
            <w:tcW w:w="2084" w:type="pct"/>
          </w:tcPr>
          <w:p w14:paraId="2787F22A" w14:textId="77777777" w:rsidR="000B08AD" w:rsidRPr="00DA1AD9" w:rsidRDefault="000B08AD"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ascii="Aptos Light" w:hAnsi="Aptos Light" w:cs="Segoe UI"/>
                <w:szCs w:val="20"/>
                <w:lang w:val="en-US" w:eastAsia="en-AU"/>
              </w:rPr>
            </w:pPr>
          </w:p>
          <w:p w14:paraId="2561F3D3" w14:textId="77777777" w:rsidR="000B08AD" w:rsidRPr="00DE40B0" w:rsidRDefault="000B08AD" w:rsidP="00A406CC">
            <w:pPr>
              <w:spacing w:before="100" w:beforeAutospacing="1"/>
              <w:ind w:left="86"/>
              <w:cnfStyle w:val="000000100000" w:firstRow="0" w:lastRow="0" w:firstColumn="0" w:lastColumn="0" w:oddVBand="0" w:evenVBand="0" w:oddHBand="1" w:evenHBand="0" w:firstRowFirstColumn="0" w:firstRowLastColumn="0" w:lastRowFirstColumn="0" w:lastRowLastColumn="0"/>
              <w:rPr>
                <w:rFonts w:ascii="Aptos Light" w:hAnsi="Aptos Light" w:cs="Segoe UI"/>
                <w:szCs w:val="20"/>
                <w:lang w:val="en-US" w:eastAsia="en-AU"/>
              </w:rPr>
            </w:pPr>
          </w:p>
        </w:tc>
        <w:tc>
          <w:tcPr>
            <w:tcW w:w="1973" w:type="pct"/>
          </w:tcPr>
          <w:p w14:paraId="39D3B2D4" w14:textId="77777777" w:rsidR="000B08AD" w:rsidRPr="00DA1AD9" w:rsidRDefault="000B08AD"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ascii="Aptos Light" w:hAnsi="Aptos Light" w:cs="Segoe UI"/>
                <w:szCs w:val="20"/>
                <w:lang w:val="en-US" w:eastAsia="en-AU"/>
              </w:rPr>
            </w:pPr>
            <w:r w:rsidRPr="00DA1AD9">
              <w:rPr>
                <w:rFonts w:ascii="Aptos Light" w:hAnsi="Aptos Light" w:cs="Segoe UI"/>
                <w:szCs w:val="20"/>
                <w:lang w:val="en-US" w:eastAsia="en-AU"/>
              </w:rPr>
              <w:t xml:space="preserve"> </w:t>
            </w:r>
          </w:p>
        </w:tc>
      </w:tr>
      <w:tr w:rsidR="000B08AD" w:rsidRPr="00DA1AD9" w14:paraId="00E00131" w14:textId="77777777" w:rsidTr="004F5FAD">
        <w:tc>
          <w:tcPr>
            <w:cnfStyle w:val="001000000000" w:firstRow="0" w:lastRow="0" w:firstColumn="1" w:lastColumn="0" w:oddVBand="0" w:evenVBand="0" w:oddHBand="0" w:evenHBand="0" w:firstRowFirstColumn="0" w:firstRowLastColumn="0" w:lastRowFirstColumn="0" w:lastRowLastColumn="0"/>
            <w:tcW w:w="943" w:type="pct"/>
          </w:tcPr>
          <w:p w14:paraId="19FC0549" w14:textId="77777777" w:rsidR="000B08AD" w:rsidRDefault="000B08AD" w:rsidP="00A406CC">
            <w:pPr>
              <w:spacing w:before="100" w:beforeAutospacing="1" w:after="100" w:afterAutospacing="1"/>
              <w:jc w:val="center"/>
              <w:rPr>
                <w:rFonts w:ascii="Aptos" w:hAnsi="Aptos" w:cs="Segoe UI"/>
                <w:b/>
                <w:bCs/>
                <w:i w:val="0"/>
                <w:iCs w:val="0"/>
                <w:lang w:val="en-US" w:eastAsia="en-AU"/>
              </w:rPr>
            </w:pPr>
            <w:r w:rsidRPr="00617A38">
              <w:rPr>
                <w:rFonts w:ascii="Aptos" w:hAnsi="Aptos" w:cs="Segoe UI"/>
                <w:b/>
                <w:bCs/>
                <w:sz w:val="22"/>
                <w:lang w:val="en-US" w:eastAsia="en-AU"/>
              </w:rPr>
              <w:t>Practice Principal</w:t>
            </w:r>
          </w:p>
          <w:p w14:paraId="746376CA" w14:textId="77777777" w:rsidR="000B08AD" w:rsidRPr="00617A38" w:rsidRDefault="000B08AD" w:rsidP="00A406CC">
            <w:pPr>
              <w:spacing w:before="100" w:beforeAutospacing="1" w:after="100" w:afterAutospacing="1"/>
              <w:jc w:val="center"/>
              <w:rPr>
                <w:rFonts w:ascii="Aptos" w:hAnsi="Aptos" w:cs="Segoe UI"/>
                <w:b/>
                <w:bCs/>
                <w:sz w:val="22"/>
                <w:lang w:val="en-US" w:eastAsia="en-AU"/>
              </w:rPr>
            </w:pPr>
          </w:p>
        </w:tc>
        <w:tc>
          <w:tcPr>
            <w:tcW w:w="2084" w:type="pct"/>
          </w:tcPr>
          <w:p w14:paraId="26D12935" w14:textId="77777777" w:rsidR="000B08AD" w:rsidRPr="00DA1AD9" w:rsidRDefault="000B08AD"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ascii="Aptos Light" w:hAnsi="Aptos Light" w:cs="Segoe UI"/>
                <w:szCs w:val="20"/>
                <w:lang w:val="en-US" w:eastAsia="en-AU"/>
              </w:rPr>
            </w:pPr>
          </w:p>
        </w:tc>
        <w:tc>
          <w:tcPr>
            <w:tcW w:w="1973" w:type="pct"/>
          </w:tcPr>
          <w:p w14:paraId="4126999D" w14:textId="77777777" w:rsidR="000B08AD" w:rsidRPr="00DA1AD9" w:rsidRDefault="000B08AD" w:rsidP="00A73AA3">
            <w:pPr>
              <w:pStyle w:val="ListParagraph"/>
              <w:widowControl/>
              <w:numPr>
                <w:ilvl w:val="0"/>
                <w:numId w:val="12"/>
              </w:numPr>
              <w:spacing w:before="100" w:beforeAutospacing="1"/>
              <w:ind w:left="150" w:hanging="142"/>
              <w:contextualSpacing w:val="0"/>
              <w:cnfStyle w:val="000000000000" w:firstRow="0" w:lastRow="0" w:firstColumn="0" w:lastColumn="0" w:oddVBand="0" w:evenVBand="0" w:oddHBand="0" w:evenHBand="0" w:firstRowFirstColumn="0" w:firstRowLastColumn="0" w:lastRowFirstColumn="0" w:lastRowLastColumn="0"/>
              <w:rPr>
                <w:rFonts w:ascii="Aptos Light" w:hAnsi="Aptos Light" w:cs="Segoe UI"/>
                <w:szCs w:val="20"/>
                <w:lang w:val="en-US" w:eastAsia="en-AU"/>
              </w:rPr>
            </w:pPr>
            <w:r w:rsidRPr="00DA1AD9">
              <w:rPr>
                <w:rFonts w:ascii="Aptos Light" w:hAnsi="Aptos Light" w:cs="Segoe UI"/>
                <w:szCs w:val="20"/>
                <w:lang w:val="en-US" w:eastAsia="en-AU"/>
              </w:rPr>
              <w:t xml:space="preserve"> </w:t>
            </w:r>
          </w:p>
        </w:tc>
      </w:tr>
      <w:tr w:rsidR="000B08AD" w:rsidRPr="00DA1AD9" w14:paraId="09B16F7B" w14:textId="77777777" w:rsidTr="004F5F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3" w:type="pct"/>
          </w:tcPr>
          <w:p w14:paraId="2C9A7085" w14:textId="77777777" w:rsidR="000B08AD" w:rsidRPr="00617A38" w:rsidRDefault="000B08AD" w:rsidP="00A406CC">
            <w:pPr>
              <w:spacing w:before="100" w:beforeAutospacing="1" w:after="100" w:afterAutospacing="1"/>
              <w:jc w:val="center"/>
              <w:rPr>
                <w:rFonts w:ascii="Aptos" w:hAnsi="Aptos" w:cs="Segoe UI"/>
                <w:b/>
                <w:bCs/>
                <w:sz w:val="22"/>
                <w:lang w:val="en-US" w:eastAsia="en-AU"/>
              </w:rPr>
            </w:pPr>
            <w:r w:rsidRPr="00617A38">
              <w:rPr>
                <w:rFonts w:ascii="Aptos" w:hAnsi="Aptos" w:cs="Segoe UI"/>
                <w:b/>
                <w:bCs/>
                <w:sz w:val="22"/>
                <w:lang w:val="en-US" w:eastAsia="en-AU"/>
              </w:rPr>
              <w:t xml:space="preserve">Practice Nurse, Aboriginal </w:t>
            </w:r>
            <w:r>
              <w:rPr>
                <w:rFonts w:ascii="Aptos" w:hAnsi="Aptos" w:cs="Segoe UI"/>
                <w:b/>
                <w:bCs/>
                <w:sz w:val="22"/>
                <w:lang w:val="en-US" w:eastAsia="en-AU"/>
              </w:rPr>
              <w:t xml:space="preserve">and Torres Strait Islander </w:t>
            </w:r>
            <w:r w:rsidRPr="00617A38">
              <w:rPr>
                <w:rFonts w:ascii="Aptos" w:hAnsi="Aptos" w:cs="Segoe UI"/>
                <w:b/>
                <w:bCs/>
                <w:sz w:val="22"/>
                <w:lang w:val="en-US" w:eastAsia="en-AU"/>
              </w:rPr>
              <w:t>Health Practitioner</w:t>
            </w:r>
          </w:p>
        </w:tc>
        <w:tc>
          <w:tcPr>
            <w:tcW w:w="2084" w:type="pct"/>
          </w:tcPr>
          <w:p w14:paraId="3BDB6F3E" w14:textId="77777777" w:rsidR="000B08AD" w:rsidRPr="00DA1AD9" w:rsidRDefault="000B08AD"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ascii="Aptos Light" w:hAnsi="Aptos Light" w:cs="Segoe UI"/>
                <w:szCs w:val="20"/>
                <w:lang w:val="en-US" w:eastAsia="en-AU"/>
              </w:rPr>
            </w:pPr>
          </w:p>
        </w:tc>
        <w:tc>
          <w:tcPr>
            <w:tcW w:w="1973" w:type="pct"/>
          </w:tcPr>
          <w:p w14:paraId="6C476318" w14:textId="77777777" w:rsidR="000B08AD" w:rsidRPr="00DA1AD9" w:rsidRDefault="000B08AD"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ascii="Aptos Light" w:hAnsi="Aptos Light" w:cs="Segoe UI"/>
                <w:szCs w:val="20"/>
                <w:lang w:val="en-US" w:eastAsia="en-AU"/>
              </w:rPr>
            </w:pPr>
          </w:p>
        </w:tc>
      </w:tr>
      <w:tr w:rsidR="000B08AD" w:rsidRPr="00DA1AD9" w14:paraId="5F44DBBE" w14:textId="77777777" w:rsidTr="004F5FAD">
        <w:tc>
          <w:tcPr>
            <w:cnfStyle w:val="001000000000" w:firstRow="0" w:lastRow="0" w:firstColumn="1" w:lastColumn="0" w:oddVBand="0" w:evenVBand="0" w:oddHBand="0" w:evenHBand="0" w:firstRowFirstColumn="0" w:firstRowLastColumn="0" w:lastRowFirstColumn="0" w:lastRowLastColumn="0"/>
            <w:tcW w:w="943" w:type="pct"/>
          </w:tcPr>
          <w:p w14:paraId="770E7A8D" w14:textId="77777777" w:rsidR="000B08AD" w:rsidRPr="00617A38" w:rsidRDefault="000B08AD" w:rsidP="00A406CC">
            <w:pPr>
              <w:spacing w:before="100" w:beforeAutospacing="1" w:after="100" w:afterAutospacing="1"/>
              <w:jc w:val="center"/>
              <w:rPr>
                <w:rFonts w:ascii="Aptos" w:hAnsi="Aptos" w:cs="Segoe UI"/>
                <w:b/>
                <w:bCs/>
                <w:sz w:val="22"/>
                <w:lang w:val="en-US" w:eastAsia="en-AU"/>
              </w:rPr>
            </w:pPr>
            <w:r w:rsidRPr="00617A38">
              <w:rPr>
                <w:rFonts w:ascii="Aptos" w:hAnsi="Aptos" w:cs="Segoe UI"/>
                <w:b/>
                <w:bCs/>
                <w:sz w:val="22"/>
                <w:lang w:val="en-US" w:eastAsia="en-AU"/>
              </w:rPr>
              <w:t>Responsible/Preferred MyMedicare General Practitioner</w:t>
            </w:r>
          </w:p>
        </w:tc>
        <w:tc>
          <w:tcPr>
            <w:tcW w:w="2084" w:type="pct"/>
          </w:tcPr>
          <w:p w14:paraId="01806E42" w14:textId="77777777" w:rsidR="000B08AD" w:rsidRPr="00DA1AD9" w:rsidRDefault="000B08AD"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ascii="Aptos Light" w:hAnsi="Aptos Light" w:cs="Segoe UI"/>
                <w:szCs w:val="20"/>
                <w:lang w:val="en-US" w:eastAsia="en-AU"/>
              </w:rPr>
            </w:pPr>
          </w:p>
        </w:tc>
        <w:tc>
          <w:tcPr>
            <w:tcW w:w="1973" w:type="pct"/>
          </w:tcPr>
          <w:p w14:paraId="37129758" w14:textId="77777777" w:rsidR="000B08AD" w:rsidRPr="00DA1AD9" w:rsidRDefault="000B08AD" w:rsidP="00A73AA3">
            <w:pPr>
              <w:pStyle w:val="ListParagraph"/>
              <w:widowControl/>
              <w:numPr>
                <w:ilvl w:val="0"/>
                <w:numId w:val="12"/>
              </w:numPr>
              <w:spacing w:before="100" w:beforeAutospacing="1"/>
              <w:ind w:left="150" w:hanging="142"/>
              <w:contextualSpacing w:val="0"/>
              <w:cnfStyle w:val="000000000000" w:firstRow="0" w:lastRow="0" w:firstColumn="0" w:lastColumn="0" w:oddVBand="0" w:evenVBand="0" w:oddHBand="0" w:evenHBand="0" w:firstRowFirstColumn="0" w:firstRowLastColumn="0" w:lastRowFirstColumn="0" w:lastRowLastColumn="0"/>
              <w:rPr>
                <w:rFonts w:ascii="Aptos Light" w:hAnsi="Aptos Light" w:cs="Segoe UI"/>
                <w:szCs w:val="20"/>
                <w:lang w:val="en-US" w:eastAsia="en-AU"/>
              </w:rPr>
            </w:pPr>
            <w:r w:rsidRPr="00DA1AD9">
              <w:rPr>
                <w:rFonts w:ascii="Aptos Light" w:hAnsi="Aptos Light" w:cs="Segoe UI"/>
                <w:szCs w:val="20"/>
                <w:lang w:val="en-US" w:eastAsia="en-AU"/>
              </w:rPr>
              <w:t xml:space="preserve"> </w:t>
            </w:r>
          </w:p>
        </w:tc>
      </w:tr>
      <w:tr w:rsidR="000B08AD" w:rsidRPr="00DA1AD9" w14:paraId="67EF4E4F" w14:textId="77777777" w:rsidTr="004F5F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3" w:type="pct"/>
          </w:tcPr>
          <w:p w14:paraId="6FAEE5FB" w14:textId="77777777" w:rsidR="000B08AD" w:rsidRDefault="000B08AD" w:rsidP="00A406CC">
            <w:pPr>
              <w:spacing w:before="100" w:beforeAutospacing="1" w:after="100" w:afterAutospacing="1"/>
              <w:jc w:val="center"/>
              <w:rPr>
                <w:rFonts w:ascii="Aptos" w:hAnsi="Aptos" w:cs="Segoe UI"/>
                <w:b/>
                <w:bCs/>
                <w:i w:val="0"/>
                <w:iCs w:val="0"/>
                <w:lang w:val="en-US" w:eastAsia="en-AU"/>
              </w:rPr>
            </w:pPr>
            <w:r w:rsidRPr="00617A38">
              <w:rPr>
                <w:rFonts w:ascii="Aptos" w:hAnsi="Aptos" w:cs="Segoe UI"/>
                <w:b/>
                <w:bCs/>
                <w:sz w:val="22"/>
                <w:lang w:val="en-US" w:eastAsia="en-AU"/>
              </w:rPr>
              <w:t>Reception Team</w:t>
            </w:r>
          </w:p>
          <w:p w14:paraId="23B9C5D9" w14:textId="77777777" w:rsidR="000B08AD" w:rsidRPr="00617A38" w:rsidRDefault="000B08AD" w:rsidP="00A406CC">
            <w:pPr>
              <w:spacing w:before="100" w:beforeAutospacing="1" w:after="100" w:afterAutospacing="1"/>
              <w:jc w:val="center"/>
              <w:rPr>
                <w:rFonts w:ascii="Aptos" w:hAnsi="Aptos" w:cs="Segoe UI"/>
                <w:b/>
                <w:bCs/>
                <w:sz w:val="22"/>
                <w:lang w:val="en-US" w:eastAsia="en-AU"/>
              </w:rPr>
            </w:pPr>
          </w:p>
        </w:tc>
        <w:tc>
          <w:tcPr>
            <w:tcW w:w="2084" w:type="pct"/>
          </w:tcPr>
          <w:p w14:paraId="28E7CC75" w14:textId="77777777" w:rsidR="000B08AD" w:rsidRPr="00DA1AD9" w:rsidRDefault="000B08AD"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ascii="Aptos Light" w:hAnsi="Aptos Light" w:cs="Segoe UI"/>
                <w:szCs w:val="20"/>
                <w:lang w:val="en-US" w:eastAsia="en-AU"/>
              </w:rPr>
            </w:pPr>
          </w:p>
        </w:tc>
        <w:tc>
          <w:tcPr>
            <w:tcW w:w="1973" w:type="pct"/>
          </w:tcPr>
          <w:p w14:paraId="5F9B67F0" w14:textId="77777777" w:rsidR="000B08AD" w:rsidRPr="00DA1AD9" w:rsidRDefault="000B08AD"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ascii="Aptos Light" w:hAnsi="Aptos Light" w:cs="Segoe UI"/>
                <w:szCs w:val="20"/>
                <w:lang w:val="en-US" w:eastAsia="en-AU"/>
              </w:rPr>
            </w:pPr>
          </w:p>
        </w:tc>
      </w:tr>
    </w:tbl>
    <w:p w14:paraId="5808C1F1" w14:textId="1FDE0474" w:rsidR="004F5FAD" w:rsidRDefault="004F5FAD" w:rsidP="00FC47A7">
      <w:pPr>
        <w:rPr>
          <w:rFonts w:ascii="Calibri" w:hAnsi="Calibri"/>
        </w:rPr>
      </w:pPr>
    </w:p>
    <w:p w14:paraId="24F2C252" w14:textId="5D328B44" w:rsidR="00026A59" w:rsidRPr="00A87F6E" w:rsidRDefault="004F5FAD" w:rsidP="00A87F6E">
      <w:pPr>
        <w:pStyle w:val="Heading2"/>
      </w:pPr>
      <w:bookmarkStart w:id="110" w:name="_Comprehensive_Practice_Roles"/>
      <w:bookmarkEnd w:id="110"/>
      <w:r>
        <w:rPr>
          <w:rFonts w:ascii="Calibri" w:hAnsi="Calibri"/>
        </w:rPr>
        <w:br w:type="page"/>
      </w:r>
      <w:bookmarkStart w:id="111" w:name="_Toc196832750"/>
      <w:r w:rsidR="00026A59" w:rsidRPr="00A87F6E">
        <w:lastRenderedPageBreak/>
        <w:t xml:space="preserve">Appendix </w:t>
      </w:r>
      <w:r w:rsidR="00141E9C" w:rsidRPr="00A87F6E">
        <w:t>1</w:t>
      </w:r>
      <w:r w:rsidR="00026A59" w:rsidRPr="00A87F6E">
        <w:t xml:space="preserve">: </w:t>
      </w:r>
      <w:r w:rsidR="00A87F6E" w:rsidRPr="00A87F6E">
        <w:t xml:space="preserve">Completed Example Team roles template: </w:t>
      </w:r>
      <w:r w:rsidR="002B5875" w:rsidRPr="00A87F6E">
        <w:t>Roles and Responsibilities for MyMedicare and Chronic Conditions Management</w:t>
      </w:r>
      <w:bookmarkEnd w:id="111"/>
    </w:p>
    <w:p w14:paraId="09A9C7A7" w14:textId="0E6DCA33" w:rsidR="002B5875" w:rsidRPr="00141E9C" w:rsidRDefault="002B5875" w:rsidP="00026A59">
      <w:pPr>
        <w:pStyle w:val="BodyText"/>
        <w:rPr>
          <w:rFonts w:cs="Calibri (Body)"/>
          <w:lang w:val="en-US"/>
        </w:rPr>
      </w:pPr>
      <w:r w:rsidRPr="00141E9C">
        <w:rPr>
          <w:lang w:val="en-US" w:eastAsia="en-AU"/>
        </w:rPr>
        <w:t>An example of potential roles and responsibilities for team members is included below. You can use this as a starting point for discussion or use the blank template below to openly seek contributions from your practice team.</w:t>
      </w:r>
    </w:p>
    <w:tbl>
      <w:tblPr>
        <w:tblStyle w:val="ListTable7Colorful-Accent5"/>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3745"/>
        <w:gridCol w:w="3217"/>
      </w:tblGrid>
      <w:tr w:rsidR="002B5875" w:rsidRPr="00141E9C" w14:paraId="39EAC72B" w14:textId="77777777" w:rsidTr="00E80E6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197" w:type="pct"/>
          </w:tcPr>
          <w:p w14:paraId="515D1494" w14:textId="77777777" w:rsidR="002B5875" w:rsidRPr="004933DE" w:rsidRDefault="002B5875">
            <w:pPr>
              <w:spacing w:before="100" w:beforeAutospacing="1" w:after="100" w:afterAutospacing="1"/>
              <w:jc w:val="center"/>
              <w:rPr>
                <w:rFonts w:cs="Segoe UI"/>
                <w:b/>
                <w:bCs/>
                <w:i w:val="0"/>
                <w:iCs w:val="0"/>
                <w:szCs w:val="20"/>
                <w:lang w:val="en-US" w:eastAsia="en-AU"/>
              </w:rPr>
            </w:pPr>
            <w:r w:rsidRPr="004933DE">
              <w:rPr>
                <w:rFonts w:cs="Segoe UI"/>
                <w:b/>
                <w:bCs/>
                <w:i w:val="0"/>
                <w:iCs w:val="0"/>
                <w:szCs w:val="20"/>
                <w:lang w:val="en-US" w:eastAsia="en-AU"/>
              </w:rPr>
              <w:t>Practice Team Member</w:t>
            </w:r>
          </w:p>
        </w:tc>
        <w:tc>
          <w:tcPr>
            <w:tcW w:w="2043" w:type="pct"/>
          </w:tcPr>
          <w:p w14:paraId="7AEB5378" w14:textId="77777777" w:rsidR="002B5875" w:rsidRPr="004933DE" w:rsidRDefault="002B5875">
            <w:pPr>
              <w:spacing w:before="100" w:beforeAutospacing="1" w:after="100" w:afterAutospacing="1"/>
              <w:jc w:val="center"/>
              <w:cnfStyle w:val="100000000000" w:firstRow="1" w:lastRow="0" w:firstColumn="0" w:lastColumn="0" w:oddVBand="0" w:evenVBand="0" w:oddHBand="0" w:evenHBand="0" w:firstRowFirstColumn="0" w:firstRowLastColumn="0" w:lastRowFirstColumn="0" w:lastRowLastColumn="0"/>
              <w:rPr>
                <w:rFonts w:cs="Segoe UI"/>
                <w:b/>
                <w:bCs/>
                <w:i w:val="0"/>
                <w:iCs w:val="0"/>
                <w:szCs w:val="20"/>
                <w:lang w:val="en-US" w:eastAsia="en-AU"/>
              </w:rPr>
            </w:pPr>
            <w:r w:rsidRPr="004933DE">
              <w:rPr>
                <w:rFonts w:cs="Segoe UI"/>
                <w:b/>
                <w:bCs/>
                <w:i w:val="0"/>
                <w:iCs w:val="0"/>
                <w:szCs w:val="20"/>
                <w:lang w:val="en-US" w:eastAsia="en-AU"/>
              </w:rPr>
              <w:t>Chronic Conditions Management (CCM) Role and Responsibilities</w:t>
            </w:r>
          </w:p>
        </w:tc>
        <w:tc>
          <w:tcPr>
            <w:tcW w:w="1759" w:type="pct"/>
          </w:tcPr>
          <w:p w14:paraId="30EE1D67" w14:textId="77777777" w:rsidR="002B5875" w:rsidRPr="004933DE" w:rsidRDefault="002B5875">
            <w:pPr>
              <w:spacing w:before="100" w:beforeAutospacing="1" w:after="100" w:afterAutospacing="1"/>
              <w:jc w:val="center"/>
              <w:cnfStyle w:val="100000000000" w:firstRow="1" w:lastRow="0" w:firstColumn="0" w:lastColumn="0" w:oddVBand="0" w:evenVBand="0" w:oddHBand="0" w:evenHBand="0" w:firstRowFirstColumn="0" w:firstRowLastColumn="0" w:lastRowFirstColumn="0" w:lastRowLastColumn="0"/>
              <w:rPr>
                <w:rFonts w:cs="Segoe UI"/>
                <w:b/>
                <w:bCs/>
                <w:i w:val="0"/>
                <w:iCs w:val="0"/>
                <w:szCs w:val="20"/>
                <w:lang w:val="en-US" w:eastAsia="en-AU"/>
              </w:rPr>
            </w:pPr>
            <w:r w:rsidRPr="004933DE">
              <w:rPr>
                <w:rFonts w:cs="Segoe UI"/>
                <w:b/>
                <w:bCs/>
                <w:i w:val="0"/>
                <w:iCs w:val="0"/>
                <w:szCs w:val="20"/>
                <w:lang w:val="en-US" w:eastAsia="en-AU"/>
              </w:rPr>
              <w:t>MyMedicare Role and Responsibilities</w:t>
            </w:r>
          </w:p>
        </w:tc>
      </w:tr>
      <w:tr w:rsidR="002B5875" w:rsidRPr="00141E9C" w14:paraId="3874675E" w14:textId="77777777" w:rsidTr="00E80E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97" w:type="pct"/>
          </w:tcPr>
          <w:p w14:paraId="7EE792C9" w14:textId="77777777" w:rsidR="002B5875" w:rsidRPr="004933DE" w:rsidRDefault="002B5875">
            <w:pPr>
              <w:spacing w:before="100" w:beforeAutospacing="1" w:after="100" w:afterAutospacing="1"/>
              <w:jc w:val="center"/>
              <w:rPr>
                <w:rFonts w:cs="Segoe UI"/>
                <w:b/>
                <w:bCs/>
                <w:i w:val="0"/>
                <w:iCs w:val="0"/>
                <w:szCs w:val="20"/>
                <w:lang w:val="en-US" w:eastAsia="en-AU"/>
              </w:rPr>
            </w:pPr>
            <w:r w:rsidRPr="004933DE">
              <w:rPr>
                <w:rFonts w:cs="Segoe UI"/>
                <w:b/>
                <w:bCs/>
                <w:i w:val="0"/>
                <w:iCs w:val="0"/>
                <w:szCs w:val="20"/>
                <w:lang w:val="en-US" w:eastAsia="en-AU"/>
              </w:rPr>
              <w:t>Practice Manager</w:t>
            </w:r>
          </w:p>
        </w:tc>
        <w:tc>
          <w:tcPr>
            <w:tcW w:w="2043" w:type="pct"/>
          </w:tcPr>
          <w:p w14:paraId="14F724E1"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Business planning with the practice principal to establish preferred CCM model of care and billing practices </w:t>
            </w:r>
          </w:p>
          <w:p w14:paraId="684E88F4"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Work with the practice team and practice principal to determine roles and responsibilities for the practice team to support comprehensive CCM for patients</w:t>
            </w:r>
          </w:p>
          <w:p w14:paraId="27E8E1D7"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Engage and communicate with the practice team to coordinate teamwork for CCM</w:t>
            </w:r>
          </w:p>
          <w:p w14:paraId="2C2CCFD8"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Document policy and procedures to describe how the practice supports proactive care for CCM </w:t>
            </w:r>
          </w:p>
          <w:p w14:paraId="4E2E6A09"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Maintain up-to-date patient registers of patients with a Chronic Condition</w:t>
            </w:r>
          </w:p>
          <w:p w14:paraId="65A6A991"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Undertake audits of practice records to identify eligible patients due </w:t>
            </w:r>
            <w:proofErr w:type="gramStart"/>
            <w:r w:rsidRPr="00141E9C">
              <w:rPr>
                <w:rFonts w:cs="Segoe UI"/>
                <w:szCs w:val="20"/>
                <w:lang w:val="en-US" w:eastAsia="en-AU"/>
              </w:rPr>
              <w:t>for</w:t>
            </w:r>
            <w:proofErr w:type="gramEnd"/>
            <w:r w:rsidRPr="00141E9C">
              <w:rPr>
                <w:rFonts w:cs="Segoe UI"/>
                <w:szCs w:val="20"/>
                <w:lang w:val="en-US" w:eastAsia="en-AU"/>
              </w:rPr>
              <w:t xml:space="preserve"> CCM plans or reviews, investigations, </w:t>
            </w:r>
            <w:proofErr w:type="spellStart"/>
            <w:r w:rsidRPr="00141E9C">
              <w:rPr>
                <w:rFonts w:cs="Segoe UI"/>
                <w:szCs w:val="20"/>
                <w:lang w:val="en-US" w:eastAsia="en-AU"/>
              </w:rPr>
              <w:t>immunisations</w:t>
            </w:r>
            <w:proofErr w:type="spellEnd"/>
            <w:r w:rsidRPr="00141E9C">
              <w:rPr>
                <w:rFonts w:cs="Segoe UI"/>
                <w:szCs w:val="20"/>
                <w:lang w:val="en-US" w:eastAsia="en-AU"/>
              </w:rPr>
              <w:t xml:space="preserve"> or screening </w:t>
            </w:r>
          </w:p>
          <w:p w14:paraId="45C418C3"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Establish and oversee recall/reminder systems </w:t>
            </w:r>
          </w:p>
          <w:p w14:paraId="0EF6B8B3"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Support GPs with the flow of information in relation to CCM</w:t>
            </w:r>
          </w:p>
          <w:p w14:paraId="2A1865EC"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Support/manage reception staff responsibilities </w:t>
            </w:r>
          </w:p>
          <w:p w14:paraId="050ADFBC"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Manage succession planning </w:t>
            </w:r>
          </w:p>
          <w:p w14:paraId="0D35F057"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Monitor progress against CCM QI improvement measures</w:t>
            </w:r>
          </w:p>
        </w:tc>
        <w:tc>
          <w:tcPr>
            <w:tcW w:w="1759" w:type="pct"/>
          </w:tcPr>
          <w:p w14:paraId="6951E031"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Business planning with the practice principal to establish preferred model of care and billing practices for MyMedicare registered patients</w:t>
            </w:r>
          </w:p>
          <w:p w14:paraId="0512A68C"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Work with the practice team and practice principal to determine roles and responsibilities for the practice team for MyMedicare registered patients</w:t>
            </w:r>
          </w:p>
          <w:p w14:paraId="378C0E2B"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Document policy and procedures to describe how the practice engages MyMedicare registered patients including: </w:t>
            </w:r>
          </w:p>
          <w:p w14:paraId="13086223" w14:textId="77777777" w:rsidR="002B5875" w:rsidRPr="00141E9C" w:rsidRDefault="002B5875" w:rsidP="00A73AA3">
            <w:pPr>
              <w:pStyle w:val="ListParagraph"/>
              <w:widowControl/>
              <w:numPr>
                <w:ilvl w:val="0"/>
                <w:numId w:val="13"/>
              </w:numPr>
              <w:spacing w:before="100" w:beforeAutospacing="1"/>
              <w:ind w:left="459" w:hanging="357"/>
              <w:contextualSpacing w:val="0"/>
              <w:cnfStyle w:val="000000100000" w:firstRow="0" w:lastRow="0" w:firstColumn="0" w:lastColumn="0" w:oddVBand="0" w:evenVBand="0" w:oddHBand="1" w:evenHBand="0" w:firstRowFirstColumn="0" w:firstRowLastColumn="0" w:lastRowFirstColumn="0" w:lastRowLastColumn="0"/>
              <w:rPr>
                <w:rFonts w:cs="Segoe UI"/>
                <w:szCs w:val="20"/>
                <w:lang w:eastAsia="en-AU"/>
              </w:rPr>
            </w:pPr>
            <w:r w:rsidRPr="00141E9C">
              <w:rPr>
                <w:rFonts w:cs="Segoe UI"/>
                <w:szCs w:val="20"/>
                <w:lang w:val="en-US" w:eastAsia="en-AU"/>
              </w:rPr>
              <w:t>MyMedicare practice, provider and patient registration processes</w:t>
            </w:r>
            <w:r w:rsidRPr="00141E9C">
              <w:rPr>
                <w:rFonts w:cs="Segoe UI"/>
                <w:sz w:val="18"/>
                <w:szCs w:val="18"/>
                <w:lang w:eastAsia="en-AU"/>
              </w:rPr>
              <w:t xml:space="preserve"> </w:t>
            </w:r>
          </w:p>
          <w:p w14:paraId="43A99C60" w14:textId="77777777" w:rsidR="002B5875" w:rsidRPr="00141E9C" w:rsidRDefault="002B5875" w:rsidP="00A73AA3">
            <w:pPr>
              <w:pStyle w:val="ListParagraph"/>
              <w:widowControl/>
              <w:numPr>
                <w:ilvl w:val="0"/>
                <w:numId w:val="13"/>
              </w:numPr>
              <w:spacing w:before="100" w:beforeAutospacing="1"/>
              <w:ind w:left="459" w:hanging="357"/>
              <w:contextualSpacing w:val="0"/>
              <w:cnfStyle w:val="000000100000" w:firstRow="0" w:lastRow="0" w:firstColumn="0" w:lastColumn="0" w:oddVBand="0" w:evenVBand="0" w:oddHBand="1" w:evenHBand="0" w:firstRowFirstColumn="0" w:firstRowLastColumn="0" w:lastRowFirstColumn="0" w:lastRowLastColumn="0"/>
              <w:rPr>
                <w:rFonts w:cs="Segoe UI"/>
                <w:szCs w:val="20"/>
                <w:lang w:eastAsia="en-AU"/>
              </w:rPr>
            </w:pPr>
            <w:hyperlink r:id="rId215" w:history="1">
              <w:r w:rsidRPr="00141E9C">
                <w:rPr>
                  <w:rStyle w:val="Hyperlink"/>
                  <w:rFonts w:cs="Segoe UI"/>
                  <w:szCs w:val="20"/>
                  <w:lang w:eastAsia="en-AU"/>
                </w:rPr>
                <w:t>Organisation Register</w:t>
              </w:r>
            </w:hyperlink>
            <w:r w:rsidRPr="00141E9C">
              <w:rPr>
                <w:rFonts w:cs="Segoe UI"/>
                <w:szCs w:val="20"/>
                <w:lang w:eastAsia="en-AU"/>
              </w:rPr>
              <w:t xml:space="preserve">, site record and program registration </w:t>
            </w:r>
            <w:proofErr w:type="gramStart"/>
            <w:r w:rsidRPr="00141E9C">
              <w:rPr>
                <w:rFonts w:cs="Segoe UI"/>
                <w:szCs w:val="20"/>
                <w:lang w:eastAsia="en-AU"/>
              </w:rPr>
              <w:t>is</w:t>
            </w:r>
            <w:proofErr w:type="gramEnd"/>
            <w:r w:rsidRPr="00141E9C">
              <w:rPr>
                <w:rFonts w:cs="Segoe UI"/>
                <w:szCs w:val="20"/>
                <w:lang w:eastAsia="en-AU"/>
              </w:rPr>
              <w:t xml:space="preserve"> complete, including up to date RACGP Accreditation/Exemption details/certificate number and renewal period added. </w:t>
            </w:r>
          </w:p>
          <w:p w14:paraId="5CE0E989" w14:textId="77777777" w:rsidR="002B5875" w:rsidRPr="00141E9C" w:rsidRDefault="002B5875" w:rsidP="00A73AA3">
            <w:pPr>
              <w:pStyle w:val="ListParagraph"/>
              <w:widowControl/>
              <w:numPr>
                <w:ilvl w:val="0"/>
                <w:numId w:val="13"/>
              </w:numPr>
              <w:spacing w:before="100" w:beforeAutospacing="1"/>
              <w:ind w:left="459" w:hanging="357"/>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Access to timely care and appointment availability, </w:t>
            </w:r>
          </w:p>
          <w:p w14:paraId="3B6C24BB" w14:textId="77777777" w:rsidR="002B5875" w:rsidRPr="00141E9C" w:rsidRDefault="002B5875" w:rsidP="00A73AA3">
            <w:pPr>
              <w:pStyle w:val="ListParagraph"/>
              <w:widowControl/>
              <w:numPr>
                <w:ilvl w:val="0"/>
                <w:numId w:val="13"/>
              </w:numPr>
              <w:spacing w:before="100" w:beforeAutospacing="1"/>
              <w:ind w:left="459" w:hanging="357"/>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Bulk billing incentives and telehealth access, </w:t>
            </w:r>
          </w:p>
          <w:p w14:paraId="3EC9EC5B" w14:textId="77777777" w:rsidR="002B5875" w:rsidRPr="00141E9C" w:rsidRDefault="002B5875" w:rsidP="00A73AA3">
            <w:pPr>
              <w:pStyle w:val="ListParagraph"/>
              <w:widowControl/>
              <w:numPr>
                <w:ilvl w:val="0"/>
                <w:numId w:val="13"/>
              </w:numPr>
              <w:spacing w:before="100" w:beforeAutospacing="1"/>
              <w:ind w:left="461"/>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Communication to maintain engagement and about changes or practice news, </w:t>
            </w:r>
          </w:p>
          <w:p w14:paraId="637D3167" w14:textId="77777777" w:rsidR="002B5875" w:rsidRPr="00141E9C" w:rsidRDefault="002B5875" w:rsidP="00A73AA3">
            <w:pPr>
              <w:pStyle w:val="ListParagraph"/>
              <w:widowControl/>
              <w:numPr>
                <w:ilvl w:val="0"/>
                <w:numId w:val="13"/>
              </w:numPr>
              <w:spacing w:before="100" w:beforeAutospacing="1"/>
              <w:ind w:left="461"/>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Regular attendance to support ongoing comprehensive and proactive care, </w:t>
            </w:r>
          </w:p>
          <w:p w14:paraId="54DD2E28" w14:textId="77777777" w:rsidR="002B5875" w:rsidRPr="00141E9C" w:rsidRDefault="002B5875" w:rsidP="00A73AA3">
            <w:pPr>
              <w:pStyle w:val="ListParagraph"/>
              <w:widowControl/>
              <w:numPr>
                <w:ilvl w:val="0"/>
                <w:numId w:val="13"/>
              </w:numPr>
              <w:spacing w:before="100" w:beforeAutospacing="1"/>
              <w:ind w:left="461"/>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Allocations of patients to GP’s aligned to GP capacity, </w:t>
            </w:r>
            <w:r w:rsidRPr="00141E9C">
              <w:rPr>
                <w:rFonts w:cs="Segoe UI"/>
                <w:szCs w:val="20"/>
                <w:lang w:val="en-US" w:eastAsia="en-AU"/>
              </w:rPr>
              <w:lastRenderedPageBreak/>
              <w:t xml:space="preserve">work schedule, interests and preferences </w:t>
            </w:r>
          </w:p>
          <w:p w14:paraId="4440AA65"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Develop communication material for patients about the benefits of MyMedicare Registration with </w:t>
            </w:r>
            <w:proofErr w:type="gramStart"/>
            <w:r w:rsidR="00E05C33">
              <w:rPr>
                <w:rFonts w:cs="Segoe UI"/>
                <w:szCs w:val="20"/>
                <w:lang w:val="en-US" w:eastAsia="en-AU"/>
              </w:rPr>
              <w:t xml:space="preserve">the </w:t>
            </w:r>
            <w:r w:rsidR="00E05C33" w:rsidRPr="00141E9C">
              <w:rPr>
                <w:rFonts w:cs="Segoe UI"/>
                <w:szCs w:val="20"/>
                <w:lang w:val="en-US" w:eastAsia="en-AU"/>
              </w:rPr>
              <w:t>General</w:t>
            </w:r>
            <w:proofErr w:type="gramEnd"/>
            <w:r w:rsidRPr="00141E9C">
              <w:rPr>
                <w:rFonts w:cs="Segoe UI"/>
                <w:szCs w:val="20"/>
                <w:lang w:val="en-US" w:eastAsia="en-AU"/>
              </w:rPr>
              <w:t xml:space="preserve"> Practice</w:t>
            </w:r>
          </w:p>
          <w:p w14:paraId="7FD5B3D0"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Engage the practice team to communicate and plan for changes related to MyMedicare requirements (e.g. new practice incentives or MBS items associated with MyMedicare)</w:t>
            </w:r>
          </w:p>
          <w:p w14:paraId="44602B92"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Manage succession planning and staff changes that impact MyMedicare patients </w:t>
            </w:r>
          </w:p>
        </w:tc>
      </w:tr>
      <w:tr w:rsidR="002B5875" w:rsidRPr="00141E9C" w14:paraId="23C351C4" w14:textId="77777777" w:rsidTr="00E80E68">
        <w:tc>
          <w:tcPr>
            <w:cnfStyle w:val="001000000000" w:firstRow="0" w:lastRow="0" w:firstColumn="1" w:lastColumn="0" w:oddVBand="0" w:evenVBand="0" w:oddHBand="0" w:evenHBand="0" w:firstRowFirstColumn="0" w:firstRowLastColumn="0" w:lastRowFirstColumn="0" w:lastRowLastColumn="0"/>
            <w:tcW w:w="1197" w:type="pct"/>
          </w:tcPr>
          <w:p w14:paraId="64AE4721" w14:textId="77777777" w:rsidR="002B5875" w:rsidRPr="000D4E73" w:rsidRDefault="002B5875">
            <w:pPr>
              <w:spacing w:before="100" w:beforeAutospacing="1" w:after="100" w:afterAutospacing="1"/>
              <w:jc w:val="center"/>
              <w:rPr>
                <w:rFonts w:cs="Segoe UI"/>
                <w:b/>
                <w:bCs/>
                <w:i w:val="0"/>
                <w:iCs w:val="0"/>
                <w:sz w:val="22"/>
                <w:lang w:val="en-US" w:eastAsia="en-AU"/>
              </w:rPr>
            </w:pPr>
            <w:r w:rsidRPr="004933DE">
              <w:rPr>
                <w:rFonts w:cs="Segoe UI"/>
                <w:b/>
                <w:bCs/>
                <w:i w:val="0"/>
                <w:iCs w:val="0"/>
                <w:szCs w:val="20"/>
                <w:lang w:val="en-US" w:eastAsia="en-AU"/>
              </w:rPr>
              <w:lastRenderedPageBreak/>
              <w:t>Practice Principal</w:t>
            </w:r>
          </w:p>
        </w:tc>
        <w:tc>
          <w:tcPr>
            <w:tcW w:w="2043" w:type="pct"/>
          </w:tcPr>
          <w:p w14:paraId="0CEBAFDB"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Work with the practice team and practice manager to determine clear roles and responsibilities or the practice team to support comprehensive chronic conditions management for patients</w:t>
            </w:r>
          </w:p>
          <w:p w14:paraId="48C6297E"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Business planning with the practice manager to establish preferred CCM model of care and billing practices</w:t>
            </w:r>
          </w:p>
        </w:tc>
        <w:tc>
          <w:tcPr>
            <w:tcW w:w="1759" w:type="pct"/>
          </w:tcPr>
          <w:p w14:paraId="7532A4CE"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Determine participation in MyMedicare and associated measures in PROD/HPOS</w:t>
            </w:r>
          </w:p>
          <w:p w14:paraId="32E97177"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Engage with General Practitioners at the practice to explore target numbers of MyMedicare patients for each GP based on their interest areas, work schedule and preferences</w:t>
            </w:r>
          </w:p>
          <w:p w14:paraId="40B2BB2C"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Determine if practice will automatically accept MyMedicare patient registrations </w:t>
            </w:r>
          </w:p>
        </w:tc>
      </w:tr>
      <w:tr w:rsidR="002B5875" w:rsidRPr="00141E9C" w14:paraId="43EBD4FF" w14:textId="77777777" w:rsidTr="00E80E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97" w:type="pct"/>
          </w:tcPr>
          <w:p w14:paraId="17248A52" w14:textId="77777777" w:rsidR="002B5875" w:rsidRPr="004933DE" w:rsidRDefault="002B5875">
            <w:pPr>
              <w:spacing w:before="100" w:beforeAutospacing="1" w:after="100" w:afterAutospacing="1"/>
              <w:jc w:val="center"/>
              <w:rPr>
                <w:rFonts w:cs="Segoe UI"/>
                <w:b/>
                <w:bCs/>
                <w:i w:val="0"/>
                <w:iCs w:val="0"/>
                <w:szCs w:val="20"/>
                <w:lang w:val="en-US" w:eastAsia="en-AU"/>
              </w:rPr>
            </w:pPr>
            <w:r w:rsidRPr="004933DE">
              <w:rPr>
                <w:rFonts w:cs="Segoe UI"/>
                <w:b/>
                <w:bCs/>
                <w:i w:val="0"/>
                <w:iCs w:val="0"/>
                <w:szCs w:val="20"/>
                <w:lang w:val="en-US" w:eastAsia="en-AU"/>
              </w:rPr>
              <w:t>Practice Nurse, Aboriginal and Torres Strait Islander Health Practitioner</w:t>
            </w:r>
          </w:p>
        </w:tc>
        <w:tc>
          <w:tcPr>
            <w:tcW w:w="2043" w:type="pct"/>
          </w:tcPr>
          <w:p w14:paraId="6FDB3584"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szCs w:val="20"/>
              </w:rPr>
            </w:pPr>
            <w:r w:rsidRPr="00141E9C">
              <w:rPr>
                <w:szCs w:val="20"/>
              </w:rPr>
              <w:t>Work with reception staff to promote Chronic Conditions Management</w:t>
            </w:r>
          </w:p>
          <w:p w14:paraId="47A0FEF7"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szCs w:val="20"/>
              </w:rPr>
            </w:pPr>
            <w:r w:rsidRPr="00141E9C">
              <w:rPr>
                <w:szCs w:val="20"/>
              </w:rPr>
              <w:t xml:space="preserve">Respond to recall/reminder systems and engage in opportunistic discussions to encourage participation with eligible patients </w:t>
            </w:r>
          </w:p>
          <w:p w14:paraId="066226DF"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szCs w:val="20"/>
              </w:rPr>
            </w:pPr>
            <w:r w:rsidRPr="00141E9C">
              <w:rPr>
                <w:szCs w:val="20"/>
              </w:rPr>
              <w:t>Workup, document and contribute to Chronic Conditions Management Plans and Review documentation and discussion with patients</w:t>
            </w:r>
          </w:p>
          <w:p w14:paraId="7E79E404"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Clearly document timelines, actions, investigations, goals and areas of focus for care in preparation for the next CCM review and confirm and communicate </w:t>
            </w:r>
            <w:r w:rsidRPr="00141E9C">
              <w:rPr>
                <w:rFonts w:cs="Segoe UI"/>
                <w:szCs w:val="20"/>
                <w:lang w:val="en-US" w:eastAsia="en-AU"/>
              </w:rPr>
              <w:lastRenderedPageBreak/>
              <w:t>these with the patient and care team</w:t>
            </w:r>
          </w:p>
          <w:p w14:paraId="252D77B3"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szCs w:val="20"/>
              </w:rPr>
            </w:pPr>
            <w:r w:rsidRPr="00141E9C">
              <w:rPr>
                <w:szCs w:val="20"/>
              </w:rPr>
              <w:t xml:space="preserve">Perform immunisations (as clinically required/requested by the GP) </w:t>
            </w:r>
          </w:p>
          <w:p w14:paraId="5C55C672"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szCs w:val="20"/>
              </w:rPr>
              <w:t>Perform data measures on patients including height, weight, BMI, blood pressure, smoking or alcohol status</w:t>
            </w:r>
          </w:p>
        </w:tc>
        <w:tc>
          <w:tcPr>
            <w:tcW w:w="1759" w:type="pct"/>
          </w:tcPr>
          <w:p w14:paraId="61AAFAFF"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lastRenderedPageBreak/>
              <w:t xml:space="preserve">Develop and implement quality Improvement activities for MyMedicare Registered patients including: </w:t>
            </w:r>
          </w:p>
          <w:p w14:paraId="776C04F1"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Routine Health Care Checks/screening for population cohorts, prevention, disease risk </w:t>
            </w:r>
          </w:p>
          <w:p w14:paraId="06067882" w14:textId="7DB24538"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proofErr w:type="spellStart"/>
            <w:r w:rsidRPr="00141E9C">
              <w:rPr>
                <w:rFonts w:cs="Segoe UI"/>
                <w:szCs w:val="20"/>
                <w:lang w:val="en-US" w:eastAsia="en-AU"/>
              </w:rPr>
              <w:t>Immuni</w:t>
            </w:r>
            <w:r w:rsidR="00E03748" w:rsidRPr="00141E9C">
              <w:rPr>
                <w:rFonts w:cs="Segoe UI"/>
                <w:szCs w:val="20"/>
                <w:lang w:val="en-US" w:eastAsia="en-AU"/>
              </w:rPr>
              <w:t>s</w:t>
            </w:r>
            <w:r w:rsidRPr="00141E9C">
              <w:rPr>
                <w:rFonts w:cs="Segoe UI"/>
                <w:szCs w:val="20"/>
                <w:lang w:val="en-US" w:eastAsia="en-AU"/>
              </w:rPr>
              <w:t>ation</w:t>
            </w:r>
            <w:proofErr w:type="spellEnd"/>
            <w:r w:rsidRPr="00141E9C">
              <w:rPr>
                <w:rFonts w:cs="Segoe UI"/>
                <w:szCs w:val="20"/>
                <w:lang w:val="en-US" w:eastAsia="en-AU"/>
              </w:rPr>
              <w:t xml:space="preserve"> planning for </w:t>
            </w:r>
            <w:proofErr w:type="spellStart"/>
            <w:r w:rsidRPr="00141E9C">
              <w:rPr>
                <w:rFonts w:cs="Segoe UI"/>
                <w:szCs w:val="20"/>
                <w:lang w:val="en-US" w:eastAsia="en-AU"/>
              </w:rPr>
              <w:t>MyMedicare</w:t>
            </w:r>
            <w:proofErr w:type="spellEnd"/>
            <w:r w:rsidRPr="00141E9C">
              <w:rPr>
                <w:rFonts w:cs="Segoe UI"/>
                <w:szCs w:val="20"/>
                <w:lang w:val="en-US" w:eastAsia="en-AU"/>
              </w:rPr>
              <w:t xml:space="preserve"> Registered patients</w:t>
            </w:r>
          </w:p>
          <w:p w14:paraId="4149B685" w14:textId="77777777" w:rsidR="002B5875" w:rsidRPr="00141E9C" w:rsidRDefault="002B5875">
            <w:pPr>
              <w:spacing w:before="100" w:beforeAutospacing="1"/>
              <w:ind w:left="150" w:hanging="142"/>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p>
        </w:tc>
      </w:tr>
      <w:tr w:rsidR="002B5875" w:rsidRPr="00141E9C" w14:paraId="3CB53A54" w14:textId="77777777" w:rsidTr="00E80E68">
        <w:tc>
          <w:tcPr>
            <w:cnfStyle w:val="001000000000" w:firstRow="0" w:lastRow="0" w:firstColumn="1" w:lastColumn="0" w:oddVBand="0" w:evenVBand="0" w:oddHBand="0" w:evenHBand="0" w:firstRowFirstColumn="0" w:firstRowLastColumn="0" w:lastRowFirstColumn="0" w:lastRowLastColumn="0"/>
            <w:tcW w:w="1197" w:type="pct"/>
          </w:tcPr>
          <w:p w14:paraId="49571BD2" w14:textId="77777777" w:rsidR="002B5875" w:rsidRPr="004933DE" w:rsidRDefault="002B5875">
            <w:pPr>
              <w:spacing w:before="100" w:beforeAutospacing="1" w:after="100" w:afterAutospacing="1"/>
              <w:jc w:val="center"/>
              <w:rPr>
                <w:rFonts w:cs="Segoe UI"/>
                <w:b/>
                <w:bCs/>
                <w:i w:val="0"/>
                <w:iCs w:val="0"/>
                <w:szCs w:val="20"/>
                <w:lang w:val="en-US" w:eastAsia="en-AU"/>
              </w:rPr>
            </w:pPr>
            <w:r w:rsidRPr="004933DE">
              <w:rPr>
                <w:rFonts w:cs="Segoe UI"/>
                <w:b/>
                <w:bCs/>
                <w:i w:val="0"/>
                <w:iCs w:val="0"/>
                <w:szCs w:val="20"/>
                <w:lang w:val="en-US" w:eastAsia="en-AU"/>
              </w:rPr>
              <w:t>Responsible/Preferred MyMedicare General Practitioner</w:t>
            </w:r>
          </w:p>
        </w:tc>
        <w:tc>
          <w:tcPr>
            <w:tcW w:w="2043" w:type="pct"/>
          </w:tcPr>
          <w:p w14:paraId="2DD31152"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Respond to recall/reminder systems and engage in opportunistic discussions to encourage CCM participation with eligible patients </w:t>
            </w:r>
          </w:p>
          <w:p w14:paraId="154C3BF3"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Perform a clinical review on each patient</w:t>
            </w:r>
          </w:p>
          <w:p w14:paraId="28A4A5DB"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Arrange any relevant tests or investigations</w:t>
            </w:r>
          </w:p>
          <w:p w14:paraId="4F7B8E76" w14:textId="4C0E08A0"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Determine </w:t>
            </w:r>
            <w:r w:rsidR="003D182F">
              <w:rPr>
                <w:rFonts w:cs="Segoe UI"/>
                <w:szCs w:val="20"/>
                <w:lang w:val="en-US" w:eastAsia="en-AU"/>
              </w:rPr>
              <w:t>approach for</w:t>
            </w:r>
            <w:r w:rsidRPr="00141E9C">
              <w:rPr>
                <w:rFonts w:cs="Segoe UI"/>
                <w:szCs w:val="20"/>
                <w:lang w:val="en-US" w:eastAsia="en-AU"/>
              </w:rPr>
              <w:t xml:space="preserve"> CCM Review appointments for patients based on clinical need</w:t>
            </w:r>
          </w:p>
          <w:p w14:paraId="52151EC8"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Clearly document timelines, actions, investigations, goals and areas of focus for care in preparation for the next CCM review and confirm and communicate these with the patient and care team</w:t>
            </w:r>
          </w:p>
          <w:p w14:paraId="0F4AB74D"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Support eligible patients to participate in screening or vaccinations, including addressing potential barriers (e.g. fear, embarrassment, lack of knowledge, access </w:t>
            </w:r>
            <w:proofErr w:type="spellStart"/>
            <w:r w:rsidRPr="00141E9C">
              <w:rPr>
                <w:rFonts w:cs="Segoe UI"/>
                <w:szCs w:val="20"/>
                <w:lang w:val="en-US" w:eastAsia="en-AU"/>
              </w:rPr>
              <w:t>etc</w:t>
            </w:r>
            <w:proofErr w:type="spellEnd"/>
            <w:r w:rsidRPr="00141E9C">
              <w:rPr>
                <w:rFonts w:cs="Segoe UI"/>
                <w:szCs w:val="20"/>
                <w:lang w:val="en-US" w:eastAsia="en-AU"/>
              </w:rPr>
              <w:t xml:space="preserve">) </w:t>
            </w:r>
          </w:p>
          <w:p w14:paraId="4066B3E1"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Perform measurements, screening, </w:t>
            </w:r>
            <w:proofErr w:type="spellStart"/>
            <w:r w:rsidRPr="00141E9C">
              <w:rPr>
                <w:rFonts w:cs="Segoe UI"/>
                <w:szCs w:val="20"/>
                <w:lang w:val="en-US" w:eastAsia="en-AU"/>
              </w:rPr>
              <w:t>immunisations</w:t>
            </w:r>
            <w:proofErr w:type="spellEnd"/>
            <w:r w:rsidRPr="00141E9C">
              <w:rPr>
                <w:rFonts w:cs="Segoe UI"/>
                <w:szCs w:val="20"/>
                <w:lang w:val="en-US" w:eastAsia="en-AU"/>
              </w:rPr>
              <w:t xml:space="preserve"> and/or work with Practice Nurses to do so </w:t>
            </w:r>
          </w:p>
          <w:p w14:paraId="3F0F8D57"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Maintain RACGP Standards for General Practice - Criterion GP2.2 - Follow up systems</w:t>
            </w:r>
          </w:p>
        </w:tc>
        <w:tc>
          <w:tcPr>
            <w:tcW w:w="1759" w:type="pct"/>
          </w:tcPr>
          <w:p w14:paraId="52AE0AD6"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Appointment/diary planning with practice manager to improve access for MyMedicare registered patients.</w:t>
            </w:r>
          </w:p>
          <w:p w14:paraId="79E29179"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Developing enduring care relationship with MyMedicare patients. Discussing and documenting shared expectations for ongoing care, patient life goals and health outcomes. </w:t>
            </w:r>
          </w:p>
          <w:p w14:paraId="03F3D814"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000000" w:firstRow="0" w:lastRow="0" w:firstColumn="0" w:lastColumn="0" w:oddVBand="0" w:evenVBand="0" w:oddHBand="0"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Identifying and participating in Quality Improvement clinical audit for MyMedicare registered patients </w:t>
            </w:r>
          </w:p>
        </w:tc>
      </w:tr>
      <w:tr w:rsidR="002B5875" w14:paraId="499842C0" w14:textId="77777777" w:rsidTr="00E80E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97" w:type="pct"/>
          </w:tcPr>
          <w:p w14:paraId="0F8B71CC" w14:textId="77777777" w:rsidR="002B5875" w:rsidRPr="000D4E73" w:rsidRDefault="002B5875">
            <w:pPr>
              <w:spacing w:before="100" w:beforeAutospacing="1" w:after="100" w:afterAutospacing="1"/>
              <w:jc w:val="center"/>
              <w:rPr>
                <w:rFonts w:cs="Segoe UI"/>
                <w:b/>
                <w:bCs/>
                <w:i w:val="0"/>
                <w:iCs w:val="0"/>
                <w:sz w:val="22"/>
                <w:lang w:val="en-US" w:eastAsia="en-AU"/>
              </w:rPr>
            </w:pPr>
            <w:r w:rsidRPr="004933DE">
              <w:rPr>
                <w:rFonts w:cs="Segoe UI"/>
                <w:b/>
                <w:bCs/>
                <w:i w:val="0"/>
                <w:iCs w:val="0"/>
                <w:szCs w:val="20"/>
                <w:lang w:val="en-US" w:eastAsia="en-AU"/>
              </w:rPr>
              <w:t>Reception Team</w:t>
            </w:r>
          </w:p>
        </w:tc>
        <w:tc>
          <w:tcPr>
            <w:tcW w:w="2043" w:type="pct"/>
          </w:tcPr>
          <w:p w14:paraId="73996B4F"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Order and maintain supplies of resources </w:t>
            </w:r>
          </w:p>
          <w:p w14:paraId="5FB6AB7C"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Display brochures, flyers and posters </w:t>
            </w:r>
          </w:p>
          <w:p w14:paraId="7DDDA290"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Schedule review appointments for CCM patients based on practice </w:t>
            </w:r>
            <w:r w:rsidRPr="00141E9C">
              <w:rPr>
                <w:rFonts w:cs="Segoe UI"/>
                <w:szCs w:val="20"/>
                <w:lang w:val="en-US" w:eastAsia="en-AU"/>
              </w:rPr>
              <w:lastRenderedPageBreak/>
              <w:t>procedures and clinical recommendations of GP and Nurses</w:t>
            </w:r>
          </w:p>
          <w:p w14:paraId="3AB26B72"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Respond to recall/reminders opportunistically when a patient phones for an appointment and/or by handing relevant resources to patients in the waiting area </w:t>
            </w:r>
          </w:p>
          <w:p w14:paraId="69D0B513"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Send GP signed recall/reminder letters (and/or text messages and phone calls) to eligible (or soon to be eligible) patients to encourage participation </w:t>
            </w:r>
          </w:p>
          <w:p w14:paraId="06BF90BE"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Provide resources and support information in alternative languages as needed.</w:t>
            </w:r>
          </w:p>
          <w:p w14:paraId="7E207FA5" w14:textId="77777777" w:rsidR="002B5875" w:rsidRPr="00141E9C" w:rsidRDefault="002B5875" w:rsidP="00A73AA3">
            <w:pPr>
              <w:pStyle w:val="ListParagraph"/>
              <w:widowControl/>
              <w:numPr>
                <w:ilvl w:val="0"/>
                <w:numId w:val="12"/>
              </w:numPr>
              <w:spacing w:before="100" w:beforeAutospacing="1"/>
              <w:ind w:left="228"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Manage review appointment cancellations, notifying care team to seek guidance and rescheduling appointments to ensure regular care delivery</w:t>
            </w:r>
          </w:p>
        </w:tc>
        <w:tc>
          <w:tcPr>
            <w:tcW w:w="1759" w:type="pct"/>
          </w:tcPr>
          <w:p w14:paraId="3FCDC6BE"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lastRenderedPageBreak/>
              <w:t xml:space="preserve">Engage patients to encourage registration for MyMedicare and describe benefits </w:t>
            </w:r>
          </w:p>
          <w:p w14:paraId="544E2CC8"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Enter completed MyMedicare paper registration forms into HPOS/PRODA</w:t>
            </w:r>
          </w:p>
          <w:p w14:paraId="5618D29E"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Check Patient Registration status for MyMedicare in </w:t>
            </w:r>
            <w:r w:rsidRPr="00141E9C">
              <w:rPr>
                <w:rFonts w:cs="Segoe UI"/>
                <w:szCs w:val="20"/>
                <w:lang w:val="en-US" w:eastAsia="en-AU"/>
              </w:rPr>
              <w:lastRenderedPageBreak/>
              <w:t>advance of CCM appointments to ensure eligibility for CCM MBS items</w:t>
            </w:r>
          </w:p>
          <w:p w14:paraId="1154C8B3"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Monitor PRODA/HPOS for MyMedicare system notifications for patients de-registering for MyMedicare from your practice, and take any actions to inform the team or contact the patient to check in</w:t>
            </w:r>
          </w:p>
          <w:p w14:paraId="7CA43192" w14:textId="77777777" w:rsidR="002B5875" w:rsidRPr="00141E9C" w:rsidRDefault="002B5875" w:rsidP="00A73AA3">
            <w:pPr>
              <w:pStyle w:val="ListParagraph"/>
              <w:widowControl/>
              <w:numPr>
                <w:ilvl w:val="0"/>
                <w:numId w:val="12"/>
              </w:numPr>
              <w:spacing w:before="100" w:beforeAutospacing="1"/>
              <w:ind w:left="150" w:hanging="142"/>
              <w:contextualSpacing w:val="0"/>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r w:rsidRPr="00141E9C">
              <w:rPr>
                <w:rFonts w:cs="Segoe UI"/>
                <w:szCs w:val="20"/>
                <w:lang w:val="en-US" w:eastAsia="en-AU"/>
              </w:rPr>
              <w:t xml:space="preserve">Monitor Practice email correspondence to ensure and notifications of expiring </w:t>
            </w:r>
            <w:r w:rsidRPr="00141E9C">
              <w:rPr>
                <w:szCs w:val="20"/>
                <w:lang w:val="en-US" w:eastAsia="en-AU"/>
              </w:rPr>
              <w:t xml:space="preserve">RACGP accreditation/exemption </w:t>
            </w:r>
            <w:proofErr w:type="gramStart"/>
            <w:r w:rsidRPr="00141E9C">
              <w:rPr>
                <w:szCs w:val="20"/>
                <w:lang w:val="en-US" w:eastAsia="en-AU"/>
              </w:rPr>
              <w:t>is</w:t>
            </w:r>
            <w:proofErr w:type="gramEnd"/>
            <w:r w:rsidRPr="00141E9C">
              <w:rPr>
                <w:szCs w:val="20"/>
                <w:lang w:val="en-US" w:eastAsia="en-AU"/>
              </w:rPr>
              <w:t xml:space="preserve"> updated to continue MyMedicare program eligibility.</w:t>
            </w:r>
          </w:p>
          <w:p w14:paraId="420EB73C" w14:textId="77777777" w:rsidR="002B5875" w:rsidRPr="0098244E" w:rsidRDefault="002B5875">
            <w:pPr>
              <w:spacing w:before="100" w:beforeAutospacing="1"/>
              <w:ind w:left="150" w:hanging="142"/>
              <w:cnfStyle w:val="000000100000" w:firstRow="0" w:lastRow="0" w:firstColumn="0" w:lastColumn="0" w:oddVBand="0" w:evenVBand="0" w:oddHBand="1" w:evenHBand="0" w:firstRowFirstColumn="0" w:firstRowLastColumn="0" w:lastRowFirstColumn="0" w:lastRowLastColumn="0"/>
              <w:rPr>
                <w:rFonts w:cs="Segoe UI"/>
                <w:szCs w:val="20"/>
                <w:lang w:val="en-US" w:eastAsia="en-AU"/>
              </w:rPr>
            </w:pPr>
          </w:p>
        </w:tc>
      </w:tr>
    </w:tbl>
    <w:p w14:paraId="235D9562" w14:textId="7145A44D" w:rsidR="004F5FAD" w:rsidRDefault="004F5FAD">
      <w:pPr>
        <w:widowControl/>
        <w:spacing w:after="0"/>
        <w:rPr>
          <w:rFonts w:ascii="Calibri" w:hAnsi="Calibri"/>
        </w:rPr>
      </w:pPr>
    </w:p>
    <w:p w14:paraId="3EA6CB9C" w14:textId="77777777" w:rsidR="00590570" w:rsidRDefault="00590570" w:rsidP="00FC47A7">
      <w:pPr>
        <w:rPr>
          <w:rFonts w:ascii="Calibri" w:hAnsi="Calibri"/>
          <w:sz w:val="22"/>
          <w:szCs w:val="20"/>
        </w:rPr>
      </w:pPr>
    </w:p>
    <w:p w14:paraId="51D07C3A" w14:textId="77777777" w:rsidR="00E80E68" w:rsidRDefault="00E80E68" w:rsidP="00FC47A7">
      <w:pPr>
        <w:rPr>
          <w:rFonts w:ascii="Calibri" w:hAnsi="Calibri"/>
          <w:sz w:val="22"/>
          <w:szCs w:val="20"/>
        </w:rPr>
      </w:pPr>
    </w:p>
    <w:p w14:paraId="50717DAE" w14:textId="77777777" w:rsidR="00E80E68" w:rsidRDefault="00E80E68" w:rsidP="00FC47A7">
      <w:pPr>
        <w:rPr>
          <w:rFonts w:ascii="Calibri" w:hAnsi="Calibri"/>
          <w:sz w:val="22"/>
          <w:szCs w:val="20"/>
        </w:rPr>
      </w:pPr>
    </w:p>
    <w:p w14:paraId="351D70DB" w14:textId="77777777" w:rsidR="00E80E68" w:rsidRDefault="00E80E68" w:rsidP="00FC47A7">
      <w:pPr>
        <w:rPr>
          <w:rFonts w:ascii="Calibri" w:hAnsi="Calibri"/>
          <w:sz w:val="22"/>
          <w:szCs w:val="20"/>
        </w:rPr>
      </w:pPr>
    </w:p>
    <w:p w14:paraId="264D5BEF" w14:textId="77777777" w:rsidR="00E80E68" w:rsidRDefault="00E80E68" w:rsidP="00FC47A7">
      <w:pPr>
        <w:rPr>
          <w:rFonts w:ascii="Calibri" w:hAnsi="Calibri"/>
          <w:sz w:val="22"/>
          <w:szCs w:val="20"/>
        </w:rPr>
      </w:pPr>
    </w:p>
    <w:p w14:paraId="03CC85A2" w14:textId="77777777" w:rsidR="00E80E68" w:rsidRDefault="00E80E68" w:rsidP="00FC47A7">
      <w:pPr>
        <w:rPr>
          <w:rFonts w:ascii="Calibri" w:hAnsi="Calibri"/>
          <w:sz w:val="22"/>
          <w:szCs w:val="20"/>
        </w:rPr>
      </w:pPr>
    </w:p>
    <w:p w14:paraId="64D74885" w14:textId="77777777" w:rsidR="00E80E68" w:rsidRPr="004F5FAD" w:rsidRDefault="00E80E68" w:rsidP="00FC47A7">
      <w:pPr>
        <w:rPr>
          <w:rFonts w:ascii="Calibri" w:hAnsi="Calibri"/>
          <w:sz w:val="22"/>
          <w:szCs w:val="20"/>
        </w:rPr>
      </w:pPr>
    </w:p>
    <w:p w14:paraId="4B23060F" w14:textId="77777777" w:rsidR="00B23107" w:rsidRDefault="00B23107" w:rsidP="00026A59">
      <w:pPr>
        <w:pStyle w:val="Heading2"/>
      </w:pPr>
      <w:bookmarkStart w:id="112" w:name="_Appendix_3_–"/>
      <w:bookmarkStart w:id="113" w:name="_Appendix_2_–"/>
      <w:bookmarkStart w:id="114" w:name="_Toc184215928"/>
      <w:bookmarkStart w:id="115" w:name="_Toc184217103"/>
      <w:bookmarkStart w:id="116" w:name="_Toc196832788"/>
      <w:bookmarkEnd w:id="112"/>
      <w:bookmarkEnd w:id="113"/>
    </w:p>
    <w:p w14:paraId="04203210" w14:textId="77777777" w:rsidR="00B23107" w:rsidRDefault="00B23107" w:rsidP="00026A59">
      <w:pPr>
        <w:pStyle w:val="Heading2"/>
      </w:pPr>
    </w:p>
    <w:p w14:paraId="7E6F948F" w14:textId="77777777" w:rsidR="00B23107" w:rsidRDefault="00B23107" w:rsidP="00026A59">
      <w:pPr>
        <w:pStyle w:val="Heading2"/>
      </w:pPr>
    </w:p>
    <w:p w14:paraId="23F5FD6F" w14:textId="77777777" w:rsidR="00B23107" w:rsidRDefault="00B23107" w:rsidP="00026A59">
      <w:pPr>
        <w:pStyle w:val="Heading2"/>
      </w:pPr>
    </w:p>
    <w:p w14:paraId="6B7AA357" w14:textId="77777777" w:rsidR="00B23107" w:rsidRDefault="00B23107" w:rsidP="00026A59">
      <w:pPr>
        <w:pStyle w:val="Heading2"/>
      </w:pPr>
    </w:p>
    <w:p w14:paraId="57E0A1AD" w14:textId="77777777" w:rsidR="00B23107" w:rsidRDefault="00B23107" w:rsidP="00026A59">
      <w:pPr>
        <w:pStyle w:val="Heading2"/>
      </w:pPr>
    </w:p>
    <w:p w14:paraId="31FE8487" w14:textId="77777777" w:rsidR="00B23107" w:rsidRDefault="00B23107" w:rsidP="00026A59">
      <w:pPr>
        <w:pStyle w:val="Heading2"/>
      </w:pPr>
    </w:p>
    <w:p w14:paraId="038E769D" w14:textId="77777777" w:rsidR="00B23107" w:rsidRDefault="00B23107" w:rsidP="00026A59">
      <w:pPr>
        <w:pStyle w:val="Heading2"/>
      </w:pPr>
    </w:p>
    <w:p w14:paraId="59FDC9D6" w14:textId="77777777" w:rsidR="00B23107" w:rsidRDefault="00B23107" w:rsidP="00026A59">
      <w:pPr>
        <w:pStyle w:val="Heading2"/>
      </w:pPr>
    </w:p>
    <w:p w14:paraId="26A18064" w14:textId="77777777" w:rsidR="00B23107" w:rsidRDefault="00B23107" w:rsidP="00026A59">
      <w:pPr>
        <w:pStyle w:val="Heading2"/>
      </w:pPr>
    </w:p>
    <w:p w14:paraId="24199A20" w14:textId="77777777" w:rsidR="00B23107" w:rsidRDefault="00B23107" w:rsidP="00026A59">
      <w:pPr>
        <w:pStyle w:val="Heading2"/>
      </w:pPr>
    </w:p>
    <w:p w14:paraId="31985B83" w14:textId="77777777" w:rsidR="00B23107" w:rsidRDefault="00B23107" w:rsidP="00026A59">
      <w:pPr>
        <w:pStyle w:val="Heading2"/>
      </w:pPr>
    </w:p>
    <w:p w14:paraId="14B620C8" w14:textId="77777777" w:rsidR="00B23107" w:rsidRDefault="00B23107" w:rsidP="00026A59">
      <w:pPr>
        <w:pStyle w:val="Heading2"/>
      </w:pPr>
    </w:p>
    <w:p w14:paraId="669FD2B2" w14:textId="77777777" w:rsidR="00B23107" w:rsidRDefault="00B23107" w:rsidP="00026A59">
      <w:pPr>
        <w:pStyle w:val="Heading2"/>
      </w:pPr>
    </w:p>
    <w:p w14:paraId="18DC9465" w14:textId="77777777" w:rsidR="00B23107" w:rsidRDefault="00B23107" w:rsidP="00026A59">
      <w:pPr>
        <w:pStyle w:val="Heading2"/>
      </w:pPr>
    </w:p>
    <w:p w14:paraId="6405CBA6" w14:textId="77777777" w:rsidR="00B23107" w:rsidRDefault="00B23107" w:rsidP="00026A59">
      <w:pPr>
        <w:pStyle w:val="Heading2"/>
      </w:pPr>
    </w:p>
    <w:p w14:paraId="264D7EBF" w14:textId="60ED9482" w:rsidR="00136E7E" w:rsidRDefault="00136E7E" w:rsidP="00026A59">
      <w:pPr>
        <w:pStyle w:val="Heading2"/>
      </w:pPr>
      <w:r w:rsidRPr="00026A59">
        <w:lastRenderedPageBreak/>
        <w:t xml:space="preserve">Appendix </w:t>
      </w:r>
      <w:r w:rsidR="004933DE">
        <w:t>2</w:t>
      </w:r>
      <w:r w:rsidRPr="00026A59">
        <w:t xml:space="preserve"> – Model For Improvement and PDSA Template</w:t>
      </w:r>
      <w:bookmarkEnd w:id="114"/>
      <w:bookmarkEnd w:id="115"/>
      <w:bookmarkEnd w:id="116"/>
    </w:p>
    <w:p w14:paraId="25E1E273" w14:textId="77777777" w:rsidR="007C17DF" w:rsidRPr="007C17DF" w:rsidRDefault="007C17DF" w:rsidP="007C17DF">
      <w:pPr>
        <w:rPr>
          <w:sz w:val="6"/>
          <w:szCs w:val="8"/>
        </w:rPr>
      </w:pPr>
    </w:p>
    <w:p w14:paraId="060423E1" w14:textId="2A5947D8" w:rsidR="00136E7E" w:rsidRPr="004F5FAD" w:rsidRDefault="00136E7E" w:rsidP="00B62181">
      <w:pPr>
        <w:pStyle w:val="Heading2"/>
      </w:pPr>
      <w:bookmarkStart w:id="117" w:name="_Toc184215929"/>
      <w:bookmarkStart w:id="118" w:name="_Toc184217104"/>
      <w:bookmarkStart w:id="119" w:name="_Toc196832789"/>
      <w:r w:rsidRPr="004F5FAD">
        <w:t>1.0 Model for Improvement and Plan-Do-Study-Act Cycle</w:t>
      </w:r>
      <w:bookmarkEnd w:id="117"/>
      <w:bookmarkEnd w:id="118"/>
      <w:bookmarkEnd w:id="119"/>
    </w:p>
    <w:p w14:paraId="67E134F2" w14:textId="77777777" w:rsidR="00136E7E" w:rsidRPr="004F5FAD" w:rsidRDefault="00136E7E" w:rsidP="00136E7E">
      <w:pPr>
        <w:rPr>
          <w:rFonts w:eastAsia="Calibri" w:cs="Calibri"/>
          <w:szCs w:val="20"/>
        </w:rPr>
      </w:pPr>
      <w:bookmarkStart w:id="120" w:name="_Hlk180574168"/>
      <w:r w:rsidRPr="004F5FAD">
        <w:rPr>
          <w:rFonts w:eastAsia="Calibri" w:cs="Calibri"/>
          <w:szCs w:val="20"/>
        </w:rPr>
        <w:t xml:space="preserve">Start by </w:t>
      </w:r>
      <w:bookmarkEnd w:id="120"/>
      <w:r w:rsidRPr="004F5FAD">
        <w:rPr>
          <w:rFonts w:eastAsia="Calibri" w:cs="Calibri"/>
          <w:szCs w:val="20"/>
        </w:rPr>
        <w:t xml:space="preserve">documenting your practice QI team and define your problem and specified a robust </w:t>
      </w:r>
      <w:r w:rsidRPr="004F5FAD">
        <w:rPr>
          <w:rFonts w:eastAsia="Calibri" w:cs="Calibri"/>
          <w:b/>
          <w:bCs/>
          <w:i/>
          <w:iCs/>
          <w:szCs w:val="20"/>
        </w:rPr>
        <w:t>Problem Statement</w:t>
      </w:r>
      <w:r w:rsidRPr="004F5FAD">
        <w:rPr>
          <w:rFonts w:eastAsia="Calibri" w:cs="Calibri"/>
          <w:szCs w:val="20"/>
        </w:rPr>
        <w:t xml:space="preserve"> using the </w:t>
      </w:r>
      <w:hyperlink w:anchor="_1.1_Quality_Improvement" w:history="1">
        <w:r w:rsidRPr="004F5FAD">
          <w:rPr>
            <w:rFonts w:cs="Calibri"/>
            <w:color w:val="0563C1"/>
            <w:szCs w:val="20"/>
            <w:u w:val="single"/>
            <w:lang w:eastAsia="en-AU"/>
          </w:rPr>
          <w:t>Quality Improvement Template</w:t>
        </w:r>
      </w:hyperlink>
      <w:r w:rsidRPr="004F5FAD">
        <w:rPr>
          <w:rFonts w:cs="Calibri"/>
          <w:color w:val="0563C1"/>
          <w:szCs w:val="20"/>
          <w:u w:val="single"/>
          <w:lang w:eastAsia="en-AU"/>
        </w:rPr>
        <w:t>.</w:t>
      </w:r>
      <w:r w:rsidRPr="004F5FAD">
        <w:rPr>
          <w:rFonts w:eastAsia="Calibri" w:cs="Calibri"/>
          <w:szCs w:val="20"/>
        </w:rPr>
        <w:t xml:space="preserve"> Next, consider Model for Improvement. </w:t>
      </w:r>
    </w:p>
    <w:p w14:paraId="70E091F4" w14:textId="77777777" w:rsidR="00671D9B" w:rsidRDefault="00136E7E" w:rsidP="00B2581E">
      <w:pPr>
        <w:jc w:val="both"/>
        <w:rPr>
          <w:rFonts w:eastAsia="Calibri" w:cs="Calibri"/>
          <w:szCs w:val="20"/>
        </w:rPr>
      </w:pPr>
      <w:r w:rsidRPr="004F5FAD">
        <w:rPr>
          <w:rFonts w:eastAsia="Calibri" w:cs="Calibri"/>
          <w:szCs w:val="20"/>
        </w:rPr>
        <w:t xml:space="preserve">In the Model for Improvement, the </w:t>
      </w:r>
      <w:r w:rsidRPr="004F5FAD">
        <w:rPr>
          <w:rFonts w:eastAsia="Calibri" w:cs="Calibri"/>
          <w:b/>
          <w:bCs/>
          <w:color w:val="003D69"/>
          <w:szCs w:val="20"/>
        </w:rPr>
        <w:t>'Thinking Part'</w:t>
      </w:r>
      <w:r w:rsidRPr="004F5FAD">
        <w:rPr>
          <w:rFonts w:eastAsia="Calibri" w:cs="Calibri"/>
          <w:color w:val="003D69"/>
          <w:szCs w:val="20"/>
        </w:rPr>
        <w:t xml:space="preserve"> </w:t>
      </w:r>
      <w:r w:rsidRPr="004F5FAD">
        <w:rPr>
          <w:rFonts w:eastAsia="Calibri" w:cs="Calibri"/>
          <w:szCs w:val="20"/>
        </w:rPr>
        <w:t xml:space="preserve">focuses on the overall improvement strategy, while the </w:t>
      </w:r>
      <w:r w:rsidRPr="004F5FAD">
        <w:rPr>
          <w:rFonts w:eastAsia="Calibri" w:cs="Calibri"/>
          <w:b/>
          <w:bCs/>
          <w:color w:val="003D69"/>
          <w:szCs w:val="20"/>
        </w:rPr>
        <w:t>'Doing Part'</w:t>
      </w:r>
      <w:r w:rsidRPr="004F5FAD">
        <w:rPr>
          <w:rFonts w:eastAsia="Calibri" w:cs="Calibri"/>
          <w:color w:val="003D69"/>
          <w:szCs w:val="20"/>
        </w:rPr>
        <w:t xml:space="preserve"> </w:t>
      </w:r>
      <w:r w:rsidRPr="004F5FAD">
        <w:rPr>
          <w:rFonts w:eastAsia="Calibri" w:cs="Calibri"/>
          <w:szCs w:val="20"/>
        </w:rPr>
        <w:t xml:space="preserve">implements changes through the Plan-Do-Study-Act (PDSA) cycle. This model uses PDSA cycles to test changes, ensuring measurable and sustainable improvements. </w:t>
      </w:r>
    </w:p>
    <w:p w14:paraId="7868C922" w14:textId="7732BF44" w:rsidR="00FC47A7" w:rsidRPr="00B2581E" w:rsidRDefault="00136E7E" w:rsidP="00B2581E">
      <w:pPr>
        <w:jc w:val="both"/>
        <w:rPr>
          <w:rFonts w:eastAsia="Calibri" w:cs="Calibri"/>
          <w:szCs w:val="20"/>
        </w:rPr>
      </w:pPr>
      <w:hyperlink r:id="rId216" w:history="1">
        <w:r w:rsidRPr="004F5FAD">
          <w:rPr>
            <w:color w:val="0563C1"/>
            <w:szCs w:val="20"/>
            <w:u w:val="single"/>
            <w:lang w:eastAsia="en-AU"/>
          </w:rPr>
          <w:t>Click here for a short video explaining the Model for Improvement and PDSA’s.</w:t>
        </w:r>
      </w:hyperlink>
    </w:p>
    <w:p w14:paraId="66A76DB9" w14:textId="3F6DDDF9" w:rsidR="00136E7E" w:rsidRPr="004F5FAD" w:rsidRDefault="0021477B" w:rsidP="00136E7E">
      <w:pPr>
        <w:pBdr>
          <w:top w:val="single" w:sz="4" w:space="1" w:color="auto"/>
        </w:pBdr>
        <w:jc w:val="both"/>
        <w:rPr>
          <w:rFonts w:cs="Calibri"/>
          <w:b/>
          <w:bCs/>
          <w:color w:val="003D69"/>
          <w:szCs w:val="20"/>
        </w:rPr>
      </w:pPr>
      <w:r w:rsidRPr="004F5FAD">
        <w:rPr>
          <w:bCs/>
          <w:noProof/>
          <w:szCs w:val="20"/>
          <w14:ligatures w14:val="standardContextual"/>
        </w:rPr>
        <w:drawing>
          <wp:anchor distT="0" distB="0" distL="114300" distR="114300" simplePos="0" relativeHeight="251658248" behindDoc="0" locked="0" layoutInCell="1" allowOverlap="1" wp14:anchorId="15239913" wp14:editId="37CCBB5C">
            <wp:simplePos x="0" y="0"/>
            <wp:positionH relativeFrom="column">
              <wp:posOffset>3481705</wp:posOffset>
            </wp:positionH>
            <wp:positionV relativeFrom="paragraph">
              <wp:posOffset>29210</wp:posOffset>
            </wp:positionV>
            <wp:extent cx="3007995" cy="4219575"/>
            <wp:effectExtent l="0" t="0" r="1905" b="9525"/>
            <wp:wrapSquare wrapText="bothSides"/>
            <wp:docPr id="131234478" name="Picture 1" descr="A diagram of a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234478" name="Picture 1" descr="A diagram of a diagram&#10;&#10;Description automatically generated"/>
                    <pic:cNvPicPr/>
                  </pic:nvPicPr>
                  <pic:blipFill rotWithShape="1">
                    <a:blip r:embed="rId217">
                      <a:extLst>
                        <a:ext uri="{28A0092B-C50C-407E-A947-70E740481C1C}">
                          <a14:useLocalDpi xmlns:a14="http://schemas.microsoft.com/office/drawing/2010/main" val="0"/>
                        </a:ext>
                      </a:extLst>
                    </a:blip>
                    <a:srcRect l="1323" r="-910"/>
                    <a:stretch/>
                  </pic:blipFill>
                  <pic:spPr bwMode="auto">
                    <a:xfrm>
                      <a:off x="0" y="0"/>
                      <a:ext cx="3007995" cy="421957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36E7E" w:rsidRPr="004F5FAD">
        <w:rPr>
          <w:rFonts w:cs="Calibri"/>
          <w:b/>
          <w:bCs/>
          <w:color w:val="003D69"/>
          <w:szCs w:val="20"/>
        </w:rPr>
        <w:t>Step 1: Thinking Part - Model for Improvement</w:t>
      </w:r>
    </w:p>
    <w:p w14:paraId="4029315E" w14:textId="69355E41" w:rsidR="00136E7E" w:rsidRPr="004F5FAD" w:rsidRDefault="00136E7E" w:rsidP="00671D9B">
      <w:pPr>
        <w:widowControl/>
        <w:numPr>
          <w:ilvl w:val="0"/>
          <w:numId w:val="9"/>
        </w:numPr>
        <w:pBdr>
          <w:bottom w:val="single" w:sz="4" w:space="1" w:color="auto"/>
        </w:pBdr>
        <w:spacing w:after="80"/>
        <w:ind w:left="357"/>
        <w:jc w:val="both"/>
        <w:rPr>
          <w:sz w:val="18"/>
          <w:szCs w:val="18"/>
        </w:rPr>
      </w:pPr>
      <w:r w:rsidRPr="004F5FAD">
        <w:rPr>
          <w:b/>
          <w:bCs/>
          <w:color w:val="077EBC"/>
          <w:szCs w:val="20"/>
        </w:rPr>
        <w:t>AIM:</w:t>
      </w:r>
      <w:r w:rsidRPr="004F5FAD">
        <w:rPr>
          <w:b/>
          <w:bCs/>
          <w:color w:val="0070C0"/>
          <w:szCs w:val="20"/>
        </w:rPr>
        <w:t xml:space="preserve"> </w:t>
      </w:r>
      <w:r w:rsidRPr="004F5FAD">
        <w:rPr>
          <w:b/>
          <w:bCs/>
          <w:color w:val="003D69"/>
          <w:szCs w:val="20"/>
        </w:rPr>
        <w:t xml:space="preserve">What are we trying to accomplish? </w:t>
      </w:r>
      <w:r w:rsidRPr="004F5FAD">
        <w:rPr>
          <w:sz w:val="18"/>
          <w:szCs w:val="18"/>
        </w:rPr>
        <w:t xml:space="preserve">Develop a S.M.A.R.T. (Specific, Measurable, Attainable, Realistic, Time-bound) and people-crafted </w:t>
      </w:r>
      <w:r w:rsidRPr="004F5FAD">
        <w:rPr>
          <w:b/>
          <w:bCs/>
          <w:i/>
          <w:iCs/>
          <w:sz w:val="18"/>
          <w:szCs w:val="18"/>
        </w:rPr>
        <w:t>Aim Statement</w:t>
      </w:r>
      <w:r w:rsidRPr="004F5FAD">
        <w:rPr>
          <w:sz w:val="18"/>
          <w:szCs w:val="18"/>
        </w:rPr>
        <w:t>.</w:t>
      </w:r>
    </w:p>
    <w:p w14:paraId="0757B0DA" w14:textId="77777777" w:rsidR="00136E7E" w:rsidRPr="004F5FAD" w:rsidRDefault="00136E7E" w:rsidP="00671D9B">
      <w:pPr>
        <w:widowControl/>
        <w:numPr>
          <w:ilvl w:val="0"/>
          <w:numId w:val="9"/>
        </w:numPr>
        <w:pBdr>
          <w:bottom w:val="single" w:sz="4" w:space="1" w:color="auto"/>
        </w:pBdr>
        <w:spacing w:after="80"/>
        <w:ind w:left="357"/>
        <w:jc w:val="both"/>
        <w:rPr>
          <w:szCs w:val="20"/>
        </w:rPr>
      </w:pPr>
      <w:r w:rsidRPr="004F5FAD">
        <w:rPr>
          <w:b/>
          <w:bCs/>
          <w:color w:val="077EBC"/>
          <w:szCs w:val="20"/>
        </w:rPr>
        <w:t xml:space="preserve">MEASURE: </w:t>
      </w:r>
      <w:r w:rsidRPr="004F5FAD">
        <w:rPr>
          <w:b/>
          <w:bCs/>
          <w:color w:val="003D69"/>
          <w:szCs w:val="20"/>
        </w:rPr>
        <w:t xml:space="preserve">How will we know that a change is an improvement? </w:t>
      </w:r>
      <w:r w:rsidRPr="004F5FAD">
        <w:rPr>
          <w:sz w:val="18"/>
          <w:szCs w:val="18"/>
        </w:rPr>
        <w:t>Identify what good looks like and</w:t>
      </w:r>
      <w:r w:rsidRPr="004F5FAD">
        <w:rPr>
          <w:color w:val="002060"/>
          <w:sz w:val="18"/>
          <w:szCs w:val="18"/>
        </w:rPr>
        <w:t xml:space="preserve"> </w:t>
      </w:r>
      <w:r w:rsidRPr="004F5FAD">
        <w:rPr>
          <w:sz w:val="18"/>
          <w:szCs w:val="18"/>
        </w:rPr>
        <w:t>develop a measure(s) of success.</w:t>
      </w:r>
    </w:p>
    <w:p w14:paraId="0972B63C" w14:textId="33D1F045" w:rsidR="00136E7E" w:rsidRPr="00B2581E" w:rsidRDefault="00136E7E" w:rsidP="00671D9B">
      <w:pPr>
        <w:widowControl/>
        <w:numPr>
          <w:ilvl w:val="0"/>
          <w:numId w:val="9"/>
        </w:numPr>
        <w:pBdr>
          <w:bottom w:val="single" w:sz="4" w:space="1" w:color="auto"/>
        </w:pBdr>
        <w:spacing w:after="80"/>
        <w:ind w:left="357"/>
        <w:jc w:val="both"/>
        <w:rPr>
          <w:sz w:val="18"/>
          <w:szCs w:val="18"/>
        </w:rPr>
      </w:pPr>
      <w:r w:rsidRPr="004F5FAD">
        <w:rPr>
          <w:b/>
          <w:bCs/>
          <w:color w:val="077EBC"/>
          <w:szCs w:val="20"/>
        </w:rPr>
        <w:t>CHANGE IDEAS:</w:t>
      </w:r>
      <w:r w:rsidRPr="004F5FAD">
        <w:rPr>
          <w:color w:val="077EBC"/>
          <w:szCs w:val="20"/>
        </w:rPr>
        <w:t xml:space="preserve"> </w:t>
      </w:r>
      <w:r w:rsidRPr="004F5FAD">
        <w:rPr>
          <w:b/>
          <w:bCs/>
          <w:color w:val="003D69"/>
          <w:szCs w:val="20"/>
        </w:rPr>
        <w:t xml:space="preserve">What changes can we make that will result in an improvement? </w:t>
      </w:r>
      <w:r w:rsidRPr="004F5FAD">
        <w:rPr>
          <w:sz w:val="18"/>
          <w:szCs w:val="18"/>
        </w:rPr>
        <w:t>Engage the whole team in formulating change ideas using tools such as brainstorming, driver diagrams or process mapping.</w:t>
      </w:r>
      <w:r w:rsidRPr="004F5FAD">
        <w:rPr>
          <w:b/>
          <w:bCs/>
          <w:i/>
          <w:iCs/>
          <w:color w:val="379886" w:themeColor="accent2" w:themeShade="BF"/>
          <w:sz w:val="18"/>
          <w:szCs w:val="18"/>
        </w:rPr>
        <w:t xml:space="preserve"> </w:t>
      </w:r>
      <w:r w:rsidRPr="004F5FAD">
        <w:rPr>
          <w:sz w:val="18"/>
          <w:szCs w:val="18"/>
        </w:rPr>
        <w:t>Each change idea may involve multiple small rapid PDSA cycles.</w:t>
      </w:r>
    </w:p>
    <w:p w14:paraId="10C5D3B2" w14:textId="77777777" w:rsidR="00136E7E" w:rsidRPr="004F5FAD" w:rsidRDefault="00136E7E" w:rsidP="00671D9B">
      <w:pPr>
        <w:pBdr>
          <w:bottom w:val="single" w:sz="4" w:space="1" w:color="auto"/>
        </w:pBdr>
        <w:spacing w:after="80"/>
        <w:jc w:val="both"/>
        <w:rPr>
          <w:rFonts w:cs="Calibri"/>
          <w:b/>
          <w:bCs/>
          <w:color w:val="003D69"/>
          <w:szCs w:val="20"/>
        </w:rPr>
      </w:pPr>
      <w:r w:rsidRPr="004F5FAD">
        <w:rPr>
          <w:rFonts w:cs="Calibri"/>
          <w:b/>
          <w:bCs/>
          <w:color w:val="003D69"/>
          <w:szCs w:val="20"/>
        </w:rPr>
        <w:t xml:space="preserve">Step 2: Doing Part - </w:t>
      </w:r>
      <w:bookmarkStart w:id="121" w:name="_Hlk174632085"/>
      <w:r w:rsidRPr="004F5FAD">
        <w:rPr>
          <w:rFonts w:cs="Calibri"/>
          <w:b/>
          <w:bCs/>
          <w:color w:val="003D69"/>
          <w:szCs w:val="20"/>
        </w:rPr>
        <w:t>Plan-Do-Study-Ac</w:t>
      </w:r>
      <w:bookmarkEnd w:id="121"/>
      <w:r w:rsidRPr="004F5FAD">
        <w:rPr>
          <w:rFonts w:cs="Calibri"/>
          <w:b/>
          <w:bCs/>
          <w:color w:val="003D69"/>
          <w:szCs w:val="20"/>
        </w:rPr>
        <w:t>t (PDSA)</w:t>
      </w:r>
    </w:p>
    <w:p w14:paraId="10571A79" w14:textId="77777777" w:rsidR="00136E7E" w:rsidRPr="004F5FAD" w:rsidRDefault="00136E7E" w:rsidP="00671D9B">
      <w:pPr>
        <w:widowControl/>
        <w:numPr>
          <w:ilvl w:val="0"/>
          <w:numId w:val="8"/>
        </w:numPr>
        <w:pBdr>
          <w:bottom w:val="single" w:sz="4" w:space="1" w:color="auto"/>
        </w:pBdr>
        <w:spacing w:after="80"/>
        <w:ind w:left="357" w:hanging="357"/>
        <w:jc w:val="both"/>
        <w:rPr>
          <w:szCs w:val="20"/>
        </w:rPr>
      </w:pPr>
      <w:r w:rsidRPr="004F5FAD">
        <w:rPr>
          <w:b/>
          <w:bCs/>
          <w:color w:val="077EBC"/>
          <w:szCs w:val="20"/>
        </w:rPr>
        <w:t>PLAN:</w:t>
      </w:r>
      <w:r w:rsidRPr="004F5FAD">
        <w:rPr>
          <w:color w:val="077EBC"/>
          <w:szCs w:val="20"/>
        </w:rPr>
        <w:t xml:space="preserve"> </w:t>
      </w:r>
      <w:r w:rsidRPr="004F5FAD">
        <w:rPr>
          <w:sz w:val="18"/>
          <w:szCs w:val="18"/>
        </w:rPr>
        <w:t>Describe the change idea (what, who, when, where). Predict outcomes and define the data to collect.</w:t>
      </w:r>
    </w:p>
    <w:p w14:paraId="789F6061" w14:textId="77777777" w:rsidR="00136E7E" w:rsidRPr="004F5FAD" w:rsidRDefault="00136E7E" w:rsidP="00671D9B">
      <w:pPr>
        <w:widowControl/>
        <w:numPr>
          <w:ilvl w:val="0"/>
          <w:numId w:val="8"/>
        </w:numPr>
        <w:pBdr>
          <w:bottom w:val="single" w:sz="4" w:space="1" w:color="auto"/>
        </w:pBdr>
        <w:spacing w:after="80"/>
        <w:ind w:left="357" w:hanging="357"/>
        <w:jc w:val="both"/>
        <w:rPr>
          <w:szCs w:val="20"/>
        </w:rPr>
      </w:pPr>
      <w:r w:rsidRPr="004F5FAD">
        <w:rPr>
          <w:b/>
          <w:bCs/>
          <w:color w:val="077EBC"/>
          <w:szCs w:val="20"/>
        </w:rPr>
        <w:t>DO:</w:t>
      </w:r>
      <w:r w:rsidRPr="004F5FAD">
        <w:rPr>
          <w:color w:val="077EBC"/>
          <w:szCs w:val="20"/>
        </w:rPr>
        <w:t xml:space="preserve"> </w:t>
      </w:r>
      <w:r w:rsidRPr="004F5FAD">
        <w:rPr>
          <w:sz w:val="18"/>
          <w:szCs w:val="18"/>
        </w:rPr>
        <w:t xml:space="preserve">Carry out the plan. Collect data. Consider what worked well and why? Document any unexpected observations, events or problems. </w:t>
      </w:r>
    </w:p>
    <w:p w14:paraId="154173EF" w14:textId="77777777" w:rsidR="00136E7E" w:rsidRPr="004F5FAD" w:rsidRDefault="00136E7E" w:rsidP="00671D9B">
      <w:pPr>
        <w:widowControl/>
        <w:numPr>
          <w:ilvl w:val="0"/>
          <w:numId w:val="8"/>
        </w:numPr>
        <w:pBdr>
          <w:bottom w:val="single" w:sz="4" w:space="1" w:color="auto"/>
        </w:pBdr>
        <w:spacing w:after="80"/>
        <w:ind w:left="357" w:hanging="357"/>
        <w:jc w:val="both"/>
        <w:rPr>
          <w:szCs w:val="20"/>
        </w:rPr>
      </w:pPr>
      <w:r w:rsidRPr="004F5FAD">
        <w:rPr>
          <w:b/>
          <w:bCs/>
          <w:color w:val="077EBC"/>
          <w:szCs w:val="20"/>
        </w:rPr>
        <w:t>STUDY:</w:t>
      </w:r>
      <w:r w:rsidRPr="004F5FAD">
        <w:rPr>
          <w:color w:val="077EBC"/>
          <w:szCs w:val="20"/>
        </w:rPr>
        <w:t xml:space="preserve"> </w:t>
      </w:r>
      <w:r w:rsidRPr="004F5FAD">
        <w:rPr>
          <w:sz w:val="18"/>
          <w:szCs w:val="18"/>
        </w:rPr>
        <w:t>Analyse results, compare them to predictions, and reflect on what you learned. </w:t>
      </w:r>
    </w:p>
    <w:p w14:paraId="0B0953B2" w14:textId="77777777" w:rsidR="00136E7E" w:rsidRPr="004F5FAD" w:rsidRDefault="00136E7E" w:rsidP="00671D9B">
      <w:pPr>
        <w:widowControl/>
        <w:numPr>
          <w:ilvl w:val="0"/>
          <w:numId w:val="8"/>
        </w:numPr>
        <w:pBdr>
          <w:bottom w:val="single" w:sz="4" w:space="1" w:color="auto"/>
        </w:pBdr>
        <w:spacing w:after="80"/>
        <w:ind w:left="357" w:hanging="357"/>
        <w:jc w:val="both"/>
        <w:rPr>
          <w:sz w:val="18"/>
          <w:szCs w:val="18"/>
        </w:rPr>
      </w:pPr>
      <w:r w:rsidRPr="004F5FAD">
        <w:rPr>
          <w:b/>
          <w:bCs/>
          <w:color w:val="077EBC"/>
          <w:szCs w:val="20"/>
        </w:rPr>
        <w:t>ACT:</w:t>
      </w:r>
      <w:r w:rsidRPr="004F5FAD">
        <w:rPr>
          <w:color w:val="077EBC"/>
          <w:szCs w:val="20"/>
        </w:rPr>
        <w:t xml:space="preserve"> </w:t>
      </w:r>
      <w:r w:rsidRPr="004F5FAD">
        <w:rPr>
          <w:sz w:val="18"/>
          <w:szCs w:val="18"/>
        </w:rPr>
        <w:t xml:space="preserve">Based on what you learned from the test, consider what you will do next (e.g., adopt, adapt or abandon)? How does this inform the plan for your next PDSA? </w:t>
      </w:r>
    </w:p>
    <w:p w14:paraId="7FDC8C28" w14:textId="77777777" w:rsidR="00136E7E" w:rsidRPr="004F5FAD" w:rsidRDefault="00136E7E" w:rsidP="00671D9B">
      <w:pPr>
        <w:spacing w:after="80"/>
        <w:rPr>
          <w:rFonts w:cs="Calibri"/>
          <w:color w:val="000000"/>
          <w:sz w:val="18"/>
          <w:szCs w:val="18"/>
        </w:rPr>
      </w:pPr>
      <w:r w:rsidRPr="004F5FAD">
        <w:rPr>
          <w:rFonts w:cs="Calibri"/>
          <w:i/>
          <w:iCs/>
          <w:sz w:val="18"/>
          <w:szCs w:val="18"/>
        </w:rPr>
        <w:t>Source: Langley, G., Nolan, K., Nolan, T., Norman, C. &amp; Provost, L. 1996, The Improvement Guide, Jossey-Bass, San Francisco, USA</w:t>
      </w:r>
    </w:p>
    <w:p w14:paraId="6142B757" w14:textId="77777777" w:rsidR="00D66084" w:rsidRDefault="00D66084" w:rsidP="00D66084">
      <w:pPr>
        <w:pStyle w:val="ListParagraph"/>
        <w:ind w:left="360"/>
        <w:rPr>
          <w:b/>
          <w:bCs/>
          <w:noProof/>
        </w:rPr>
      </w:pPr>
      <w:bookmarkStart w:id="122" w:name="_1.1_Quality_Improvement"/>
      <w:bookmarkStart w:id="123" w:name="_Toc184215930"/>
      <w:bookmarkEnd w:id="122"/>
    </w:p>
    <w:p w14:paraId="6E09F2E3" w14:textId="7598E804" w:rsidR="00136E7E" w:rsidRPr="00D66084" w:rsidRDefault="00F11C7B" w:rsidP="00F11C7B">
      <w:pPr>
        <w:pStyle w:val="Heading2"/>
      </w:pPr>
      <w:r>
        <w:t xml:space="preserve">1.1 </w:t>
      </w:r>
      <w:r w:rsidR="00136E7E" w:rsidRPr="00D66084">
        <w:t>Quality Improvement Template</w:t>
      </w:r>
      <w:bookmarkEnd w:id="123"/>
    </w:p>
    <w:p w14:paraId="6CD2F355" w14:textId="77777777" w:rsidR="00D66084" w:rsidRPr="00D66084" w:rsidRDefault="00D66084" w:rsidP="00D66084">
      <w:pPr>
        <w:pStyle w:val="ListParagraph"/>
        <w:ind w:left="360"/>
        <w:rPr>
          <w:b/>
          <w:bCs/>
          <w:noProof/>
        </w:rPr>
      </w:pPr>
    </w:p>
    <w:tbl>
      <w:tblPr>
        <w:tblW w:w="5000" w:type="pct"/>
        <w:tblBorders>
          <w:top w:val="single" w:sz="2" w:space="0" w:color="AEAAAA"/>
          <w:left w:val="single" w:sz="2" w:space="0" w:color="AEAAAA"/>
          <w:bottom w:val="single" w:sz="2" w:space="0" w:color="AEAAAA"/>
          <w:right w:val="single" w:sz="2" w:space="0" w:color="AEAAAA"/>
          <w:insideH w:val="single" w:sz="2" w:space="0" w:color="AEAAAA"/>
          <w:insideV w:val="single" w:sz="2" w:space="0" w:color="AEAAAA"/>
        </w:tblBorders>
        <w:tblLayout w:type="fixed"/>
        <w:tblLook w:val="0000" w:firstRow="0" w:lastRow="0" w:firstColumn="0" w:lastColumn="0" w:noHBand="0" w:noVBand="0"/>
      </w:tblPr>
      <w:tblGrid>
        <w:gridCol w:w="2142"/>
        <w:gridCol w:w="4791"/>
        <w:gridCol w:w="757"/>
        <w:gridCol w:w="1613"/>
      </w:tblGrid>
      <w:tr w:rsidR="00136E7E" w:rsidRPr="004F5FAD" w14:paraId="682BE207" w14:textId="77777777" w:rsidTr="00BC56B7">
        <w:trPr>
          <w:trHeight w:val="454"/>
        </w:trPr>
        <w:tc>
          <w:tcPr>
            <w:tcW w:w="1151" w:type="pct"/>
            <w:shd w:val="clear" w:color="auto" w:fill="D9E2F3"/>
            <w:vAlign w:val="center"/>
          </w:tcPr>
          <w:p w14:paraId="0EB7DCC3" w14:textId="77777777" w:rsidR="00136E7E" w:rsidRPr="004F5FAD" w:rsidRDefault="00136E7E" w:rsidP="00136E7E">
            <w:pPr>
              <w:autoSpaceDE w:val="0"/>
              <w:autoSpaceDN w:val="0"/>
              <w:spacing w:after="0"/>
              <w:rPr>
                <w:rFonts w:eastAsia="Raleway" w:cs="Calibri"/>
                <w:b/>
                <w:color w:val="auto"/>
                <w:sz w:val="18"/>
                <w:szCs w:val="18"/>
                <w:lang w:bidi="en-US"/>
              </w:rPr>
            </w:pPr>
            <w:r w:rsidRPr="004F5FAD">
              <w:rPr>
                <w:rFonts w:eastAsia="Raleway" w:cs="Calibri"/>
                <w:b/>
                <w:color w:val="auto"/>
                <w:sz w:val="18"/>
                <w:szCs w:val="18"/>
                <w:lang w:bidi="en-US"/>
              </w:rPr>
              <w:t>Practice name:</w:t>
            </w:r>
          </w:p>
        </w:tc>
        <w:tc>
          <w:tcPr>
            <w:tcW w:w="2575" w:type="pct"/>
          </w:tcPr>
          <w:sdt>
            <w:sdtPr>
              <w:rPr>
                <w:rFonts w:cs="Calibri"/>
                <w:color w:val="808080" w:themeColor="background1" w:themeShade="80"/>
                <w:sz w:val="18"/>
                <w:szCs w:val="18"/>
              </w:rPr>
              <w:id w:val="-1714415226"/>
              <w:placeholder>
                <w:docPart w:val="8961DDB32E284D8298B213876AE6859B"/>
              </w:placeholder>
            </w:sdtPr>
            <w:sdtContent>
              <w:p w14:paraId="3E9CE6B4" w14:textId="77777777" w:rsidR="00136E7E" w:rsidRPr="004F5FAD" w:rsidRDefault="00136E7E" w:rsidP="00136E7E">
                <w:pPr>
                  <w:rPr>
                    <w:rFonts w:eastAsia="Calibri" w:cs="Calibri"/>
                    <w:i/>
                    <w:iCs/>
                    <w:color w:val="808080" w:themeColor="background1" w:themeShade="80"/>
                    <w:sz w:val="18"/>
                    <w:szCs w:val="18"/>
                  </w:rPr>
                </w:pPr>
                <w:r w:rsidRPr="004F5FAD">
                  <w:rPr>
                    <w:rFonts w:eastAsia="Calibri" w:cs="Calibri"/>
                    <w:i/>
                    <w:iCs/>
                    <w:color w:val="808080" w:themeColor="background1" w:themeShade="80"/>
                    <w:sz w:val="18"/>
                    <w:szCs w:val="18"/>
                  </w:rPr>
                  <w:t>Add your primary healthcare service name here</w:t>
                </w:r>
              </w:p>
            </w:sdtContent>
          </w:sdt>
          <w:p w14:paraId="244B5445" w14:textId="77777777" w:rsidR="00136E7E" w:rsidRPr="004F5FAD" w:rsidRDefault="00136E7E" w:rsidP="00136E7E">
            <w:pPr>
              <w:autoSpaceDE w:val="0"/>
              <w:autoSpaceDN w:val="0"/>
              <w:spacing w:after="0"/>
              <w:rPr>
                <w:rFonts w:eastAsia="Raleway" w:cs="Calibri"/>
                <w:b/>
                <w:color w:val="auto"/>
                <w:sz w:val="18"/>
                <w:szCs w:val="18"/>
                <w:lang w:bidi="en-US"/>
              </w:rPr>
            </w:pPr>
          </w:p>
        </w:tc>
        <w:tc>
          <w:tcPr>
            <w:tcW w:w="407" w:type="pct"/>
            <w:vAlign w:val="center"/>
          </w:tcPr>
          <w:p w14:paraId="78EC9C7A" w14:textId="77777777" w:rsidR="00136E7E" w:rsidRPr="004F5FAD" w:rsidRDefault="00136E7E" w:rsidP="00136E7E">
            <w:pPr>
              <w:autoSpaceDE w:val="0"/>
              <w:autoSpaceDN w:val="0"/>
              <w:spacing w:after="0"/>
              <w:rPr>
                <w:rFonts w:eastAsia="Raleway" w:cs="Calibri"/>
                <w:b/>
                <w:color w:val="auto"/>
                <w:sz w:val="18"/>
                <w:szCs w:val="18"/>
                <w:lang w:bidi="en-US"/>
              </w:rPr>
            </w:pPr>
            <w:r w:rsidRPr="004F5FAD">
              <w:rPr>
                <w:rFonts w:eastAsia="Raleway" w:cs="Calibri"/>
                <w:b/>
                <w:color w:val="auto"/>
                <w:sz w:val="18"/>
                <w:szCs w:val="18"/>
                <w:lang w:bidi="en-US"/>
              </w:rPr>
              <w:t>Date:</w:t>
            </w:r>
          </w:p>
        </w:tc>
        <w:tc>
          <w:tcPr>
            <w:tcW w:w="867" w:type="pct"/>
            <w:vAlign w:val="center"/>
          </w:tcPr>
          <w:sdt>
            <w:sdtPr>
              <w:rPr>
                <w:rFonts w:cs="Calibri"/>
                <w:color w:val="808080" w:themeColor="background1" w:themeShade="80"/>
                <w:sz w:val="18"/>
                <w:szCs w:val="18"/>
              </w:rPr>
              <w:id w:val="1985354759"/>
              <w:placeholder>
                <w:docPart w:val="A17853178C4D4EF18A78FC3A02672999"/>
              </w:placeholder>
            </w:sdtPr>
            <w:sdtContent>
              <w:p w14:paraId="283BE41D" w14:textId="77777777" w:rsidR="00136E7E" w:rsidRPr="004F5FAD" w:rsidRDefault="00136E7E" w:rsidP="00136E7E">
                <w:pPr>
                  <w:rPr>
                    <w:rFonts w:cs="Calibri"/>
                    <w:color w:val="808080" w:themeColor="background1" w:themeShade="80"/>
                    <w:sz w:val="18"/>
                    <w:szCs w:val="18"/>
                  </w:rPr>
                </w:pPr>
                <w:r w:rsidRPr="004F5FAD">
                  <w:rPr>
                    <w:rFonts w:cs="Calibri"/>
                    <w:i/>
                    <w:iCs/>
                    <w:color w:val="808080" w:themeColor="background1" w:themeShade="80"/>
                    <w:sz w:val="18"/>
                    <w:szCs w:val="18"/>
                  </w:rPr>
                  <w:t xml:space="preserve">Add date of commencement here </w:t>
                </w:r>
              </w:p>
            </w:sdtContent>
          </w:sdt>
          <w:p w14:paraId="1CAB06AD" w14:textId="77777777" w:rsidR="00136E7E" w:rsidRPr="004F5FAD" w:rsidRDefault="00136E7E" w:rsidP="00136E7E">
            <w:pPr>
              <w:autoSpaceDE w:val="0"/>
              <w:autoSpaceDN w:val="0"/>
              <w:spacing w:after="0"/>
              <w:rPr>
                <w:rFonts w:eastAsia="Raleway" w:cs="Calibri"/>
                <w:b/>
                <w:color w:val="auto"/>
                <w:sz w:val="18"/>
                <w:szCs w:val="18"/>
                <w:lang w:bidi="en-US"/>
              </w:rPr>
            </w:pPr>
          </w:p>
        </w:tc>
      </w:tr>
      <w:tr w:rsidR="00136E7E" w:rsidRPr="004F5FAD" w14:paraId="57386781" w14:textId="77777777" w:rsidTr="00BC56B7">
        <w:trPr>
          <w:trHeight w:val="454"/>
        </w:trPr>
        <w:tc>
          <w:tcPr>
            <w:tcW w:w="1151" w:type="pct"/>
            <w:shd w:val="clear" w:color="auto" w:fill="D9E2F3"/>
            <w:vAlign w:val="center"/>
          </w:tcPr>
          <w:p w14:paraId="768B15CF" w14:textId="77777777" w:rsidR="00136E7E" w:rsidRPr="004F5FAD" w:rsidRDefault="00136E7E" w:rsidP="00136E7E">
            <w:pPr>
              <w:autoSpaceDE w:val="0"/>
              <w:autoSpaceDN w:val="0"/>
              <w:spacing w:after="0"/>
              <w:rPr>
                <w:rFonts w:eastAsia="Raleway" w:cs="Calibri"/>
                <w:b/>
                <w:color w:val="auto"/>
                <w:sz w:val="18"/>
                <w:szCs w:val="18"/>
                <w:lang w:bidi="en-US"/>
              </w:rPr>
            </w:pPr>
            <w:r w:rsidRPr="004F5FAD">
              <w:rPr>
                <w:rFonts w:eastAsia="Raleway" w:cs="Calibri"/>
                <w:b/>
                <w:color w:val="auto"/>
                <w:sz w:val="18"/>
                <w:szCs w:val="18"/>
                <w:lang w:bidi="en-US"/>
              </w:rPr>
              <w:t>QI team</w:t>
            </w:r>
            <w:r w:rsidRPr="004F5FAD">
              <w:rPr>
                <w:rFonts w:eastAsia="Raleway" w:cs="Calibri"/>
                <w:b/>
                <w:color w:val="auto"/>
                <w:spacing w:val="-2"/>
                <w:sz w:val="18"/>
                <w:szCs w:val="18"/>
                <w:lang w:bidi="en-US"/>
              </w:rPr>
              <w:t>:</w:t>
            </w:r>
          </w:p>
        </w:tc>
        <w:tc>
          <w:tcPr>
            <w:tcW w:w="3849" w:type="pct"/>
            <w:gridSpan w:val="3"/>
          </w:tcPr>
          <w:sdt>
            <w:sdtPr>
              <w:rPr>
                <w:rFonts w:cs="Calibri"/>
                <w:color w:val="808080" w:themeColor="background1" w:themeShade="80"/>
                <w:sz w:val="18"/>
                <w:szCs w:val="18"/>
              </w:rPr>
              <w:id w:val="-2029779164"/>
              <w:placeholder>
                <w:docPart w:val="2AFC240F968845CA91AE81346636E8CC"/>
              </w:placeholder>
            </w:sdtPr>
            <w:sdtContent>
              <w:p w14:paraId="50D09C49" w14:textId="77777777" w:rsidR="00136E7E" w:rsidRPr="004F5FAD" w:rsidRDefault="00136E7E" w:rsidP="00136E7E">
                <w:pPr>
                  <w:rPr>
                    <w:rFonts w:eastAsia="Calibri" w:cs="Calibri"/>
                    <w:i/>
                    <w:iCs/>
                    <w:color w:val="808080" w:themeColor="background1" w:themeShade="80"/>
                    <w:sz w:val="18"/>
                    <w:szCs w:val="18"/>
                  </w:rPr>
                </w:pPr>
                <w:r w:rsidRPr="004F5FAD">
                  <w:rPr>
                    <w:rFonts w:eastAsia="Calibri" w:cs="Calibri"/>
                    <w:i/>
                    <w:iCs/>
                    <w:color w:val="808080" w:themeColor="background1" w:themeShade="80"/>
                    <w:sz w:val="18"/>
                    <w:szCs w:val="18"/>
                  </w:rPr>
                  <w:t>List the team members involved</w:t>
                </w:r>
              </w:p>
            </w:sdtContent>
          </w:sdt>
          <w:p w14:paraId="6E08808C" w14:textId="77777777" w:rsidR="00136E7E" w:rsidRPr="004F5FAD" w:rsidRDefault="00136E7E" w:rsidP="00136E7E">
            <w:pPr>
              <w:autoSpaceDE w:val="0"/>
              <w:autoSpaceDN w:val="0"/>
              <w:spacing w:after="0"/>
              <w:rPr>
                <w:rFonts w:eastAsia="Raleway" w:cs="Calibri"/>
                <w:b/>
                <w:color w:val="A6A6A6" w:themeColor="background1" w:themeShade="A6"/>
                <w:sz w:val="18"/>
                <w:szCs w:val="18"/>
                <w:lang w:bidi="en-US"/>
              </w:rPr>
            </w:pPr>
          </w:p>
        </w:tc>
      </w:tr>
      <w:tr w:rsidR="00136E7E" w:rsidRPr="004F5FAD" w14:paraId="3D9143DC" w14:textId="77777777" w:rsidTr="00BC56B7">
        <w:trPr>
          <w:trHeight w:val="454"/>
        </w:trPr>
        <w:tc>
          <w:tcPr>
            <w:tcW w:w="1151" w:type="pct"/>
            <w:shd w:val="clear" w:color="auto" w:fill="D9E2F3"/>
            <w:vAlign w:val="center"/>
          </w:tcPr>
          <w:p w14:paraId="29E7A864" w14:textId="77777777" w:rsidR="00136E7E" w:rsidRPr="004F5FAD" w:rsidRDefault="00136E7E" w:rsidP="00136E7E">
            <w:pPr>
              <w:autoSpaceDE w:val="0"/>
              <w:autoSpaceDN w:val="0"/>
              <w:spacing w:after="0"/>
              <w:rPr>
                <w:rFonts w:eastAsia="Raleway" w:cs="Calibri"/>
                <w:b/>
                <w:color w:val="auto"/>
                <w:sz w:val="18"/>
                <w:szCs w:val="18"/>
                <w:lang w:bidi="en-US"/>
              </w:rPr>
            </w:pPr>
            <w:r w:rsidRPr="004F5FAD">
              <w:rPr>
                <w:rFonts w:eastAsia="Raleway" w:cs="Calibri"/>
                <w:b/>
                <w:color w:val="auto"/>
                <w:sz w:val="18"/>
                <w:szCs w:val="18"/>
                <w:lang w:bidi="en-US"/>
              </w:rPr>
              <w:t xml:space="preserve">Problem: </w:t>
            </w:r>
          </w:p>
        </w:tc>
        <w:tc>
          <w:tcPr>
            <w:tcW w:w="3849" w:type="pct"/>
            <w:gridSpan w:val="3"/>
          </w:tcPr>
          <w:sdt>
            <w:sdtPr>
              <w:rPr>
                <w:rFonts w:cs="Calibri"/>
                <w:color w:val="808080" w:themeColor="background1" w:themeShade="80"/>
                <w:sz w:val="18"/>
                <w:szCs w:val="18"/>
              </w:rPr>
              <w:id w:val="-747652795"/>
              <w:placeholder>
                <w:docPart w:val="562BB367FDA04E74A5C2196A2F8E23AF"/>
              </w:placeholder>
            </w:sdtPr>
            <w:sdtContent>
              <w:p w14:paraId="3733C6B7" w14:textId="77777777" w:rsidR="00136E7E" w:rsidRPr="004F5FAD" w:rsidRDefault="00136E7E" w:rsidP="00136E7E">
                <w:pPr>
                  <w:rPr>
                    <w:rFonts w:eastAsia="Calibri" w:cs="Calibri"/>
                    <w:i/>
                    <w:iCs/>
                    <w:color w:val="808080" w:themeColor="background1" w:themeShade="80"/>
                    <w:sz w:val="18"/>
                    <w:szCs w:val="18"/>
                  </w:rPr>
                </w:pPr>
                <w:r w:rsidRPr="004F5FAD">
                  <w:rPr>
                    <w:rFonts w:eastAsia="Calibri" w:cs="Calibri"/>
                    <w:i/>
                    <w:iCs/>
                    <w:color w:val="808080" w:themeColor="background1" w:themeShade="80"/>
                    <w:sz w:val="18"/>
                    <w:szCs w:val="18"/>
                  </w:rPr>
                  <w:t>Describe why this work is strategically important. What problem is the team addressing? What does our data indicate about it, and what are the causes?</w:t>
                </w:r>
              </w:p>
            </w:sdtContent>
          </w:sdt>
          <w:p w14:paraId="585B31C5" w14:textId="77777777" w:rsidR="00136E7E" w:rsidRPr="004F5FAD" w:rsidRDefault="00136E7E" w:rsidP="00136E7E">
            <w:pPr>
              <w:autoSpaceDE w:val="0"/>
              <w:autoSpaceDN w:val="0"/>
              <w:spacing w:after="0"/>
              <w:rPr>
                <w:rFonts w:eastAsia="Raleway" w:cs="Calibri"/>
                <w:b/>
                <w:color w:val="auto"/>
                <w:sz w:val="18"/>
                <w:szCs w:val="18"/>
                <w:lang w:bidi="en-US"/>
              </w:rPr>
            </w:pPr>
          </w:p>
        </w:tc>
      </w:tr>
      <w:tr w:rsidR="00136E7E" w:rsidRPr="004F5FAD" w14:paraId="685EBA19" w14:textId="77777777" w:rsidTr="00FC47A7">
        <w:trPr>
          <w:trHeight w:val="501"/>
        </w:trPr>
        <w:tc>
          <w:tcPr>
            <w:tcW w:w="1151" w:type="pct"/>
            <w:shd w:val="clear" w:color="auto" w:fill="D9E2F3"/>
            <w:vAlign w:val="center"/>
          </w:tcPr>
          <w:p w14:paraId="08E51AFA" w14:textId="77777777" w:rsidR="00136E7E" w:rsidRPr="004F5FAD" w:rsidRDefault="00136E7E" w:rsidP="00136E7E">
            <w:pPr>
              <w:autoSpaceDE w:val="0"/>
              <w:autoSpaceDN w:val="0"/>
              <w:spacing w:after="0"/>
              <w:rPr>
                <w:rFonts w:eastAsia="Raleway" w:cs="Calibri"/>
                <w:b/>
                <w:color w:val="auto"/>
                <w:sz w:val="18"/>
                <w:szCs w:val="18"/>
                <w:lang w:bidi="en-US"/>
              </w:rPr>
            </w:pPr>
            <w:r w:rsidRPr="004F5FAD">
              <w:rPr>
                <w:rFonts w:eastAsia="Raleway" w:cs="Calibri"/>
                <w:b/>
                <w:color w:val="auto"/>
                <w:sz w:val="18"/>
                <w:szCs w:val="18"/>
                <w:lang w:bidi="en-US"/>
              </w:rPr>
              <w:t>Problem Statement:</w:t>
            </w:r>
          </w:p>
        </w:tc>
        <w:tc>
          <w:tcPr>
            <w:tcW w:w="3849" w:type="pct"/>
            <w:gridSpan w:val="3"/>
          </w:tcPr>
          <w:sdt>
            <w:sdtPr>
              <w:rPr>
                <w:rFonts w:cs="Calibri"/>
                <w:color w:val="808080" w:themeColor="background1" w:themeShade="80"/>
                <w:sz w:val="18"/>
                <w:szCs w:val="18"/>
              </w:rPr>
              <w:id w:val="1314059947"/>
              <w:placeholder>
                <w:docPart w:val="85F92DCA4724451FB3F105F290ED7FAD"/>
              </w:placeholder>
            </w:sdtPr>
            <w:sdtContent>
              <w:p w14:paraId="5848AA4E" w14:textId="77777777" w:rsidR="00136E7E" w:rsidRPr="004F5FAD" w:rsidRDefault="00136E7E" w:rsidP="00136E7E">
                <w:pPr>
                  <w:rPr>
                    <w:rFonts w:eastAsia="Calibri" w:cs="Calibri"/>
                    <w:i/>
                    <w:iCs/>
                    <w:color w:val="808080" w:themeColor="background1" w:themeShade="80"/>
                    <w:sz w:val="18"/>
                    <w:szCs w:val="18"/>
                  </w:rPr>
                </w:pPr>
                <w:r w:rsidRPr="004F5FAD">
                  <w:rPr>
                    <w:rFonts w:eastAsia="Calibri" w:cs="Calibri"/>
                    <w:i/>
                    <w:iCs/>
                    <w:color w:val="808080" w:themeColor="background1" w:themeShade="80"/>
                    <w:sz w:val="18"/>
                    <w:szCs w:val="18"/>
                  </w:rPr>
                  <w:t>Document your succinct problem statement here</w:t>
                </w:r>
              </w:p>
            </w:sdtContent>
          </w:sdt>
          <w:p w14:paraId="76BA6918" w14:textId="77777777" w:rsidR="00136E7E" w:rsidRPr="004F5FAD" w:rsidRDefault="00136E7E" w:rsidP="00136E7E">
            <w:pPr>
              <w:rPr>
                <w:rFonts w:cs="Calibri"/>
                <w:i/>
                <w:iCs/>
                <w:color w:val="808080" w:themeColor="background1" w:themeShade="80"/>
                <w:sz w:val="18"/>
                <w:szCs w:val="18"/>
              </w:rPr>
            </w:pPr>
          </w:p>
        </w:tc>
      </w:tr>
    </w:tbl>
    <w:p w14:paraId="117BCEC0" w14:textId="77777777" w:rsidR="00136E7E" w:rsidRPr="004F5FAD" w:rsidRDefault="00136E7E" w:rsidP="00136E7E">
      <w:pPr>
        <w:spacing w:after="240"/>
        <w:rPr>
          <w:rFonts w:eastAsia="Calibri" w:cs="Calibri"/>
          <w:sz w:val="18"/>
          <w:szCs w:val="18"/>
        </w:rPr>
      </w:pPr>
      <w:r w:rsidRPr="004F5FAD">
        <w:rPr>
          <w:rFonts w:eastAsia="Calibri" w:cs="Calibri"/>
          <w:i/>
          <w:iCs/>
          <w:sz w:val="18"/>
          <w:szCs w:val="18"/>
        </w:rPr>
        <w:lastRenderedPageBreak/>
        <w:t xml:space="preserve">Once you have completed the QI template, move onto the </w:t>
      </w:r>
      <w:hyperlink w:anchor="_1.2_Model_for" w:history="1">
        <w:r w:rsidRPr="004F5FAD">
          <w:rPr>
            <w:rFonts w:eastAsia="Calibri" w:cs="Calibri"/>
            <w:b/>
            <w:bCs/>
            <w:i/>
            <w:iCs/>
            <w:color w:val="3E3E3E" w:themeColor="hyperlink"/>
            <w:sz w:val="18"/>
            <w:szCs w:val="18"/>
            <w:u w:val="single"/>
          </w:rPr>
          <w:t>Model for Improvement</w:t>
        </w:r>
      </w:hyperlink>
      <w:r w:rsidRPr="004F5FAD">
        <w:rPr>
          <w:rFonts w:eastAsia="Calibri" w:cs="Calibri"/>
          <w:i/>
          <w:iCs/>
          <w:sz w:val="18"/>
          <w:szCs w:val="18"/>
        </w:rPr>
        <w:t xml:space="preserve"> (the Thinking Part)</w:t>
      </w:r>
      <w:r w:rsidRPr="004F5FAD">
        <w:rPr>
          <w:rFonts w:eastAsia="Calibri" w:cs="Calibri"/>
          <w:sz w:val="18"/>
          <w:szCs w:val="18"/>
        </w:rPr>
        <w:t xml:space="preserve"> </w:t>
      </w:r>
    </w:p>
    <w:p w14:paraId="758C688C" w14:textId="2DD91198" w:rsidR="00136E7E" w:rsidRPr="00F67848" w:rsidRDefault="00136E7E" w:rsidP="00F67848">
      <w:r w:rsidRPr="00F67848">
        <w:t xml:space="preserve">For guidance and support on conducting quality improvement in your primary healthcare services, please contact your </w:t>
      </w:r>
      <w:r w:rsidR="00F67848" w:rsidRPr="00F67848">
        <w:t xml:space="preserve">Regional Manager, Healthy North Coast. </w:t>
      </w:r>
    </w:p>
    <w:p w14:paraId="06044730" w14:textId="17FB51B3" w:rsidR="00A250B2" w:rsidRDefault="00A250B2">
      <w:pPr>
        <w:widowControl/>
        <w:spacing w:after="0"/>
        <w:rPr>
          <w:rFonts w:cs="Calibri (Body)"/>
          <w:b/>
          <w:bCs/>
          <w:noProof/>
          <w:color w:val="032C4F" w:themeColor="text1"/>
          <w:spacing w:val="-15"/>
          <w:sz w:val="24"/>
          <w:szCs w:val="48"/>
        </w:rPr>
      </w:pPr>
      <w:bookmarkStart w:id="124" w:name="_1.2_Model_for"/>
      <w:bookmarkStart w:id="125" w:name="_Toc184215931"/>
      <w:bookmarkStart w:id="126" w:name="_Toc184217105"/>
      <w:bookmarkEnd w:id="124"/>
    </w:p>
    <w:p w14:paraId="5818B7BB" w14:textId="77777777" w:rsidR="00B23107" w:rsidRDefault="00B23107" w:rsidP="004933DE">
      <w:pPr>
        <w:pStyle w:val="Heading2"/>
      </w:pPr>
      <w:bookmarkStart w:id="127" w:name="_Appendix_2.1_-"/>
      <w:bookmarkStart w:id="128" w:name="_Toc196832790"/>
      <w:bookmarkEnd w:id="127"/>
    </w:p>
    <w:p w14:paraId="7E0D6AAF" w14:textId="77777777" w:rsidR="00B23107" w:rsidRDefault="00B23107" w:rsidP="004933DE">
      <w:pPr>
        <w:pStyle w:val="Heading2"/>
      </w:pPr>
    </w:p>
    <w:p w14:paraId="4020993F" w14:textId="77777777" w:rsidR="00B23107" w:rsidRDefault="00B23107" w:rsidP="004933DE">
      <w:pPr>
        <w:pStyle w:val="Heading2"/>
      </w:pPr>
    </w:p>
    <w:p w14:paraId="54AABEA5" w14:textId="77777777" w:rsidR="00B23107" w:rsidRDefault="00B23107" w:rsidP="004933DE">
      <w:pPr>
        <w:pStyle w:val="Heading2"/>
      </w:pPr>
    </w:p>
    <w:p w14:paraId="56403C18" w14:textId="77777777" w:rsidR="00B23107" w:rsidRDefault="00B23107" w:rsidP="004933DE">
      <w:pPr>
        <w:pStyle w:val="Heading2"/>
      </w:pPr>
    </w:p>
    <w:p w14:paraId="4B805193" w14:textId="77777777" w:rsidR="00B23107" w:rsidRDefault="00B23107" w:rsidP="004933DE">
      <w:pPr>
        <w:pStyle w:val="Heading2"/>
      </w:pPr>
    </w:p>
    <w:p w14:paraId="18A89BB2" w14:textId="77777777" w:rsidR="00B23107" w:rsidRDefault="00B23107" w:rsidP="004933DE">
      <w:pPr>
        <w:pStyle w:val="Heading2"/>
      </w:pPr>
    </w:p>
    <w:p w14:paraId="4E25B618" w14:textId="77777777" w:rsidR="00B23107" w:rsidRDefault="00B23107" w:rsidP="004933DE">
      <w:pPr>
        <w:pStyle w:val="Heading2"/>
      </w:pPr>
    </w:p>
    <w:p w14:paraId="5C0D661F" w14:textId="77777777" w:rsidR="00B23107" w:rsidRDefault="00B23107" w:rsidP="004933DE">
      <w:pPr>
        <w:pStyle w:val="Heading2"/>
      </w:pPr>
    </w:p>
    <w:p w14:paraId="5201431C" w14:textId="77777777" w:rsidR="00B23107" w:rsidRDefault="00B23107" w:rsidP="004933DE">
      <w:pPr>
        <w:pStyle w:val="Heading2"/>
      </w:pPr>
    </w:p>
    <w:p w14:paraId="49F653AC" w14:textId="77777777" w:rsidR="00B23107" w:rsidRDefault="00B23107" w:rsidP="004933DE">
      <w:pPr>
        <w:pStyle w:val="Heading2"/>
      </w:pPr>
    </w:p>
    <w:p w14:paraId="0CC3A185" w14:textId="77777777" w:rsidR="00B23107" w:rsidRDefault="00B23107" w:rsidP="004933DE">
      <w:pPr>
        <w:pStyle w:val="Heading2"/>
      </w:pPr>
    </w:p>
    <w:p w14:paraId="6164D7C7" w14:textId="77777777" w:rsidR="00B23107" w:rsidRDefault="00B23107" w:rsidP="004933DE">
      <w:pPr>
        <w:pStyle w:val="Heading2"/>
      </w:pPr>
    </w:p>
    <w:p w14:paraId="24D99FD1" w14:textId="77777777" w:rsidR="00B23107" w:rsidRDefault="00B23107" w:rsidP="004933DE">
      <w:pPr>
        <w:pStyle w:val="Heading2"/>
      </w:pPr>
    </w:p>
    <w:p w14:paraId="3F40D042" w14:textId="77777777" w:rsidR="00B23107" w:rsidRDefault="00B23107" w:rsidP="004933DE">
      <w:pPr>
        <w:pStyle w:val="Heading2"/>
      </w:pPr>
    </w:p>
    <w:p w14:paraId="0806C48C" w14:textId="77777777" w:rsidR="00B23107" w:rsidRDefault="00B23107" w:rsidP="004933DE">
      <w:pPr>
        <w:pStyle w:val="Heading2"/>
      </w:pPr>
    </w:p>
    <w:p w14:paraId="7E394E65" w14:textId="77777777" w:rsidR="00B23107" w:rsidRDefault="00B23107" w:rsidP="004933DE">
      <w:pPr>
        <w:pStyle w:val="Heading2"/>
      </w:pPr>
    </w:p>
    <w:p w14:paraId="3A7E182B" w14:textId="77777777" w:rsidR="00B23107" w:rsidRDefault="00B23107" w:rsidP="004933DE">
      <w:pPr>
        <w:pStyle w:val="Heading2"/>
      </w:pPr>
    </w:p>
    <w:p w14:paraId="37D0FC02" w14:textId="77777777" w:rsidR="00B23107" w:rsidRDefault="00B23107" w:rsidP="004933DE">
      <w:pPr>
        <w:pStyle w:val="Heading2"/>
      </w:pPr>
    </w:p>
    <w:p w14:paraId="054D23BB" w14:textId="77777777" w:rsidR="00B23107" w:rsidRDefault="00B23107" w:rsidP="004933DE">
      <w:pPr>
        <w:pStyle w:val="Heading2"/>
      </w:pPr>
    </w:p>
    <w:p w14:paraId="3B021DA2" w14:textId="77777777" w:rsidR="00B23107" w:rsidRDefault="00B23107" w:rsidP="004933DE">
      <w:pPr>
        <w:pStyle w:val="Heading2"/>
      </w:pPr>
    </w:p>
    <w:p w14:paraId="7E1763C4" w14:textId="77777777" w:rsidR="00B23107" w:rsidRDefault="00B23107" w:rsidP="004933DE">
      <w:pPr>
        <w:pStyle w:val="Heading2"/>
      </w:pPr>
    </w:p>
    <w:p w14:paraId="664AD74D" w14:textId="77777777" w:rsidR="00B23107" w:rsidRDefault="00B23107" w:rsidP="004933DE">
      <w:pPr>
        <w:pStyle w:val="Heading2"/>
      </w:pPr>
    </w:p>
    <w:p w14:paraId="0E400BD4" w14:textId="77777777" w:rsidR="00B23107" w:rsidRDefault="00B23107" w:rsidP="004933DE">
      <w:pPr>
        <w:pStyle w:val="Heading2"/>
      </w:pPr>
    </w:p>
    <w:p w14:paraId="44A0EA5D" w14:textId="77777777" w:rsidR="00B23107" w:rsidRDefault="00B23107" w:rsidP="004933DE">
      <w:pPr>
        <w:pStyle w:val="Heading2"/>
      </w:pPr>
    </w:p>
    <w:p w14:paraId="32E969A2" w14:textId="77777777" w:rsidR="00B23107" w:rsidRDefault="00B23107" w:rsidP="004933DE">
      <w:pPr>
        <w:pStyle w:val="Heading2"/>
      </w:pPr>
    </w:p>
    <w:p w14:paraId="1D4EE76C" w14:textId="77777777" w:rsidR="00B23107" w:rsidRDefault="00B23107" w:rsidP="004933DE">
      <w:pPr>
        <w:pStyle w:val="Heading2"/>
      </w:pPr>
    </w:p>
    <w:p w14:paraId="5EB5A27D" w14:textId="77777777" w:rsidR="00B23107" w:rsidRDefault="00B23107" w:rsidP="004933DE">
      <w:pPr>
        <w:pStyle w:val="Heading2"/>
      </w:pPr>
    </w:p>
    <w:p w14:paraId="7BF198BE" w14:textId="77777777" w:rsidR="00B23107" w:rsidRDefault="00B23107" w:rsidP="004933DE">
      <w:pPr>
        <w:pStyle w:val="Heading2"/>
      </w:pPr>
    </w:p>
    <w:p w14:paraId="35B75ED2" w14:textId="77777777" w:rsidR="00B23107" w:rsidRDefault="00B23107" w:rsidP="004933DE">
      <w:pPr>
        <w:pStyle w:val="Heading2"/>
      </w:pPr>
    </w:p>
    <w:p w14:paraId="3B99F3F9" w14:textId="77777777" w:rsidR="00B23107" w:rsidRDefault="00B23107" w:rsidP="004933DE">
      <w:pPr>
        <w:pStyle w:val="Heading2"/>
      </w:pPr>
    </w:p>
    <w:p w14:paraId="30E27620" w14:textId="77777777" w:rsidR="00B23107" w:rsidRDefault="00B23107" w:rsidP="004933DE">
      <w:pPr>
        <w:pStyle w:val="Heading2"/>
      </w:pPr>
    </w:p>
    <w:p w14:paraId="2B514525" w14:textId="77777777" w:rsidR="00B23107" w:rsidRDefault="00B23107" w:rsidP="004933DE">
      <w:pPr>
        <w:pStyle w:val="Heading2"/>
      </w:pPr>
    </w:p>
    <w:p w14:paraId="298FF950" w14:textId="77777777" w:rsidR="00B23107" w:rsidRDefault="00B23107" w:rsidP="004933DE">
      <w:pPr>
        <w:pStyle w:val="Heading2"/>
      </w:pPr>
    </w:p>
    <w:p w14:paraId="544F0BD1" w14:textId="77777777" w:rsidR="00B23107" w:rsidRDefault="00B23107" w:rsidP="004933DE">
      <w:pPr>
        <w:pStyle w:val="Heading2"/>
      </w:pPr>
    </w:p>
    <w:p w14:paraId="4C4D6149" w14:textId="77777777" w:rsidR="00B23107" w:rsidRDefault="00B23107" w:rsidP="004933DE">
      <w:pPr>
        <w:pStyle w:val="Heading2"/>
      </w:pPr>
    </w:p>
    <w:p w14:paraId="654C8CBE" w14:textId="77777777" w:rsidR="00B23107" w:rsidRDefault="00B23107" w:rsidP="004933DE">
      <w:pPr>
        <w:pStyle w:val="Heading2"/>
      </w:pPr>
    </w:p>
    <w:p w14:paraId="2130A824" w14:textId="77777777" w:rsidR="00B23107" w:rsidRDefault="00B23107" w:rsidP="004933DE">
      <w:pPr>
        <w:pStyle w:val="Heading2"/>
      </w:pPr>
    </w:p>
    <w:p w14:paraId="6557A676" w14:textId="77777777" w:rsidR="00B23107" w:rsidRDefault="00B23107" w:rsidP="004933DE">
      <w:pPr>
        <w:pStyle w:val="Heading2"/>
      </w:pPr>
    </w:p>
    <w:p w14:paraId="3791BB9A" w14:textId="792C0443" w:rsidR="00136E7E" w:rsidRDefault="00555AB8" w:rsidP="004933DE">
      <w:pPr>
        <w:pStyle w:val="Heading2"/>
      </w:pPr>
      <w:r>
        <w:lastRenderedPageBreak/>
        <w:t>Appendix 2.1 -</w:t>
      </w:r>
      <w:r w:rsidR="00136E7E" w:rsidRPr="004933DE">
        <w:t xml:space="preserve"> Model for Improvement Template</w:t>
      </w:r>
      <w:bookmarkEnd w:id="125"/>
      <w:bookmarkEnd w:id="126"/>
      <w:bookmarkEnd w:id="128"/>
    </w:p>
    <w:p w14:paraId="60997212" w14:textId="77777777" w:rsidR="004933DE" w:rsidRPr="004933DE" w:rsidRDefault="004933DE" w:rsidP="004933DE"/>
    <w:tbl>
      <w:tblPr>
        <w:tblStyle w:val="GridTable4-Accent1"/>
        <w:tblW w:w="5000" w:type="pct"/>
        <w:shd w:val="clear" w:color="auto" w:fill="DCF2EE" w:themeFill="accent2" w:themeFillTint="33"/>
        <w:tblLook w:val="04A0" w:firstRow="1" w:lastRow="0" w:firstColumn="1" w:lastColumn="0" w:noHBand="0" w:noVBand="1"/>
      </w:tblPr>
      <w:tblGrid>
        <w:gridCol w:w="9299"/>
      </w:tblGrid>
      <w:tr w:rsidR="00136E7E" w:rsidRPr="004F5FAD" w14:paraId="3C42B5B6" w14:textId="77777777" w:rsidTr="00555AB8">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tcPr>
          <w:p w14:paraId="6CD6CC5F" w14:textId="77777777" w:rsidR="00136E7E" w:rsidRPr="004F5FAD" w:rsidRDefault="00136E7E" w:rsidP="00136E7E">
            <w:pPr>
              <w:spacing w:before="120"/>
              <w:rPr>
                <w:rFonts w:cs="Calibri"/>
                <w:szCs w:val="20"/>
              </w:rPr>
            </w:pPr>
            <w:r w:rsidRPr="004F5FAD">
              <w:rPr>
                <w:rFonts w:cs="Calibri"/>
                <w:color w:val="auto"/>
                <w:szCs w:val="20"/>
              </w:rPr>
              <w:t xml:space="preserve">Step 1: Thinking Part - Three Fundamental Questions </w:t>
            </w:r>
          </w:p>
          <w:p w14:paraId="076B5904" w14:textId="77777777" w:rsidR="00136E7E" w:rsidRPr="004F5FAD" w:rsidRDefault="00136E7E" w:rsidP="00136E7E">
            <w:pPr>
              <w:rPr>
                <w:rFonts w:cs="Calibri"/>
                <w:sz w:val="22"/>
              </w:rPr>
            </w:pPr>
            <w:r w:rsidRPr="004F5FAD">
              <w:rPr>
                <w:rFonts w:cs="Calibri"/>
                <w:i/>
                <w:iCs/>
                <w:color w:val="000000"/>
                <w:sz w:val="18"/>
                <w:szCs w:val="18"/>
              </w:rPr>
              <w:t>Complete the Model for Improvement (MFI) as a whole team.</w:t>
            </w:r>
          </w:p>
        </w:tc>
      </w:tr>
    </w:tbl>
    <w:p w14:paraId="6641D6FD" w14:textId="77777777" w:rsidR="00136E7E" w:rsidRPr="004F5FAD" w:rsidRDefault="00136E7E" w:rsidP="00136E7E">
      <w:pPr>
        <w:rPr>
          <w:sz w:val="8"/>
          <w:szCs w:val="8"/>
        </w:rPr>
      </w:pPr>
    </w:p>
    <w:tbl>
      <w:tblPr>
        <w:tblStyle w:val="ListTable3"/>
        <w:tblW w:w="5000" w:type="pct"/>
        <w:tblLook w:val="04A0" w:firstRow="1" w:lastRow="0" w:firstColumn="1" w:lastColumn="0" w:noHBand="0" w:noVBand="1"/>
      </w:tblPr>
      <w:tblGrid>
        <w:gridCol w:w="1554"/>
        <w:gridCol w:w="5629"/>
        <w:gridCol w:w="1114"/>
        <w:gridCol w:w="1002"/>
      </w:tblGrid>
      <w:tr w:rsidR="00136E7E" w:rsidRPr="004F5FAD" w14:paraId="7C7F5D6A" w14:textId="77777777" w:rsidTr="00555AB8">
        <w:trPr>
          <w:cnfStyle w:val="100000000000" w:firstRow="1" w:lastRow="0" w:firstColumn="0" w:lastColumn="0" w:oddVBand="0" w:evenVBand="0" w:oddHBand="0" w:evenHBand="0" w:firstRowFirstColumn="0" w:firstRowLastColumn="0" w:lastRowFirstColumn="0" w:lastRowLastColumn="0"/>
          <w:trHeight w:val="20"/>
        </w:trPr>
        <w:tc>
          <w:tcPr>
            <w:cnfStyle w:val="001000000100" w:firstRow="0" w:lastRow="0" w:firstColumn="1" w:lastColumn="0" w:oddVBand="0" w:evenVBand="0" w:oddHBand="0" w:evenHBand="0" w:firstRowFirstColumn="1" w:firstRowLastColumn="0" w:lastRowFirstColumn="0" w:lastRowLastColumn="0"/>
            <w:tcW w:w="736" w:type="pct"/>
            <w:tcBorders>
              <w:bottom w:val="single" w:sz="4" w:space="0" w:color="032C4F" w:themeColor="text1"/>
            </w:tcBorders>
          </w:tcPr>
          <w:p w14:paraId="06E199E1" w14:textId="77777777" w:rsidR="00136E7E" w:rsidRPr="004F5FAD" w:rsidRDefault="00136E7E" w:rsidP="00136E7E">
            <w:pPr>
              <w:rPr>
                <w:rFonts w:cs="Calibri"/>
                <w:color w:val="FFFFFF" w:themeColor="background1"/>
                <w:sz w:val="22"/>
              </w:rPr>
            </w:pPr>
            <w:r w:rsidRPr="004F5FAD">
              <w:rPr>
                <w:rFonts w:cs="Calibri"/>
                <w:color w:val="FFFFFF" w:themeColor="background1"/>
                <w:sz w:val="22"/>
              </w:rPr>
              <w:t>AIM</w:t>
            </w:r>
          </w:p>
        </w:tc>
        <w:tc>
          <w:tcPr>
            <w:tcW w:w="4264" w:type="pct"/>
            <w:gridSpan w:val="3"/>
            <w:tcBorders>
              <w:bottom w:val="single" w:sz="4" w:space="0" w:color="032C4F" w:themeColor="text1"/>
            </w:tcBorders>
          </w:tcPr>
          <w:p w14:paraId="17D90AC8" w14:textId="77777777" w:rsidR="00136E7E" w:rsidRPr="004F5FAD" w:rsidRDefault="00136E7E" w:rsidP="00A73AA3">
            <w:pPr>
              <w:widowControl/>
              <w:numPr>
                <w:ilvl w:val="0"/>
                <w:numId w:val="10"/>
              </w:numPr>
              <w:spacing w:after="0"/>
              <w:contextualSpacing/>
              <w:cnfStyle w:val="100000000000" w:firstRow="1" w:lastRow="0" w:firstColumn="0" w:lastColumn="0" w:oddVBand="0" w:evenVBand="0" w:oddHBand="0" w:evenHBand="0" w:firstRowFirstColumn="0" w:firstRowLastColumn="0" w:lastRowFirstColumn="0" w:lastRowLastColumn="0"/>
              <w:rPr>
                <w:rFonts w:cs="Calibri"/>
                <w:color w:val="FFFFFF" w:themeColor="background1"/>
                <w:sz w:val="22"/>
              </w:rPr>
            </w:pPr>
            <w:r w:rsidRPr="004F5FAD">
              <w:rPr>
                <w:rFonts w:cs="Calibri"/>
                <w:color w:val="FFFFFF" w:themeColor="background1"/>
                <w:sz w:val="22"/>
              </w:rPr>
              <w:t xml:space="preserve">What are we trying to accomplish? </w:t>
            </w:r>
          </w:p>
        </w:tc>
      </w:tr>
      <w:tr w:rsidR="00136E7E" w:rsidRPr="004F5FAD" w14:paraId="67F2616A" w14:textId="77777777" w:rsidTr="006735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bottom w:val="single" w:sz="4" w:space="0" w:color="auto"/>
              <w:right w:val="single" w:sz="4" w:space="0" w:color="auto"/>
            </w:tcBorders>
          </w:tcPr>
          <w:p w14:paraId="3D2FA5A4" w14:textId="77777777" w:rsidR="00136E7E" w:rsidRPr="004F5FAD" w:rsidRDefault="00136E7E" w:rsidP="00136E7E">
            <w:pPr>
              <w:rPr>
                <w:rFonts w:cs="Calibri"/>
                <w:color w:val="000000"/>
                <w:sz w:val="18"/>
                <w:szCs w:val="18"/>
              </w:rPr>
            </w:pPr>
            <w:r w:rsidRPr="004F5FAD">
              <w:rPr>
                <w:rFonts w:cs="Calibri"/>
                <w:i/>
                <w:iCs/>
                <w:color w:val="000000"/>
                <w:sz w:val="18"/>
                <w:szCs w:val="18"/>
              </w:rPr>
              <w:t>By answering this question, you will develop your GOAL for improvement. It important to establish a S.M.A.R.T (Specific, Measurable, Achievable, Relevant, Time bound) and people-crafted aim that clearly states what you are trying to achieve.</w:t>
            </w:r>
          </w:p>
        </w:tc>
      </w:tr>
      <w:tr w:rsidR="00136E7E" w:rsidRPr="004F5FAD" w14:paraId="26AB3984" w14:textId="77777777" w:rsidTr="006735ED">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588FFB5E" w14:textId="77777777" w:rsidR="00136E7E" w:rsidRPr="004F5FAD" w:rsidRDefault="00136E7E" w:rsidP="00136E7E">
            <w:pPr>
              <w:spacing w:before="240"/>
              <w:rPr>
                <w:sz w:val="22"/>
              </w:rPr>
            </w:pPr>
          </w:p>
        </w:tc>
      </w:tr>
      <w:tr w:rsidR="00136E7E" w:rsidRPr="004F5FAD" w14:paraId="3DC86652" w14:textId="77777777" w:rsidTr="006735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36" w:type="pct"/>
            <w:tcBorders>
              <w:top w:val="nil"/>
              <w:bottom w:val="nil"/>
              <w:right w:val="single" w:sz="4" w:space="0" w:color="auto"/>
            </w:tcBorders>
          </w:tcPr>
          <w:p w14:paraId="11CA33CE" w14:textId="77777777" w:rsidR="00136E7E" w:rsidRPr="004F5FAD" w:rsidRDefault="00136E7E" w:rsidP="00136E7E">
            <w:pPr>
              <w:rPr>
                <w:rFonts w:cs="Calibri"/>
                <w:color w:val="FFFFFF" w:themeColor="background1"/>
                <w:sz w:val="22"/>
              </w:rPr>
            </w:pPr>
            <w:r w:rsidRPr="004F5FAD">
              <w:rPr>
                <w:rFonts w:cs="Calibri"/>
                <w:color w:val="FFFFFF" w:themeColor="background1"/>
                <w:sz w:val="22"/>
              </w:rPr>
              <w:t>MEASURE(S)</w:t>
            </w:r>
          </w:p>
        </w:tc>
        <w:tc>
          <w:tcPr>
            <w:tcW w:w="4264" w:type="pct"/>
            <w:gridSpan w:val="3"/>
            <w:tcBorders>
              <w:top w:val="single" w:sz="4" w:space="0" w:color="auto"/>
              <w:left w:val="single" w:sz="4" w:space="0" w:color="auto"/>
              <w:bottom w:val="single" w:sz="4" w:space="0" w:color="auto"/>
              <w:right w:val="single" w:sz="4" w:space="0" w:color="auto"/>
            </w:tcBorders>
          </w:tcPr>
          <w:p w14:paraId="153217D1" w14:textId="77777777" w:rsidR="00136E7E" w:rsidRPr="004F5FAD" w:rsidRDefault="00136E7E" w:rsidP="00A73AA3">
            <w:pPr>
              <w:widowControl/>
              <w:numPr>
                <w:ilvl w:val="0"/>
                <w:numId w:val="10"/>
              </w:numPr>
              <w:autoSpaceDE w:val="0"/>
              <w:autoSpaceDN w:val="0"/>
              <w:adjustRightInd w:val="0"/>
              <w:spacing w:after="0"/>
              <w:contextualSpacing/>
              <w:cnfStyle w:val="000000100000" w:firstRow="0" w:lastRow="0" w:firstColumn="0" w:lastColumn="0" w:oddVBand="0" w:evenVBand="0" w:oddHBand="1" w:evenHBand="0" w:firstRowFirstColumn="0" w:firstRowLastColumn="0" w:lastRowFirstColumn="0" w:lastRowLastColumn="0"/>
              <w:rPr>
                <w:rFonts w:cs="Calibri"/>
                <w:color w:val="FFFFFF" w:themeColor="background1"/>
                <w:sz w:val="22"/>
              </w:rPr>
            </w:pPr>
            <w:r w:rsidRPr="004F5FAD">
              <w:rPr>
                <w:rFonts w:cs="Calibri"/>
                <w:b/>
                <w:bCs/>
                <w:color w:val="FFFFFF" w:themeColor="background1"/>
                <w:sz w:val="22"/>
              </w:rPr>
              <w:t>How will we know that a change is an improvement?</w:t>
            </w:r>
            <w:r w:rsidRPr="004F5FAD">
              <w:rPr>
                <w:rFonts w:cs="Calibri"/>
                <w:color w:val="FFFFFF" w:themeColor="background1"/>
                <w:sz w:val="22"/>
              </w:rPr>
              <w:t xml:space="preserve">  </w:t>
            </w:r>
          </w:p>
        </w:tc>
      </w:tr>
      <w:tr w:rsidR="00136E7E" w:rsidRPr="004F5FAD" w14:paraId="3EE7F61C" w14:textId="77777777" w:rsidTr="006735ED">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4C0A36DF" w14:textId="77777777" w:rsidR="00136E7E" w:rsidRPr="004F5FAD" w:rsidRDefault="00136E7E" w:rsidP="00136E7E">
            <w:pPr>
              <w:rPr>
                <w:rFonts w:cs="Calibri"/>
                <w:color w:val="000000"/>
                <w:sz w:val="22"/>
              </w:rPr>
            </w:pPr>
            <w:r w:rsidRPr="004F5FAD">
              <w:rPr>
                <w:rFonts w:cs="Calibri"/>
                <w:i/>
                <w:iCs/>
                <w:color w:val="000000"/>
                <w:sz w:val="18"/>
                <w:szCs w:val="18"/>
              </w:rPr>
              <w:t xml:space="preserve">By </w:t>
            </w:r>
            <w:r w:rsidRPr="004F5FAD">
              <w:rPr>
                <w:rFonts w:cs="Calibri"/>
                <w:i/>
                <w:iCs/>
                <w:color w:val="000000"/>
                <w:sz w:val="18"/>
                <w:szCs w:val="18"/>
                <w:shd w:val="clear" w:color="auto" w:fill="BDF2FE" w:themeFill="accent1" w:themeFillTint="33"/>
              </w:rPr>
              <w:t>answering this question, you will develop the MEASURE(S) you will use to track your overarching goal. Record and track your baseline measurement to allow for later comparison.</w:t>
            </w:r>
            <w:r w:rsidRPr="004F5FAD">
              <w:rPr>
                <w:rFonts w:cs="Calibri"/>
                <w:i/>
                <w:iCs/>
                <w:color w:val="000000"/>
                <w:sz w:val="18"/>
                <w:szCs w:val="18"/>
                <w:shd w:val="clear" w:color="auto" w:fill="BDF2FE" w:themeFill="accent1" w:themeFillTint="33"/>
              </w:rPr>
              <w:br/>
              <w:t xml:space="preserve">Tip: Use a </w:t>
            </w:r>
            <w:hyperlink r:id="rId218" w:history="1">
              <w:r w:rsidRPr="004F5FAD">
                <w:rPr>
                  <w:rFonts w:cs="Calibri"/>
                  <w:i/>
                  <w:iCs/>
                  <w:color w:val="0765B6" w:themeColor="text1" w:themeTint="BF"/>
                  <w:sz w:val="18"/>
                  <w:szCs w:val="18"/>
                  <w:u w:val="single"/>
                  <w:shd w:val="clear" w:color="auto" w:fill="BDF2FE" w:themeFill="accent1" w:themeFillTint="33"/>
                </w:rPr>
                <w:t>Run Chart</w:t>
              </w:r>
            </w:hyperlink>
            <w:r w:rsidRPr="004F5FAD">
              <w:rPr>
                <w:rFonts w:cs="Calibri"/>
                <w:i/>
                <w:iCs/>
                <w:color w:val="000000"/>
                <w:sz w:val="18"/>
                <w:szCs w:val="18"/>
                <w:shd w:val="clear" w:color="auto" w:fill="BDF2FE" w:themeFill="accent1" w:themeFillTint="33"/>
              </w:rPr>
              <w:t xml:space="preserve"> to plot trends.</w:t>
            </w:r>
          </w:p>
        </w:tc>
      </w:tr>
      <w:tr w:rsidR="00136E7E" w:rsidRPr="004F5FAD" w14:paraId="23B6E9F1" w14:textId="77777777" w:rsidTr="006735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63D955A1" w14:textId="77777777" w:rsidR="00136E7E" w:rsidRPr="004F5FAD" w:rsidRDefault="00136E7E" w:rsidP="00136E7E">
            <w:pPr>
              <w:spacing w:before="240"/>
              <w:rPr>
                <w:rFonts w:cs="Calibri"/>
                <w:sz w:val="22"/>
              </w:rPr>
            </w:pPr>
          </w:p>
        </w:tc>
      </w:tr>
      <w:tr w:rsidR="00136E7E" w:rsidRPr="004F5FAD" w14:paraId="43B3A887" w14:textId="77777777" w:rsidTr="006735ED">
        <w:trPr>
          <w:trHeight w:val="20"/>
        </w:trPr>
        <w:tc>
          <w:tcPr>
            <w:cnfStyle w:val="001000000000" w:firstRow="0" w:lastRow="0" w:firstColumn="1" w:lastColumn="0" w:oddVBand="0" w:evenVBand="0" w:oddHBand="0" w:evenHBand="0" w:firstRowFirstColumn="0" w:firstRowLastColumn="0" w:lastRowFirstColumn="0" w:lastRowLastColumn="0"/>
            <w:tcW w:w="736" w:type="pct"/>
            <w:tcBorders>
              <w:bottom w:val="single" w:sz="4" w:space="0" w:color="auto"/>
              <w:right w:val="single" w:sz="4" w:space="0" w:color="auto"/>
            </w:tcBorders>
          </w:tcPr>
          <w:p w14:paraId="3B397DF8" w14:textId="77777777" w:rsidR="00136E7E" w:rsidRPr="004F5FAD" w:rsidRDefault="00136E7E" w:rsidP="00136E7E">
            <w:pPr>
              <w:autoSpaceDE w:val="0"/>
              <w:autoSpaceDN w:val="0"/>
              <w:adjustRightInd w:val="0"/>
              <w:rPr>
                <w:rFonts w:cs="Calibri"/>
                <w:color w:val="000000"/>
                <w:sz w:val="22"/>
              </w:rPr>
            </w:pPr>
            <w:r w:rsidRPr="004F5FAD">
              <w:rPr>
                <w:rFonts w:cs="Calibri"/>
                <w:color w:val="000000"/>
                <w:sz w:val="22"/>
              </w:rPr>
              <w:t>Baseline:</w:t>
            </w:r>
          </w:p>
        </w:tc>
        <w:tc>
          <w:tcPr>
            <w:tcW w:w="3111" w:type="pct"/>
            <w:tcBorders>
              <w:top w:val="single" w:sz="4" w:space="0" w:color="auto"/>
              <w:left w:val="single" w:sz="4" w:space="0" w:color="auto"/>
              <w:bottom w:val="single" w:sz="4" w:space="0" w:color="auto"/>
              <w:right w:val="single" w:sz="4" w:space="0" w:color="auto"/>
            </w:tcBorders>
          </w:tcPr>
          <w:p w14:paraId="27A26E82" w14:textId="77777777" w:rsidR="00136E7E" w:rsidRPr="004F5FAD" w:rsidRDefault="00136E7E" w:rsidP="00136E7E">
            <w:pPr>
              <w:spacing w:before="240"/>
              <w:cnfStyle w:val="000000000000" w:firstRow="0" w:lastRow="0" w:firstColumn="0" w:lastColumn="0" w:oddVBand="0" w:evenVBand="0" w:oddHBand="0" w:evenHBand="0" w:firstRowFirstColumn="0" w:firstRowLastColumn="0" w:lastRowFirstColumn="0" w:lastRowLastColumn="0"/>
              <w:rPr>
                <w:rFonts w:cs="Calibri"/>
                <w:b/>
                <w:bCs/>
                <w:color w:val="000000"/>
                <w:sz w:val="22"/>
              </w:rPr>
            </w:pPr>
          </w:p>
        </w:tc>
        <w:tc>
          <w:tcPr>
            <w:tcW w:w="530" w:type="pct"/>
            <w:tcBorders>
              <w:left w:val="single" w:sz="4" w:space="0" w:color="auto"/>
              <w:bottom w:val="single" w:sz="4" w:space="0" w:color="auto"/>
            </w:tcBorders>
          </w:tcPr>
          <w:p w14:paraId="1D763BC8" w14:textId="77777777" w:rsidR="00136E7E" w:rsidRPr="004F5FAD" w:rsidRDefault="00136E7E" w:rsidP="00136E7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cs="Calibri"/>
                <w:b/>
                <w:bCs/>
                <w:color w:val="000000"/>
                <w:sz w:val="22"/>
              </w:rPr>
            </w:pPr>
            <w:r w:rsidRPr="004F5FAD">
              <w:rPr>
                <w:rFonts w:cs="Calibri"/>
                <w:b/>
                <w:bCs/>
                <w:color w:val="000000"/>
                <w:sz w:val="22"/>
              </w:rPr>
              <w:t>Baseline date:</w:t>
            </w:r>
          </w:p>
        </w:tc>
        <w:tc>
          <w:tcPr>
            <w:tcW w:w="623" w:type="pct"/>
            <w:tcBorders>
              <w:bottom w:val="single" w:sz="4" w:space="0" w:color="auto"/>
            </w:tcBorders>
          </w:tcPr>
          <w:p w14:paraId="5BE0373B" w14:textId="77777777" w:rsidR="00136E7E" w:rsidRPr="004F5FAD" w:rsidRDefault="00136E7E" w:rsidP="00136E7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cs="Calibri"/>
                <w:color w:val="000000"/>
                <w:sz w:val="22"/>
              </w:rPr>
            </w:pPr>
          </w:p>
        </w:tc>
      </w:tr>
      <w:tr w:rsidR="00136E7E" w:rsidRPr="004F5FAD" w14:paraId="28109ED5" w14:textId="77777777" w:rsidTr="006735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36" w:type="pct"/>
            <w:tcBorders>
              <w:top w:val="single" w:sz="4" w:space="0" w:color="auto"/>
              <w:left w:val="single" w:sz="4" w:space="0" w:color="auto"/>
              <w:bottom w:val="single" w:sz="4" w:space="0" w:color="auto"/>
              <w:right w:val="single" w:sz="4" w:space="0" w:color="auto"/>
            </w:tcBorders>
          </w:tcPr>
          <w:p w14:paraId="5E551191" w14:textId="77777777" w:rsidR="00136E7E" w:rsidRPr="004F5FAD" w:rsidRDefault="00136E7E" w:rsidP="00136E7E">
            <w:pPr>
              <w:autoSpaceDE w:val="0"/>
              <w:autoSpaceDN w:val="0"/>
              <w:adjustRightInd w:val="0"/>
              <w:jc w:val="both"/>
              <w:rPr>
                <w:rFonts w:cs="Calibri"/>
                <w:color w:val="FFFFFF" w:themeColor="background1"/>
                <w:sz w:val="22"/>
              </w:rPr>
            </w:pPr>
            <w:r w:rsidRPr="004F5FAD">
              <w:rPr>
                <w:rFonts w:cs="Calibri"/>
                <w:color w:val="FFFFFF" w:themeColor="background1"/>
                <w:sz w:val="22"/>
              </w:rPr>
              <w:t>CHANGE IDEAS</w:t>
            </w:r>
          </w:p>
        </w:tc>
        <w:tc>
          <w:tcPr>
            <w:tcW w:w="4264" w:type="pct"/>
            <w:gridSpan w:val="3"/>
            <w:tcBorders>
              <w:top w:val="single" w:sz="4" w:space="0" w:color="auto"/>
              <w:left w:val="single" w:sz="4" w:space="0" w:color="auto"/>
              <w:bottom w:val="single" w:sz="4" w:space="0" w:color="auto"/>
              <w:right w:val="single" w:sz="4" w:space="0" w:color="auto"/>
            </w:tcBorders>
          </w:tcPr>
          <w:p w14:paraId="008FCF4E" w14:textId="77777777" w:rsidR="00136E7E" w:rsidRPr="004F5FAD" w:rsidRDefault="00136E7E" w:rsidP="00A73AA3">
            <w:pPr>
              <w:widowControl/>
              <w:numPr>
                <w:ilvl w:val="0"/>
                <w:numId w:val="10"/>
              </w:numPr>
              <w:spacing w:after="0"/>
              <w:contextualSpacing/>
              <w:cnfStyle w:val="000000100000" w:firstRow="0" w:lastRow="0" w:firstColumn="0" w:lastColumn="0" w:oddVBand="0" w:evenVBand="0" w:oddHBand="1" w:evenHBand="0" w:firstRowFirstColumn="0" w:firstRowLastColumn="0" w:lastRowFirstColumn="0" w:lastRowLastColumn="0"/>
              <w:rPr>
                <w:rFonts w:cs="Calibri"/>
                <w:color w:val="FFFFFF" w:themeColor="background1"/>
                <w:sz w:val="22"/>
                <w:u w:val="single"/>
              </w:rPr>
            </w:pPr>
            <w:r w:rsidRPr="004F5FAD">
              <w:rPr>
                <w:rFonts w:cs="Calibri"/>
                <w:b/>
                <w:bCs/>
                <w:color w:val="FFFFFF" w:themeColor="background1"/>
                <w:sz w:val="22"/>
              </w:rPr>
              <w:t>What changes can we make that will result in improvement?</w:t>
            </w:r>
          </w:p>
        </w:tc>
      </w:tr>
      <w:tr w:rsidR="00136E7E" w:rsidRPr="004F5FAD" w14:paraId="04616F83" w14:textId="77777777" w:rsidTr="006735ED">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20AA0D66" w14:textId="77777777" w:rsidR="00136E7E" w:rsidRPr="004F5FAD" w:rsidRDefault="00136E7E" w:rsidP="00555AB8">
            <w:pPr>
              <w:rPr>
                <w:rFonts w:cs="Calibri"/>
                <w:i/>
                <w:iCs/>
                <w:color w:val="000000"/>
                <w:sz w:val="18"/>
                <w:szCs w:val="18"/>
              </w:rPr>
            </w:pPr>
            <w:r w:rsidRPr="004F5FAD">
              <w:rPr>
                <w:rFonts w:cs="Calibri"/>
                <w:i/>
                <w:iCs/>
                <w:color w:val="000000"/>
                <w:sz w:val="18"/>
                <w:szCs w:val="18"/>
              </w:rPr>
              <w:t xml:space="preserve">By answering this question, you will develop IDEAS for change. </w:t>
            </w:r>
          </w:p>
          <w:p w14:paraId="36D0D3FD" w14:textId="77777777" w:rsidR="00136E7E" w:rsidRPr="004F5FAD" w:rsidRDefault="00136E7E" w:rsidP="00555AB8">
            <w:pPr>
              <w:rPr>
                <w:rFonts w:cs="Calibri"/>
                <w:i/>
                <w:iCs/>
                <w:color w:val="000000"/>
                <w:szCs w:val="20"/>
              </w:rPr>
            </w:pPr>
            <w:r w:rsidRPr="004F5FAD">
              <w:rPr>
                <w:rFonts w:cs="Calibri"/>
                <w:i/>
                <w:iCs/>
                <w:color w:val="000000"/>
                <w:sz w:val="18"/>
                <w:szCs w:val="18"/>
              </w:rPr>
              <w:t xml:space="preserve">Tip: Engage the whole team in formulating change ideas using </w:t>
            </w:r>
            <w:hyperlink r:id="rId219" w:history="1">
              <w:r w:rsidRPr="004F5FAD">
                <w:rPr>
                  <w:rFonts w:cs="Calibri"/>
                  <w:i/>
                  <w:iCs/>
                  <w:color w:val="0765B6" w:themeColor="text1" w:themeTint="BF"/>
                  <w:sz w:val="18"/>
                  <w:szCs w:val="18"/>
                  <w:u w:val="single"/>
                  <w:shd w:val="clear" w:color="auto" w:fill="BDF2FE" w:themeFill="accent1" w:themeFillTint="33"/>
                </w:rPr>
                <w:t>Institute for Healthcare Improvement QI tools</w:t>
              </w:r>
            </w:hyperlink>
            <w:r w:rsidRPr="004F5FAD">
              <w:rPr>
                <w:rFonts w:cs="Calibri"/>
                <w:i/>
                <w:iCs/>
                <w:color w:val="000000"/>
                <w:sz w:val="18"/>
                <w:szCs w:val="18"/>
              </w:rPr>
              <w:t xml:space="preserve"> such as brainstorming, </w:t>
            </w:r>
            <w:hyperlink r:id="rId220" w:history="1">
              <w:r w:rsidRPr="004F5FAD">
                <w:rPr>
                  <w:rFonts w:cs="Calibri"/>
                  <w:i/>
                  <w:iCs/>
                  <w:color w:val="0765B6" w:themeColor="text1" w:themeTint="BF"/>
                  <w:sz w:val="18"/>
                  <w:szCs w:val="18"/>
                  <w:u w:val="single"/>
                  <w:shd w:val="clear" w:color="auto" w:fill="BDF2FE" w:themeFill="accent1" w:themeFillTint="33"/>
                </w:rPr>
                <w:t>driver diagrams</w:t>
              </w:r>
            </w:hyperlink>
            <w:r w:rsidRPr="004F5FAD">
              <w:rPr>
                <w:rFonts w:cs="Calibri"/>
                <w:i/>
                <w:iCs/>
                <w:color w:val="000000"/>
                <w:sz w:val="18"/>
                <w:szCs w:val="18"/>
              </w:rPr>
              <w:t xml:space="preserve"> or </w:t>
            </w:r>
            <w:hyperlink r:id="rId221" w:history="1">
              <w:r w:rsidRPr="004F5FAD">
                <w:rPr>
                  <w:rFonts w:cs="Calibri"/>
                  <w:i/>
                  <w:iCs/>
                  <w:color w:val="0765B6" w:themeColor="text1" w:themeTint="BF"/>
                  <w:sz w:val="18"/>
                  <w:szCs w:val="18"/>
                  <w:u w:val="single"/>
                  <w:shd w:val="clear" w:color="auto" w:fill="BDF2FE" w:themeFill="accent1" w:themeFillTint="33"/>
                </w:rPr>
                <w:t>process mapping</w:t>
              </w:r>
            </w:hyperlink>
            <w:r w:rsidRPr="004F5FAD">
              <w:rPr>
                <w:rFonts w:cs="Calibri"/>
                <w:i/>
                <w:iCs/>
                <w:color w:val="000000"/>
                <w:sz w:val="18"/>
                <w:szCs w:val="18"/>
              </w:rPr>
              <w:t xml:space="preserve">. Include any predictions and measure their effect quickly. </w:t>
            </w:r>
          </w:p>
        </w:tc>
      </w:tr>
      <w:tr w:rsidR="00136E7E" w:rsidRPr="004F5FAD" w14:paraId="4C4B6B2C" w14:textId="77777777" w:rsidTr="006735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36" w:type="pct"/>
            <w:tcBorders>
              <w:top w:val="single" w:sz="4" w:space="0" w:color="auto"/>
              <w:left w:val="single" w:sz="4" w:space="0" w:color="auto"/>
              <w:bottom w:val="single" w:sz="4" w:space="0" w:color="auto"/>
              <w:right w:val="single" w:sz="4" w:space="0" w:color="auto"/>
            </w:tcBorders>
          </w:tcPr>
          <w:p w14:paraId="28FFA140" w14:textId="77777777" w:rsidR="00136E7E" w:rsidRPr="004F5FAD" w:rsidRDefault="00136E7E" w:rsidP="00136E7E">
            <w:pPr>
              <w:spacing w:before="40" w:after="40"/>
              <w:rPr>
                <w:sz w:val="22"/>
              </w:rPr>
            </w:pPr>
            <w:r w:rsidRPr="004F5FAD">
              <w:rPr>
                <w:sz w:val="22"/>
              </w:rPr>
              <w:t>Idea 1</w:t>
            </w:r>
          </w:p>
        </w:tc>
        <w:tc>
          <w:tcPr>
            <w:tcW w:w="4264" w:type="pct"/>
            <w:gridSpan w:val="3"/>
            <w:tcBorders>
              <w:top w:val="single" w:sz="4" w:space="0" w:color="auto"/>
              <w:left w:val="single" w:sz="4" w:space="0" w:color="auto"/>
              <w:bottom w:val="single" w:sz="4" w:space="0" w:color="auto"/>
              <w:right w:val="single" w:sz="4" w:space="0" w:color="auto"/>
            </w:tcBorders>
          </w:tcPr>
          <w:p w14:paraId="71D9D19D" w14:textId="77777777" w:rsidR="00136E7E" w:rsidRPr="004F5FAD" w:rsidRDefault="00136E7E" w:rsidP="00136E7E">
            <w:pPr>
              <w:spacing w:before="240"/>
              <w:cnfStyle w:val="000000100000" w:firstRow="0" w:lastRow="0" w:firstColumn="0" w:lastColumn="0" w:oddVBand="0" w:evenVBand="0" w:oddHBand="1" w:evenHBand="0" w:firstRowFirstColumn="0" w:firstRowLastColumn="0" w:lastRowFirstColumn="0" w:lastRowLastColumn="0"/>
              <w:rPr>
                <w:rFonts w:cs="Calibri"/>
                <w:sz w:val="22"/>
              </w:rPr>
            </w:pPr>
          </w:p>
        </w:tc>
      </w:tr>
      <w:tr w:rsidR="00136E7E" w:rsidRPr="004F5FAD" w14:paraId="3E38140A" w14:textId="77777777" w:rsidTr="006735ED">
        <w:trPr>
          <w:trHeight w:val="20"/>
        </w:trPr>
        <w:tc>
          <w:tcPr>
            <w:cnfStyle w:val="001000000000" w:firstRow="0" w:lastRow="0" w:firstColumn="1" w:lastColumn="0" w:oddVBand="0" w:evenVBand="0" w:oddHBand="0" w:evenHBand="0" w:firstRowFirstColumn="0" w:firstRowLastColumn="0" w:lastRowFirstColumn="0" w:lastRowLastColumn="0"/>
            <w:tcW w:w="736" w:type="pct"/>
            <w:tcBorders>
              <w:top w:val="single" w:sz="4" w:space="0" w:color="auto"/>
              <w:left w:val="single" w:sz="4" w:space="0" w:color="auto"/>
              <w:bottom w:val="single" w:sz="4" w:space="0" w:color="auto"/>
              <w:right w:val="single" w:sz="4" w:space="0" w:color="auto"/>
            </w:tcBorders>
          </w:tcPr>
          <w:p w14:paraId="045B49A2" w14:textId="77777777" w:rsidR="00136E7E" w:rsidRPr="004F5FAD" w:rsidRDefault="00136E7E" w:rsidP="00136E7E">
            <w:pPr>
              <w:spacing w:before="40" w:after="40"/>
              <w:rPr>
                <w:sz w:val="22"/>
              </w:rPr>
            </w:pPr>
            <w:r w:rsidRPr="004F5FAD">
              <w:rPr>
                <w:sz w:val="22"/>
              </w:rPr>
              <w:t>Idea 2</w:t>
            </w:r>
          </w:p>
        </w:tc>
        <w:tc>
          <w:tcPr>
            <w:tcW w:w="4264" w:type="pct"/>
            <w:gridSpan w:val="3"/>
            <w:tcBorders>
              <w:top w:val="single" w:sz="4" w:space="0" w:color="auto"/>
              <w:left w:val="single" w:sz="4" w:space="0" w:color="auto"/>
            </w:tcBorders>
          </w:tcPr>
          <w:p w14:paraId="3D248CBD" w14:textId="77777777" w:rsidR="00136E7E" w:rsidRPr="004F5FAD" w:rsidRDefault="00136E7E" w:rsidP="00136E7E">
            <w:pPr>
              <w:spacing w:before="240"/>
              <w:cnfStyle w:val="000000000000" w:firstRow="0" w:lastRow="0" w:firstColumn="0" w:lastColumn="0" w:oddVBand="0" w:evenVBand="0" w:oddHBand="0" w:evenHBand="0" w:firstRowFirstColumn="0" w:firstRowLastColumn="0" w:lastRowFirstColumn="0" w:lastRowLastColumn="0"/>
              <w:rPr>
                <w:rFonts w:cs="Calibri"/>
                <w:sz w:val="22"/>
              </w:rPr>
            </w:pPr>
          </w:p>
        </w:tc>
      </w:tr>
      <w:tr w:rsidR="00136E7E" w:rsidRPr="004F5FAD" w14:paraId="5151A553" w14:textId="77777777" w:rsidTr="006735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36" w:type="pct"/>
            <w:tcBorders>
              <w:top w:val="single" w:sz="4" w:space="0" w:color="auto"/>
              <w:left w:val="single" w:sz="4" w:space="0" w:color="auto"/>
              <w:bottom w:val="single" w:sz="4" w:space="0" w:color="auto"/>
              <w:right w:val="single" w:sz="4" w:space="0" w:color="auto"/>
            </w:tcBorders>
          </w:tcPr>
          <w:p w14:paraId="08659442" w14:textId="77777777" w:rsidR="00136E7E" w:rsidRPr="004F5FAD" w:rsidRDefault="00136E7E" w:rsidP="00136E7E">
            <w:pPr>
              <w:spacing w:before="40" w:after="40"/>
              <w:rPr>
                <w:sz w:val="22"/>
              </w:rPr>
            </w:pPr>
            <w:r w:rsidRPr="004F5FAD">
              <w:rPr>
                <w:sz w:val="22"/>
              </w:rPr>
              <w:t>Idea 3</w:t>
            </w:r>
          </w:p>
        </w:tc>
        <w:tc>
          <w:tcPr>
            <w:tcW w:w="4264" w:type="pct"/>
            <w:gridSpan w:val="3"/>
            <w:tcBorders>
              <w:left w:val="single" w:sz="4" w:space="0" w:color="auto"/>
            </w:tcBorders>
          </w:tcPr>
          <w:p w14:paraId="3BF56C89" w14:textId="77777777" w:rsidR="00136E7E" w:rsidRPr="004F5FAD" w:rsidRDefault="00136E7E" w:rsidP="00136E7E">
            <w:pPr>
              <w:spacing w:before="240"/>
              <w:cnfStyle w:val="000000100000" w:firstRow="0" w:lastRow="0" w:firstColumn="0" w:lastColumn="0" w:oddVBand="0" w:evenVBand="0" w:oddHBand="1" w:evenHBand="0" w:firstRowFirstColumn="0" w:firstRowLastColumn="0" w:lastRowFirstColumn="0" w:lastRowLastColumn="0"/>
              <w:rPr>
                <w:rFonts w:cs="Calibri"/>
                <w:sz w:val="22"/>
              </w:rPr>
            </w:pPr>
          </w:p>
        </w:tc>
      </w:tr>
      <w:tr w:rsidR="00136E7E" w:rsidRPr="004F5FAD" w14:paraId="3B2F7488" w14:textId="77777777" w:rsidTr="006735ED">
        <w:trPr>
          <w:trHeight w:val="20"/>
        </w:trPr>
        <w:tc>
          <w:tcPr>
            <w:cnfStyle w:val="001000000000" w:firstRow="0" w:lastRow="0" w:firstColumn="1" w:lastColumn="0" w:oddVBand="0" w:evenVBand="0" w:oddHBand="0" w:evenHBand="0" w:firstRowFirstColumn="0" w:firstRowLastColumn="0" w:lastRowFirstColumn="0" w:lastRowLastColumn="0"/>
            <w:tcW w:w="736" w:type="pct"/>
            <w:tcBorders>
              <w:top w:val="single" w:sz="4" w:space="0" w:color="auto"/>
              <w:left w:val="single" w:sz="4" w:space="0" w:color="auto"/>
              <w:bottom w:val="single" w:sz="4" w:space="0" w:color="auto"/>
              <w:right w:val="single" w:sz="4" w:space="0" w:color="auto"/>
            </w:tcBorders>
          </w:tcPr>
          <w:p w14:paraId="44404E06" w14:textId="77777777" w:rsidR="00136E7E" w:rsidRPr="004F5FAD" w:rsidRDefault="00136E7E" w:rsidP="00136E7E">
            <w:pPr>
              <w:spacing w:before="40" w:after="40"/>
              <w:rPr>
                <w:sz w:val="22"/>
              </w:rPr>
            </w:pPr>
            <w:r w:rsidRPr="004F5FAD">
              <w:rPr>
                <w:sz w:val="22"/>
              </w:rPr>
              <w:t>Idea 4</w:t>
            </w:r>
          </w:p>
        </w:tc>
        <w:tc>
          <w:tcPr>
            <w:tcW w:w="4264" w:type="pct"/>
            <w:gridSpan w:val="3"/>
            <w:tcBorders>
              <w:left w:val="single" w:sz="4" w:space="0" w:color="auto"/>
            </w:tcBorders>
          </w:tcPr>
          <w:p w14:paraId="71FE1318" w14:textId="77777777" w:rsidR="00136E7E" w:rsidRPr="004F5FAD" w:rsidRDefault="00136E7E" w:rsidP="00136E7E">
            <w:pPr>
              <w:spacing w:before="240"/>
              <w:cnfStyle w:val="000000000000" w:firstRow="0" w:lastRow="0" w:firstColumn="0" w:lastColumn="0" w:oddVBand="0" w:evenVBand="0" w:oddHBand="0" w:evenHBand="0" w:firstRowFirstColumn="0" w:firstRowLastColumn="0" w:lastRowFirstColumn="0" w:lastRowLastColumn="0"/>
              <w:rPr>
                <w:rFonts w:cs="Calibri"/>
                <w:sz w:val="22"/>
              </w:rPr>
            </w:pPr>
          </w:p>
        </w:tc>
      </w:tr>
      <w:tr w:rsidR="00136E7E" w:rsidRPr="004F5FAD" w14:paraId="1285E648" w14:textId="77777777" w:rsidTr="006735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36" w:type="pct"/>
            <w:tcBorders>
              <w:top w:val="single" w:sz="4" w:space="0" w:color="auto"/>
              <w:left w:val="single" w:sz="4" w:space="0" w:color="auto"/>
              <w:bottom w:val="single" w:sz="4" w:space="0" w:color="auto"/>
              <w:right w:val="single" w:sz="4" w:space="0" w:color="auto"/>
            </w:tcBorders>
          </w:tcPr>
          <w:p w14:paraId="26966624" w14:textId="77777777" w:rsidR="00136E7E" w:rsidRPr="004F5FAD" w:rsidRDefault="00136E7E" w:rsidP="00136E7E">
            <w:pPr>
              <w:spacing w:before="40" w:after="40"/>
              <w:rPr>
                <w:sz w:val="22"/>
              </w:rPr>
            </w:pPr>
            <w:r w:rsidRPr="004F5FAD">
              <w:rPr>
                <w:sz w:val="22"/>
              </w:rPr>
              <w:t>Idea 5</w:t>
            </w:r>
          </w:p>
        </w:tc>
        <w:tc>
          <w:tcPr>
            <w:tcW w:w="4264" w:type="pct"/>
            <w:gridSpan w:val="3"/>
            <w:tcBorders>
              <w:left w:val="single" w:sz="4" w:space="0" w:color="auto"/>
            </w:tcBorders>
          </w:tcPr>
          <w:p w14:paraId="72D939A8" w14:textId="77777777" w:rsidR="00136E7E" w:rsidRPr="004F5FAD" w:rsidRDefault="00136E7E" w:rsidP="00136E7E">
            <w:pPr>
              <w:spacing w:before="240"/>
              <w:cnfStyle w:val="000000100000" w:firstRow="0" w:lastRow="0" w:firstColumn="0" w:lastColumn="0" w:oddVBand="0" w:evenVBand="0" w:oddHBand="1" w:evenHBand="0" w:firstRowFirstColumn="0" w:firstRowLastColumn="0" w:lastRowFirstColumn="0" w:lastRowLastColumn="0"/>
              <w:rPr>
                <w:rFonts w:cs="Calibri"/>
                <w:i/>
                <w:iCs/>
                <w:sz w:val="22"/>
              </w:rPr>
            </w:pPr>
            <w:r w:rsidRPr="004F5FAD">
              <w:rPr>
                <w:rFonts w:cs="Calibri"/>
                <w:i/>
                <w:iCs/>
                <w:color w:val="B288B9" w:themeColor="accent3"/>
                <w:sz w:val="22"/>
              </w:rPr>
              <w:t>Add other rows if needed.</w:t>
            </w:r>
          </w:p>
        </w:tc>
      </w:tr>
      <w:tr w:rsidR="00136E7E" w:rsidRPr="004F5FAD" w14:paraId="335CDB9D" w14:textId="77777777" w:rsidTr="006735ED">
        <w:trPr>
          <w:trHeight w:val="20"/>
        </w:trPr>
        <w:tc>
          <w:tcPr>
            <w:cnfStyle w:val="001000000000" w:firstRow="0" w:lastRow="0" w:firstColumn="1" w:lastColumn="0" w:oddVBand="0" w:evenVBand="0" w:oddHBand="0" w:evenHBand="0" w:firstRowFirstColumn="0" w:firstRowLastColumn="0" w:lastRowFirstColumn="0" w:lastRowLastColumn="0"/>
            <w:tcW w:w="736" w:type="pct"/>
            <w:tcBorders>
              <w:top w:val="single" w:sz="4" w:space="0" w:color="auto"/>
              <w:left w:val="single" w:sz="4" w:space="0" w:color="auto"/>
              <w:bottom w:val="single" w:sz="4" w:space="0" w:color="auto"/>
              <w:right w:val="single" w:sz="4" w:space="0" w:color="auto"/>
            </w:tcBorders>
          </w:tcPr>
          <w:p w14:paraId="35E02290" w14:textId="77777777" w:rsidR="00136E7E" w:rsidRPr="004F5FAD" w:rsidRDefault="00136E7E" w:rsidP="00136E7E">
            <w:pPr>
              <w:spacing w:before="40" w:after="40"/>
              <w:rPr>
                <w:sz w:val="22"/>
              </w:rPr>
            </w:pPr>
            <w:r w:rsidRPr="004F5FAD">
              <w:rPr>
                <w:rFonts w:cs="Calibri"/>
                <w:color w:val="077EBC"/>
                <w:sz w:val="22"/>
              </w:rPr>
              <w:t>Next steps:</w:t>
            </w:r>
          </w:p>
        </w:tc>
        <w:tc>
          <w:tcPr>
            <w:tcW w:w="4264" w:type="pct"/>
            <w:gridSpan w:val="3"/>
            <w:tcBorders>
              <w:left w:val="single" w:sz="4" w:space="0" w:color="auto"/>
            </w:tcBorders>
          </w:tcPr>
          <w:p w14:paraId="729AAFF2" w14:textId="77777777" w:rsidR="00136E7E" w:rsidRPr="004F5FAD" w:rsidRDefault="00136E7E" w:rsidP="00136E7E">
            <w:pPr>
              <w:cnfStyle w:val="000000000000" w:firstRow="0" w:lastRow="0" w:firstColumn="0" w:lastColumn="0" w:oddVBand="0" w:evenVBand="0" w:oddHBand="0" w:evenHBand="0" w:firstRowFirstColumn="0" w:firstRowLastColumn="0" w:lastRowFirstColumn="0" w:lastRowLastColumn="0"/>
              <w:rPr>
                <w:i/>
                <w:iCs/>
                <w:szCs w:val="20"/>
              </w:rPr>
            </w:pPr>
            <w:r w:rsidRPr="004F5FAD">
              <w:rPr>
                <w:rFonts w:cs="Calibri"/>
                <w:i/>
                <w:iCs/>
                <w:color w:val="000000"/>
                <w:szCs w:val="20"/>
              </w:rPr>
              <w:t>Each idea may involve multiple short and small PDSA cycles.</w:t>
            </w:r>
          </w:p>
        </w:tc>
      </w:tr>
    </w:tbl>
    <w:p w14:paraId="0C61E3E4" w14:textId="77777777" w:rsidR="00136E7E" w:rsidRPr="004F5FAD" w:rsidRDefault="00136E7E" w:rsidP="00136E7E">
      <w:pPr>
        <w:spacing w:after="240"/>
        <w:rPr>
          <w:rFonts w:eastAsia="Calibri" w:cs="Calibri"/>
          <w:szCs w:val="20"/>
        </w:rPr>
      </w:pPr>
      <w:r w:rsidRPr="004F5FAD">
        <w:rPr>
          <w:rFonts w:eastAsia="Calibri" w:cs="Calibri"/>
          <w:i/>
          <w:iCs/>
          <w:sz w:val="18"/>
          <w:szCs w:val="18"/>
        </w:rPr>
        <w:t xml:space="preserve">Once you have completed the </w:t>
      </w:r>
      <w:r w:rsidRPr="004F5FAD">
        <w:rPr>
          <w:rFonts w:eastAsia="Calibri" w:cs="Calibri"/>
          <w:b/>
          <w:bCs/>
          <w:i/>
          <w:iCs/>
          <w:sz w:val="18"/>
          <w:szCs w:val="18"/>
        </w:rPr>
        <w:t xml:space="preserve">Model for Improvement, </w:t>
      </w:r>
      <w:r w:rsidRPr="004F5FAD">
        <w:rPr>
          <w:rFonts w:eastAsia="Calibri" w:cs="Calibri"/>
          <w:i/>
          <w:iCs/>
          <w:sz w:val="18"/>
          <w:szCs w:val="18"/>
        </w:rPr>
        <w:t xml:space="preserve">shortlist your ideas and start to put them into action using the </w:t>
      </w:r>
      <w:hyperlink w:anchor="_1.3_PDSA_(Plan-Do-Study-Act)" w:history="1">
        <w:r w:rsidRPr="004F5FAD">
          <w:rPr>
            <w:rFonts w:eastAsia="Calibri" w:cs="Calibri"/>
            <w:b/>
            <w:bCs/>
            <w:i/>
            <w:iCs/>
            <w:color w:val="3E3E3E" w:themeColor="hyperlink"/>
            <w:sz w:val="18"/>
            <w:szCs w:val="18"/>
            <w:u w:val="single"/>
          </w:rPr>
          <w:t>Plan-Do-Study-Act</w:t>
        </w:r>
      </w:hyperlink>
      <w:r w:rsidRPr="004F5FAD">
        <w:rPr>
          <w:rFonts w:eastAsia="Calibri" w:cs="Calibri"/>
          <w:b/>
          <w:bCs/>
          <w:i/>
          <w:iCs/>
          <w:sz w:val="18"/>
          <w:szCs w:val="18"/>
        </w:rPr>
        <w:t xml:space="preserve"> </w:t>
      </w:r>
      <w:r w:rsidRPr="004F5FAD">
        <w:rPr>
          <w:rFonts w:eastAsia="Calibri" w:cs="Calibri"/>
          <w:i/>
          <w:iCs/>
          <w:sz w:val="18"/>
          <w:szCs w:val="18"/>
        </w:rPr>
        <w:t>(PDSA) cycle to plan, test, and review changes</w:t>
      </w:r>
      <w:r w:rsidRPr="004F5FAD">
        <w:rPr>
          <w:rFonts w:eastAsia="Calibri" w:cs="Calibri"/>
          <w:szCs w:val="20"/>
        </w:rPr>
        <w:t>.</w:t>
      </w:r>
    </w:p>
    <w:p w14:paraId="22704ABE" w14:textId="5E23192B" w:rsidR="00136E7E" w:rsidRPr="00D03454" w:rsidRDefault="00136E7E" w:rsidP="00D03454">
      <w:pPr>
        <w:pStyle w:val="Heading2"/>
      </w:pPr>
      <w:bookmarkStart w:id="129" w:name="_1.3_PDSA_(Plan-Do-Study-Act)"/>
      <w:bookmarkStart w:id="130" w:name="_Appendix_2.2_-"/>
      <w:bookmarkEnd w:id="129"/>
      <w:bookmarkEnd w:id="130"/>
      <w:r w:rsidRPr="004F5FAD">
        <w:br w:type="page"/>
      </w:r>
      <w:bookmarkStart w:id="131" w:name="_Toc184215932"/>
      <w:bookmarkStart w:id="132" w:name="_Toc184217106"/>
      <w:bookmarkStart w:id="133" w:name="_Toc196832791"/>
      <w:r w:rsidR="00D03454">
        <w:lastRenderedPageBreak/>
        <w:t>Appendix 2.2 -</w:t>
      </w:r>
      <w:r w:rsidRPr="00D03454">
        <w:t xml:space="preserve"> PDSA (Plan-Do-Study-Act) Template</w:t>
      </w:r>
      <w:bookmarkEnd w:id="131"/>
      <w:bookmarkEnd w:id="132"/>
      <w:bookmarkEnd w:id="133"/>
    </w:p>
    <w:p w14:paraId="3FF1A06A" w14:textId="77777777" w:rsidR="006735ED" w:rsidRPr="006735ED" w:rsidRDefault="006735ED" w:rsidP="006735ED"/>
    <w:tbl>
      <w:tblPr>
        <w:tblStyle w:val="GridTable4-Accent1"/>
        <w:tblW w:w="5129" w:type="pct"/>
        <w:tblInd w:w="-289" w:type="dxa"/>
        <w:shd w:val="clear" w:color="auto" w:fill="DCF2EE" w:themeFill="accent2" w:themeFillTint="33"/>
        <w:tblLook w:val="04A0" w:firstRow="1" w:lastRow="0" w:firstColumn="1" w:lastColumn="0" w:noHBand="0" w:noVBand="1"/>
      </w:tblPr>
      <w:tblGrid>
        <w:gridCol w:w="9539"/>
      </w:tblGrid>
      <w:tr w:rsidR="00136E7E" w:rsidRPr="00772437" w14:paraId="6B45A988" w14:textId="77777777" w:rsidTr="00555AB8">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tcPr>
          <w:p w14:paraId="48F0153E" w14:textId="77777777" w:rsidR="00136E7E" w:rsidRPr="00772437" w:rsidRDefault="00136E7E" w:rsidP="00136E7E">
            <w:pPr>
              <w:spacing w:before="120"/>
              <w:rPr>
                <w:rFonts w:cs="Calibri"/>
                <w:sz w:val="22"/>
              </w:rPr>
            </w:pPr>
            <w:r w:rsidRPr="00772437">
              <w:rPr>
                <w:rFonts w:cs="Calibri"/>
                <w:color w:val="auto"/>
                <w:sz w:val="22"/>
              </w:rPr>
              <w:t>Step 2: Doing Part - Plan-Do-Study-Act</w:t>
            </w:r>
          </w:p>
          <w:p w14:paraId="3D6BCA88" w14:textId="77777777" w:rsidR="00136E7E" w:rsidRPr="00772437" w:rsidRDefault="00136E7E" w:rsidP="00136E7E">
            <w:pPr>
              <w:rPr>
                <w:rFonts w:cs="Calibri"/>
                <w:sz w:val="22"/>
              </w:rPr>
            </w:pPr>
            <w:r w:rsidRPr="00772437">
              <w:rPr>
                <w:rFonts w:cs="Calibri"/>
                <w:i/>
                <w:iCs/>
                <w:color w:val="000000"/>
                <w:szCs w:val="20"/>
              </w:rPr>
              <w:t>Once you have completed the Model for Improvement (MFI), use the template below to document and track your PDSA cycles (i.e. small rapid tests of change).</w:t>
            </w:r>
          </w:p>
        </w:tc>
      </w:tr>
    </w:tbl>
    <w:p w14:paraId="6A85B659" w14:textId="77777777" w:rsidR="00136E7E" w:rsidRPr="00772437" w:rsidRDefault="00136E7E" w:rsidP="00136E7E">
      <w:pPr>
        <w:rPr>
          <w:sz w:val="8"/>
          <w:szCs w:val="8"/>
        </w:rPr>
      </w:pPr>
    </w:p>
    <w:tbl>
      <w:tblPr>
        <w:tblStyle w:val="ListTable3"/>
        <w:tblW w:w="5335" w:type="pct"/>
        <w:tblInd w:w="-289" w:type="dxa"/>
        <w:tblLook w:val="04A0" w:firstRow="1" w:lastRow="0" w:firstColumn="1" w:lastColumn="0" w:noHBand="0" w:noVBand="1"/>
      </w:tblPr>
      <w:tblGrid>
        <w:gridCol w:w="1653"/>
        <w:gridCol w:w="1653"/>
        <w:gridCol w:w="1655"/>
        <w:gridCol w:w="1653"/>
        <w:gridCol w:w="1653"/>
        <w:gridCol w:w="1655"/>
      </w:tblGrid>
      <w:tr w:rsidR="00136E7E" w:rsidRPr="00772437" w14:paraId="6DCA472A" w14:textId="77777777" w:rsidTr="006735ED">
        <w:trPr>
          <w:cnfStyle w:val="100000000000" w:firstRow="1" w:lastRow="0" w:firstColumn="0" w:lastColumn="0" w:oddVBand="0" w:evenVBand="0" w:oddHBand="0" w:evenHBand="0" w:firstRowFirstColumn="0" w:firstRowLastColumn="0" w:lastRowFirstColumn="0" w:lastRowLastColumn="0"/>
          <w:trHeight w:val="454"/>
        </w:trPr>
        <w:tc>
          <w:tcPr>
            <w:cnfStyle w:val="001000000100" w:firstRow="0" w:lastRow="0" w:firstColumn="1" w:lastColumn="0" w:oddVBand="0" w:evenVBand="0" w:oddHBand="0" w:evenHBand="0" w:firstRowFirstColumn="1" w:firstRowLastColumn="0" w:lastRowFirstColumn="0" w:lastRowLastColumn="0"/>
            <w:tcW w:w="833" w:type="pct"/>
            <w:tcBorders>
              <w:bottom w:val="single" w:sz="4" w:space="0" w:color="auto"/>
            </w:tcBorders>
            <w:hideMark/>
          </w:tcPr>
          <w:p w14:paraId="26B15C8F" w14:textId="77777777" w:rsidR="00136E7E" w:rsidRPr="00772437" w:rsidRDefault="00136E7E" w:rsidP="00136E7E">
            <w:pPr>
              <w:jc w:val="center"/>
              <w:rPr>
                <w:color w:val="FFFFFF" w:themeColor="background1"/>
                <w:szCs w:val="20"/>
              </w:rPr>
            </w:pPr>
            <w:r w:rsidRPr="00772437">
              <w:rPr>
                <w:color w:val="FFFFFF" w:themeColor="background1"/>
                <w:szCs w:val="20"/>
              </w:rPr>
              <w:t>Idea</w:t>
            </w:r>
          </w:p>
        </w:tc>
        <w:tc>
          <w:tcPr>
            <w:tcW w:w="1667" w:type="pct"/>
            <w:gridSpan w:val="2"/>
            <w:tcBorders>
              <w:bottom w:val="single" w:sz="4" w:space="0" w:color="auto"/>
            </w:tcBorders>
            <w:hideMark/>
          </w:tcPr>
          <w:p w14:paraId="7D38A6D2" w14:textId="77777777" w:rsidR="00136E7E" w:rsidRPr="00772437" w:rsidRDefault="00136E7E" w:rsidP="00136E7E">
            <w:pPr>
              <w:jc w:val="center"/>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772437">
              <w:rPr>
                <w:color w:val="FFFFFF" w:themeColor="background1"/>
                <w:szCs w:val="20"/>
                <w:lang w:val="en-US"/>
              </w:rPr>
              <w:t>Plan</w:t>
            </w:r>
          </w:p>
        </w:tc>
        <w:tc>
          <w:tcPr>
            <w:tcW w:w="833" w:type="pct"/>
            <w:tcBorders>
              <w:bottom w:val="single" w:sz="4" w:space="0" w:color="auto"/>
            </w:tcBorders>
            <w:hideMark/>
          </w:tcPr>
          <w:p w14:paraId="0164D46F" w14:textId="77777777" w:rsidR="00136E7E" w:rsidRPr="00772437" w:rsidRDefault="00136E7E" w:rsidP="00136E7E">
            <w:pPr>
              <w:jc w:val="center"/>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772437">
              <w:rPr>
                <w:color w:val="FFFFFF" w:themeColor="background1"/>
                <w:szCs w:val="20"/>
                <w:lang w:val="en-US"/>
              </w:rPr>
              <w:t>Do</w:t>
            </w:r>
          </w:p>
        </w:tc>
        <w:tc>
          <w:tcPr>
            <w:tcW w:w="833" w:type="pct"/>
            <w:tcBorders>
              <w:bottom w:val="single" w:sz="4" w:space="0" w:color="auto"/>
            </w:tcBorders>
            <w:hideMark/>
          </w:tcPr>
          <w:p w14:paraId="14364978" w14:textId="77777777" w:rsidR="00136E7E" w:rsidRPr="00772437" w:rsidRDefault="00136E7E" w:rsidP="00136E7E">
            <w:pPr>
              <w:jc w:val="center"/>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772437">
              <w:rPr>
                <w:color w:val="FFFFFF" w:themeColor="background1"/>
                <w:szCs w:val="20"/>
                <w:lang w:val="en-US"/>
              </w:rPr>
              <w:t>Study</w:t>
            </w:r>
          </w:p>
        </w:tc>
        <w:tc>
          <w:tcPr>
            <w:tcW w:w="834" w:type="pct"/>
            <w:tcBorders>
              <w:bottom w:val="single" w:sz="4" w:space="0" w:color="auto"/>
            </w:tcBorders>
            <w:hideMark/>
          </w:tcPr>
          <w:p w14:paraId="01AD3B58" w14:textId="77777777" w:rsidR="00136E7E" w:rsidRPr="00772437" w:rsidRDefault="00136E7E" w:rsidP="00136E7E">
            <w:pPr>
              <w:jc w:val="center"/>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772437">
              <w:rPr>
                <w:color w:val="FFFFFF" w:themeColor="background1"/>
                <w:szCs w:val="20"/>
                <w:lang w:val="en-US"/>
              </w:rPr>
              <w:t>Act</w:t>
            </w:r>
          </w:p>
        </w:tc>
      </w:tr>
      <w:tr w:rsidR="00136E7E" w:rsidRPr="00772437" w14:paraId="247E9678" w14:textId="77777777" w:rsidTr="006735ED">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hideMark/>
          </w:tcPr>
          <w:p w14:paraId="0419148E" w14:textId="77777777" w:rsidR="00136E7E" w:rsidRPr="00772437" w:rsidRDefault="00136E7E" w:rsidP="00136E7E">
            <w:pPr>
              <w:rPr>
                <w:szCs w:val="20"/>
              </w:rPr>
            </w:pPr>
            <w:r w:rsidRPr="00772437">
              <w:rPr>
                <w:szCs w:val="20"/>
                <w:lang w:val="en-US"/>
              </w:rPr>
              <w:t>#</w:t>
            </w:r>
          </w:p>
        </w:tc>
        <w:tc>
          <w:tcPr>
            <w:tcW w:w="833" w:type="pct"/>
            <w:tcBorders>
              <w:top w:val="single" w:sz="4" w:space="0" w:color="auto"/>
              <w:left w:val="single" w:sz="4" w:space="0" w:color="auto"/>
              <w:bottom w:val="single" w:sz="4" w:space="0" w:color="auto"/>
              <w:right w:val="single" w:sz="4" w:space="0" w:color="auto"/>
            </w:tcBorders>
            <w:hideMark/>
          </w:tcPr>
          <w:p w14:paraId="513648F4"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r w:rsidRPr="00772437">
              <w:rPr>
                <w:b/>
                <w:bCs/>
                <w:szCs w:val="20"/>
                <w:lang w:val="en-GB"/>
              </w:rPr>
              <w:t>Plan the test</w:t>
            </w:r>
          </w:p>
        </w:tc>
        <w:tc>
          <w:tcPr>
            <w:tcW w:w="834" w:type="pct"/>
            <w:tcBorders>
              <w:top w:val="single" w:sz="4" w:space="0" w:color="auto"/>
              <w:left w:val="single" w:sz="4" w:space="0" w:color="auto"/>
              <w:bottom w:val="single" w:sz="4" w:space="0" w:color="auto"/>
              <w:right w:val="single" w:sz="4" w:space="0" w:color="auto"/>
            </w:tcBorders>
            <w:hideMark/>
          </w:tcPr>
          <w:p w14:paraId="2A99896A"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r w:rsidRPr="00772437">
              <w:rPr>
                <w:b/>
                <w:bCs/>
                <w:szCs w:val="20"/>
                <w:lang w:val="en-US"/>
              </w:rPr>
              <w:t>Prediction</w:t>
            </w:r>
          </w:p>
        </w:tc>
        <w:tc>
          <w:tcPr>
            <w:tcW w:w="833" w:type="pct"/>
            <w:tcBorders>
              <w:top w:val="single" w:sz="4" w:space="0" w:color="auto"/>
              <w:left w:val="single" w:sz="4" w:space="0" w:color="auto"/>
              <w:bottom w:val="single" w:sz="4" w:space="0" w:color="auto"/>
              <w:right w:val="single" w:sz="4" w:space="0" w:color="auto"/>
            </w:tcBorders>
            <w:hideMark/>
          </w:tcPr>
          <w:p w14:paraId="5F397A01"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r w:rsidRPr="00772437">
              <w:rPr>
                <w:b/>
                <w:bCs/>
                <w:szCs w:val="20"/>
                <w:lang w:val="en-GB"/>
              </w:rPr>
              <w:t>Do the test on small scale</w:t>
            </w:r>
          </w:p>
        </w:tc>
        <w:tc>
          <w:tcPr>
            <w:tcW w:w="833" w:type="pct"/>
            <w:tcBorders>
              <w:top w:val="single" w:sz="4" w:space="0" w:color="auto"/>
              <w:left w:val="single" w:sz="4" w:space="0" w:color="auto"/>
              <w:bottom w:val="single" w:sz="4" w:space="0" w:color="auto"/>
              <w:right w:val="single" w:sz="4" w:space="0" w:color="auto"/>
            </w:tcBorders>
            <w:hideMark/>
          </w:tcPr>
          <w:p w14:paraId="3B0A51AE"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roofErr w:type="spellStart"/>
            <w:r w:rsidRPr="00772437">
              <w:rPr>
                <w:b/>
                <w:bCs/>
                <w:szCs w:val="20"/>
                <w:lang w:val="en-US"/>
              </w:rPr>
              <w:t>Analyse</w:t>
            </w:r>
            <w:proofErr w:type="spellEnd"/>
            <w:r w:rsidRPr="00772437">
              <w:rPr>
                <w:b/>
                <w:bCs/>
                <w:szCs w:val="20"/>
                <w:lang w:val="en-US"/>
              </w:rPr>
              <w:t xml:space="preserve"> the results</w:t>
            </w:r>
          </w:p>
        </w:tc>
        <w:tc>
          <w:tcPr>
            <w:tcW w:w="834" w:type="pct"/>
            <w:tcBorders>
              <w:top w:val="single" w:sz="4" w:space="0" w:color="auto"/>
              <w:left w:val="single" w:sz="4" w:space="0" w:color="auto"/>
              <w:bottom w:val="single" w:sz="4" w:space="0" w:color="auto"/>
              <w:right w:val="single" w:sz="4" w:space="0" w:color="auto"/>
            </w:tcBorders>
            <w:hideMark/>
          </w:tcPr>
          <w:p w14:paraId="15EC4778"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roofErr w:type="gramStart"/>
            <w:r w:rsidRPr="00772437">
              <w:rPr>
                <w:b/>
                <w:bCs/>
                <w:szCs w:val="20"/>
                <w:lang w:val="en-US"/>
              </w:rPr>
              <w:t>Make a plan</w:t>
            </w:r>
            <w:proofErr w:type="gramEnd"/>
            <w:r w:rsidRPr="00772437">
              <w:rPr>
                <w:b/>
                <w:bCs/>
                <w:szCs w:val="20"/>
                <w:lang w:val="en-US"/>
              </w:rPr>
              <w:t xml:space="preserve"> for next step</w:t>
            </w:r>
          </w:p>
        </w:tc>
      </w:tr>
      <w:tr w:rsidR="00136E7E" w:rsidRPr="00772437" w14:paraId="6B30C0BC" w14:textId="77777777" w:rsidTr="006735ED">
        <w:trPr>
          <w:trHeight w:val="45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hideMark/>
          </w:tcPr>
          <w:p w14:paraId="275F4533" w14:textId="77777777" w:rsidR="00136E7E" w:rsidRPr="00772437" w:rsidRDefault="00136E7E" w:rsidP="00136E7E">
            <w:pPr>
              <w:rPr>
                <w:szCs w:val="20"/>
              </w:rPr>
            </w:pPr>
          </w:p>
        </w:tc>
        <w:tc>
          <w:tcPr>
            <w:tcW w:w="833" w:type="pct"/>
            <w:tcBorders>
              <w:top w:val="single" w:sz="4" w:space="0" w:color="auto"/>
              <w:left w:val="single" w:sz="4" w:space="0" w:color="auto"/>
              <w:bottom w:val="single" w:sz="4" w:space="0" w:color="auto"/>
              <w:right w:val="single" w:sz="4" w:space="0" w:color="auto"/>
            </w:tcBorders>
            <w:hideMark/>
          </w:tcPr>
          <w:p w14:paraId="0CEE7392" w14:textId="77777777" w:rsidR="00136E7E" w:rsidRPr="00772437" w:rsidRDefault="00000000" w:rsidP="00136E7E">
            <w:pPr>
              <w:cnfStyle w:val="000000000000" w:firstRow="0" w:lastRow="0" w:firstColumn="0" w:lastColumn="0" w:oddVBand="0" w:evenVBand="0" w:oddHBand="0" w:evenHBand="0" w:firstRowFirstColumn="0" w:firstRowLastColumn="0" w:lastRowFirstColumn="0" w:lastRowLastColumn="0"/>
              <w:rPr>
                <w:szCs w:val="20"/>
              </w:rPr>
            </w:pPr>
            <w:sdt>
              <w:sdtPr>
                <w:rPr>
                  <w:rFonts w:cs="Calibri"/>
                  <w:szCs w:val="20"/>
                </w:rPr>
                <w:id w:val="49965821"/>
                <w:placeholder>
                  <w:docPart w:val="0C11FD501F574551BFF76E49FACD4925"/>
                </w:placeholder>
                <w:showingPlcHdr/>
              </w:sdtPr>
              <w:sdtContent>
                <w:r w:rsidR="00136E7E" w:rsidRPr="00772437">
                  <w:rPr>
                    <w:rFonts w:eastAsia="Calibri" w:cs="Calibri"/>
                    <w:b/>
                    <w:bCs/>
                    <w:i/>
                    <w:iCs/>
                    <w:color w:val="808080"/>
                    <w:szCs w:val="20"/>
                  </w:rPr>
                  <w:t>How</w:t>
                </w:r>
                <w:r w:rsidR="00136E7E" w:rsidRPr="00772437">
                  <w:rPr>
                    <w:rFonts w:eastAsia="Calibri" w:cs="Calibri"/>
                    <w:i/>
                    <w:iCs/>
                    <w:color w:val="808080"/>
                    <w:szCs w:val="20"/>
                  </w:rPr>
                  <w:t xml:space="preserve"> will we run this test? </w:t>
                </w:r>
                <w:r w:rsidR="00136E7E" w:rsidRPr="00772437">
                  <w:rPr>
                    <w:rFonts w:eastAsia="Calibri" w:cs="Calibri"/>
                    <w:b/>
                    <w:bCs/>
                    <w:i/>
                    <w:iCs/>
                    <w:color w:val="808080"/>
                    <w:szCs w:val="20"/>
                  </w:rPr>
                  <w:t>Who</w:t>
                </w:r>
                <w:r w:rsidR="00136E7E" w:rsidRPr="00772437">
                  <w:rPr>
                    <w:rFonts w:eastAsia="Calibri" w:cs="Calibri"/>
                    <w:i/>
                    <w:iCs/>
                    <w:color w:val="808080"/>
                    <w:szCs w:val="20"/>
                  </w:rPr>
                  <w:t xml:space="preserve"> will do it and </w:t>
                </w:r>
                <w:r w:rsidR="00136E7E" w:rsidRPr="00772437">
                  <w:rPr>
                    <w:rFonts w:eastAsia="Calibri" w:cs="Calibri"/>
                    <w:b/>
                    <w:bCs/>
                    <w:i/>
                    <w:iCs/>
                    <w:color w:val="808080"/>
                    <w:szCs w:val="20"/>
                  </w:rPr>
                  <w:t>when</w:t>
                </w:r>
                <w:r w:rsidR="00136E7E" w:rsidRPr="00772437">
                  <w:rPr>
                    <w:rFonts w:eastAsia="Calibri" w:cs="Calibri"/>
                    <w:i/>
                    <w:iCs/>
                    <w:color w:val="808080"/>
                    <w:szCs w:val="20"/>
                  </w:rPr>
                  <w:t xml:space="preserve">? </w:t>
                </w:r>
                <w:r w:rsidR="00136E7E" w:rsidRPr="00772437">
                  <w:rPr>
                    <w:rFonts w:eastAsia="Calibri" w:cs="Calibri"/>
                    <w:b/>
                    <w:bCs/>
                    <w:i/>
                    <w:iCs/>
                    <w:color w:val="808080"/>
                    <w:szCs w:val="20"/>
                  </w:rPr>
                  <w:t>What</w:t>
                </w:r>
                <w:r w:rsidR="00136E7E" w:rsidRPr="00772437">
                  <w:rPr>
                    <w:rFonts w:eastAsia="Calibri" w:cs="Calibri"/>
                    <w:i/>
                    <w:iCs/>
                    <w:color w:val="808080"/>
                    <w:szCs w:val="20"/>
                  </w:rPr>
                  <w:t xml:space="preserve"> will we measure?</w:t>
                </w:r>
              </w:sdtContent>
            </w:sdt>
          </w:p>
        </w:tc>
        <w:tc>
          <w:tcPr>
            <w:tcW w:w="834" w:type="pct"/>
            <w:tcBorders>
              <w:top w:val="single" w:sz="4" w:space="0" w:color="auto"/>
              <w:left w:val="single" w:sz="4" w:space="0" w:color="auto"/>
              <w:bottom w:val="single" w:sz="4" w:space="0" w:color="auto"/>
              <w:right w:val="single" w:sz="4" w:space="0" w:color="auto"/>
            </w:tcBorders>
          </w:tcPr>
          <w:p w14:paraId="32D46ACD" w14:textId="77777777" w:rsidR="00136E7E" w:rsidRPr="00772437" w:rsidRDefault="00000000" w:rsidP="00136E7E">
            <w:pPr>
              <w:cnfStyle w:val="000000000000" w:firstRow="0" w:lastRow="0" w:firstColumn="0" w:lastColumn="0" w:oddVBand="0" w:evenVBand="0" w:oddHBand="0" w:evenHBand="0" w:firstRowFirstColumn="0" w:firstRowLastColumn="0" w:lastRowFirstColumn="0" w:lastRowLastColumn="0"/>
              <w:rPr>
                <w:szCs w:val="20"/>
              </w:rPr>
            </w:pPr>
            <w:sdt>
              <w:sdtPr>
                <w:rPr>
                  <w:rFonts w:cs="Calibri"/>
                  <w:szCs w:val="20"/>
                </w:rPr>
                <w:id w:val="-1154452229"/>
                <w:placeholder>
                  <w:docPart w:val="D2FC6FEA001F485DBDD2E44FB12E04A3"/>
                </w:placeholder>
                <w:showingPlcHdr/>
              </w:sdtPr>
              <w:sdtContent>
                <w:r w:rsidR="00136E7E" w:rsidRPr="00772437">
                  <w:rPr>
                    <w:rFonts w:eastAsia="Calibri" w:cs="Calibri"/>
                    <w:b/>
                    <w:bCs/>
                    <w:i/>
                    <w:iCs/>
                    <w:color w:val="808080"/>
                    <w:szCs w:val="20"/>
                  </w:rPr>
                  <w:t>Prediction</w:t>
                </w:r>
                <w:r w:rsidR="00136E7E" w:rsidRPr="00772437">
                  <w:rPr>
                    <w:rFonts w:eastAsia="Calibri" w:cs="Calibri"/>
                    <w:i/>
                    <w:iCs/>
                    <w:color w:val="808080"/>
                    <w:szCs w:val="20"/>
                  </w:rPr>
                  <w:t xml:space="preserve"> or hypothesis on what will happen.</w:t>
                </w:r>
              </w:sdtContent>
            </w:sdt>
          </w:p>
        </w:tc>
        <w:tc>
          <w:tcPr>
            <w:tcW w:w="833" w:type="pct"/>
            <w:tcBorders>
              <w:top w:val="single" w:sz="4" w:space="0" w:color="auto"/>
              <w:left w:val="single" w:sz="4" w:space="0" w:color="auto"/>
              <w:bottom w:val="single" w:sz="4" w:space="0" w:color="auto"/>
              <w:right w:val="single" w:sz="4" w:space="0" w:color="auto"/>
            </w:tcBorders>
          </w:tcPr>
          <w:p w14:paraId="1A120E3F" w14:textId="77777777" w:rsidR="00136E7E" w:rsidRPr="00772437" w:rsidRDefault="00000000" w:rsidP="00136E7E">
            <w:pPr>
              <w:cnfStyle w:val="000000000000" w:firstRow="0" w:lastRow="0" w:firstColumn="0" w:lastColumn="0" w:oddVBand="0" w:evenVBand="0" w:oddHBand="0" w:evenHBand="0" w:firstRowFirstColumn="0" w:firstRowLastColumn="0" w:lastRowFirstColumn="0" w:lastRowLastColumn="0"/>
              <w:rPr>
                <w:szCs w:val="20"/>
              </w:rPr>
            </w:pPr>
            <w:sdt>
              <w:sdtPr>
                <w:rPr>
                  <w:rFonts w:eastAsia="Calibri" w:cs="Calibri"/>
                  <w:i/>
                  <w:iCs/>
                  <w:color w:val="808080"/>
                  <w:szCs w:val="20"/>
                </w:rPr>
                <w:id w:val="-295914772"/>
                <w:placeholder>
                  <w:docPart w:val="8B16F404C66A47009964CB580D8B88A2"/>
                </w:placeholder>
              </w:sdtPr>
              <w:sdtContent>
                <w:r w:rsidR="00136E7E" w:rsidRPr="00772437">
                  <w:rPr>
                    <w:rFonts w:eastAsia="Calibri" w:cs="Calibri"/>
                    <w:i/>
                    <w:iCs/>
                    <w:color w:val="808080"/>
                    <w:szCs w:val="20"/>
                  </w:rPr>
                  <w:t>Was the plan completed? Yes or No. Collect data. Consider what worked well and why? Document any unexpected observations, events or problems</w:t>
                </w:r>
              </w:sdtContent>
            </w:sdt>
            <w:r w:rsidR="00136E7E" w:rsidRPr="00772437">
              <w:rPr>
                <w:rFonts w:eastAsia="Calibri" w:cs="Calibri"/>
                <w:i/>
                <w:iCs/>
                <w:color w:val="808080"/>
                <w:szCs w:val="20"/>
              </w:rPr>
              <w:t>.</w:t>
            </w:r>
          </w:p>
        </w:tc>
        <w:sdt>
          <w:sdtPr>
            <w:rPr>
              <w:rFonts w:eastAsia="Calibri" w:cs="Calibri"/>
              <w:i/>
              <w:iCs/>
              <w:color w:val="808080"/>
              <w:szCs w:val="20"/>
            </w:rPr>
            <w:id w:val="83509556"/>
            <w:placeholder>
              <w:docPart w:val="67972181CC2E4DF2B42E1D10747A155D"/>
            </w:placeholder>
          </w:sdtPr>
          <w:sdtContent>
            <w:tc>
              <w:tcPr>
                <w:tcW w:w="833" w:type="pct"/>
                <w:tcBorders>
                  <w:top w:val="single" w:sz="4" w:space="0" w:color="auto"/>
                  <w:left w:val="single" w:sz="4" w:space="0" w:color="auto"/>
                  <w:bottom w:val="single" w:sz="4" w:space="0" w:color="auto"/>
                  <w:right w:val="single" w:sz="4" w:space="0" w:color="auto"/>
                </w:tcBorders>
              </w:tcPr>
              <w:p w14:paraId="41B93D36"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r w:rsidRPr="00772437">
                  <w:rPr>
                    <w:rFonts w:eastAsia="Calibri" w:cs="Calibri"/>
                    <w:i/>
                    <w:iCs/>
                    <w:color w:val="808080"/>
                    <w:szCs w:val="20"/>
                  </w:rPr>
                  <w:t>Analyse results, compare them to predictions, and reflect on what you learned. </w:t>
                </w:r>
              </w:p>
            </w:tc>
          </w:sdtContent>
        </w:sdt>
        <w:sdt>
          <w:sdtPr>
            <w:rPr>
              <w:rFonts w:cs="Calibri"/>
              <w:i/>
              <w:iCs/>
              <w:szCs w:val="20"/>
            </w:rPr>
            <w:id w:val="-526331823"/>
            <w:placeholder>
              <w:docPart w:val="5A7A881D721049F49A841EC34DE52E52"/>
            </w:placeholder>
          </w:sdtPr>
          <w:sdtContent>
            <w:tc>
              <w:tcPr>
                <w:tcW w:w="834" w:type="pct"/>
                <w:tcBorders>
                  <w:top w:val="single" w:sz="4" w:space="0" w:color="auto"/>
                  <w:left w:val="single" w:sz="4" w:space="0" w:color="auto"/>
                  <w:bottom w:val="single" w:sz="4" w:space="0" w:color="auto"/>
                  <w:right w:val="single" w:sz="4" w:space="0" w:color="auto"/>
                </w:tcBorders>
                <w:hideMark/>
              </w:tcPr>
              <w:p w14:paraId="7A6E0E8A"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r w:rsidRPr="00772437">
                  <w:rPr>
                    <w:rFonts w:eastAsia="Calibri" w:cs="Calibri"/>
                    <w:i/>
                    <w:iCs/>
                    <w:color w:val="808080"/>
                    <w:szCs w:val="20"/>
                  </w:rPr>
                  <w:t>Based on your learnings from the test, what will you do next (e.g., adopt, adapt or abandon)? How does this inform the plan for your next PDSA?</w:t>
                </w:r>
              </w:p>
            </w:tc>
          </w:sdtContent>
        </w:sdt>
      </w:tr>
      <w:tr w:rsidR="00136E7E" w:rsidRPr="00772437" w14:paraId="59AA099E" w14:textId="77777777" w:rsidTr="006735ED">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tcPr>
          <w:p w14:paraId="485EEF32" w14:textId="77777777" w:rsidR="00136E7E" w:rsidRPr="00772437" w:rsidRDefault="00000000" w:rsidP="00136E7E">
            <w:pPr>
              <w:rPr>
                <w:szCs w:val="20"/>
              </w:rPr>
            </w:pPr>
            <w:sdt>
              <w:sdtPr>
                <w:rPr>
                  <w:rFonts w:cs="Calibri"/>
                  <w:szCs w:val="20"/>
                </w:rPr>
                <w:id w:val="-199935503"/>
                <w:placeholder>
                  <w:docPart w:val="4B4D70B2A59640FAB72CA4B09FE64DF7"/>
                </w:placeholder>
                <w:showingPlcHdr/>
              </w:sdtPr>
              <w:sdtContent>
                <w:r w:rsidR="00136E7E" w:rsidRPr="00772437">
                  <w:rPr>
                    <w:rFonts w:eastAsia="Calibri" w:cs="Calibri"/>
                    <w:i/>
                    <w:iCs/>
                    <w:color w:val="808080"/>
                    <w:szCs w:val="20"/>
                  </w:rPr>
                  <w:t>Change idea 1.1</w:t>
                </w:r>
              </w:sdtContent>
            </w:sdt>
          </w:p>
        </w:tc>
        <w:tc>
          <w:tcPr>
            <w:tcW w:w="833" w:type="pct"/>
            <w:tcBorders>
              <w:top w:val="single" w:sz="4" w:space="0" w:color="auto"/>
              <w:left w:val="single" w:sz="4" w:space="0" w:color="auto"/>
              <w:bottom w:val="single" w:sz="4" w:space="0" w:color="auto"/>
              <w:right w:val="single" w:sz="4" w:space="0" w:color="auto"/>
            </w:tcBorders>
          </w:tcPr>
          <w:p w14:paraId="7D0B3796" w14:textId="77777777" w:rsidR="00136E7E" w:rsidRPr="00772437" w:rsidRDefault="00000000" w:rsidP="00136E7E">
            <w:pPr>
              <w:cnfStyle w:val="000000100000" w:firstRow="0" w:lastRow="0" w:firstColumn="0" w:lastColumn="0" w:oddVBand="0" w:evenVBand="0" w:oddHBand="1" w:evenHBand="0" w:firstRowFirstColumn="0" w:firstRowLastColumn="0" w:lastRowFirstColumn="0" w:lastRowLastColumn="0"/>
              <w:rPr>
                <w:rFonts w:cs="Calibri"/>
                <w:color w:val="000000"/>
                <w:szCs w:val="20"/>
              </w:rPr>
            </w:pPr>
            <w:sdt>
              <w:sdtPr>
                <w:rPr>
                  <w:rFonts w:eastAsia="Calibri" w:cs="Calibri"/>
                  <w:i/>
                  <w:iCs/>
                  <w:color w:val="808080"/>
                  <w:szCs w:val="20"/>
                </w:rPr>
                <w:id w:val="1699504236"/>
                <w:placeholder>
                  <w:docPart w:val="DCFA99BCA15F4713B5BE8E5ED9080B3A"/>
                </w:placeholder>
              </w:sdtPr>
              <w:sdtContent>
                <w:r w:rsidR="00136E7E" w:rsidRPr="00772437">
                  <w:rPr>
                    <w:rFonts w:eastAsia="Calibri" w:cs="Calibri"/>
                    <w:i/>
                    <w:iCs/>
                    <w:color w:val="808080"/>
                    <w:szCs w:val="20"/>
                  </w:rPr>
                  <w:t>Specify</w:t>
                </w:r>
              </w:sdtContent>
            </w:sdt>
          </w:p>
        </w:tc>
        <w:tc>
          <w:tcPr>
            <w:tcW w:w="834" w:type="pct"/>
            <w:tcBorders>
              <w:top w:val="single" w:sz="4" w:space="0" w:color="auto"/>
              <w:left w:val="single" w:sz="4" w:space="0" w:color="auto"/>
              <w:bottom w:val="single" w:sz="4" w:space="0" w:color="auto"/>
              <w:right w:val="single" w:sz="4" w:space="0" w:color="auto"/>
            </w:tcBorders>
          </w:tcPr>
          <w:p w14:paraId="3260814F"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tcPr>
          <w:p w14:paraId="3B4D8B71"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tcPr>
          <w:p w14:paraId="28EB3C6D"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4" w:type="pct"/>
            <w:tcBorders>
              <w:top w:val="single" w:sz="4" w:space="0" w:color="auto"/>
              <w:left w:val="single" w:sz="4" w:space="0" w:color="auto"/>
              <w:bottom w:val="single" w:sz="4" w:space="0" w:color="auto"/>
              <w:right w:val="single" w:sz="4" w:space="0" w:color="auto"/>
            </w:tcBorders>
          </w:tcPr>
          <w:p w14:paraId="6379FB49"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r>
      <w:tr w:rsidR="00136E7E" w:rsidRPr="00772437" w14:paraId="40604901" w14:textId="77777777" w:rsidTr="006735ED">
        <w:trPr>
          <w:trHeight w:val="45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tcPr>
          <w:p w14:paraId="6B3FD407" w14:textId="77777777" w:rsidR="00136E7E" w:rsidRPr="00772437" w:rsidRDefault="00136E7E" w:rsidP="00136E7E">
            <w:pPr>
              <w:rPr>
                <w:szCs w:val="20"/>
              </w:rPr>
            </w:pPr>
          </w:p>
        </w:tc>
        <w:tc>
          <w:tcPr>
            <w:tcW w:w="833" w:type="pct"/>
            <w:tcBorders>
              <w:top w:val="single" w:sz="4" w:space="0" w:color="auto"/>
              <w:left w:val="single" w:sz="4" w:space="0" w:color="auto"/>
              <w:bottom w:val="single" w:sz="4" w:space="0" w:color="auto"/>
              <w:right w:val="single" w:sz="4" w:space="0" w:color="auto"/>
            </w:tcBorders>
          </w:tcPr>
          <w:p w14:paraId="0AB60463" w14:textId="77777777" w:rsidR="00136E7E" w:rsidRPr="00772437" w:rsidRDefault="00000000" w:rsidP="00136E7E">
            <w:pPr>
              <w:cnfStyle w:val="000000000000" w:firstRow="0" w:lastRow="0" w:firstColumn="0" w:lastColumn="0" w:oddVBand="0" w:evenVBand="0" w:oddHBand="0" w:evenHBand="0" w:firstRowFirstColumn="0" w:firstRowLastColumn="0" w:lastRowFirstColumn="0" w:lastRowLastColumn="0"/>
              <w:rPr>
                <w:rFonts w:cs="Calibri"/>
                <w:color w:val="000000"/>
                <w:szCs w:val="20"/>
              </w:rPr>
            </w:pPr>
            <w:sdt>
              <w:sdtPr>
                <w:rPr>
                  <w:rFonts w:cs="Calibri"/>
                  <w:color w:val="000000"/>
                  <w:szCs w:val="20"/>
                </w:rPr>
                <w:id w:val="-1140183713"/>
                <w:placeholder>
                  <w:docPart w:val="8E2308D3C52B4D8B848139E39E381FD5"/>
                </w:placeholder>
              </w:sdtPr>
              <w:sdtContent>
                <w:r w:rsidR="00136E7E" w:rsidRPr="00772437">
                  <w:rPr>
                    <w:rFonts w:eastAsia="Calibri" w:cs="Calibri"/>
                    <w:i/>
                    <w:iCs/>
                    <w:color w:val="808080"/>
                    <w:szCs w:val="20"/>
                  </w:rPr>
                  <w:t>Keep adding rows and cycles as needed.</w:t>
                </w:r>
                <w:r w:rsidR="00136E7E" w:rsidRPr="00772437">
                  <w:rPr>
                    <w:rFonts w:cs="Calibri"/>
                    <w:color w:val="000000"/>
                    <w:szCs w:val="20"/>
                  </w:rPr>
                  <w:t xml:space="preserve"> </w:t>
                </w:r>
              </w:sdtContent>
            </w:sdt>
          </w:p>
        </w:tc>
        <w:tc>
          <w:tcPr>
            <w:tcW w:w="834" w:type="pct"/>
            <w:tcBorders>
              <w:top w:val="single" w:sz="4" w:space="0" w:color="auto"/>
              <w:left w:val="single" w:sz="4" w:space="0" w:color="auto"/>
              <w:bottom w:val="single" w:sz="4" w:space="0" w:color="auto"/>
              <w:right w:val="single" w:sz="4" w:space="0" w:color="auto"/>
            </w:tcBorders>
          </w:tcPr>
          <w:p w14:paraId="03D2F68D"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tcPr>
          <w:p w14:paraId="4F49359F"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tcPr>
          <w:p w14:paraId="469AE9A8"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4" w:type="pct"/>
            <w:tcBorders>
              <w:top w:val="single" w:sz="4" w:space="0" w:color="auto"/>
              <w:left w:val="single" w:sz="4" w:space="0" w:color="auto"/>
              <w:bottom w:val="single" w:sz="4" w:space="0" w:color="auto"/>
              <w:right w:val="single" w:sz="4" w:space="0" w:color="auto"/>
            </w:tcBorders>
          </w:tcPr>
          <w:p w14:paraId="4002A427"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r>
      <w:tr w:rsidR="00136E7E" w:rsidRPr="00772437" w14:paraId="64E38E7E" w14:textId="77777777" w:rsidTr="006735ED">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tcPr>
          <w:p w14:paraId="48DD873A" w14:textId="77777777" w:rsidR="00136E7E" w:rsidRPr="00772437" w:rsidRDefault="00136E7E" w:rsidP="00136E7E">
            <w:pPr>
              <w:rPr>
                <w:szCs w:val="20"/>
              </w:rPr>
            </w:pPr>
          </w:p>
        </w:tc>
        <w:tc>
          <w:tcPr>
            <w:tcW w:w="833" w:type="pct"/>
            <w:tcBorders>
              <w:top w:val="single" w:sz="4" w:space="0" w:color="auto"/>
              <w:left w:val="single" w:sz="4" w:space="0" w:color="auto"/>
              <w:bottom w:val="single" w:sz="4" w:space="0" w:color="auto"/>
              <w:right w:val="single" w:sz="4" w:space="0" w:color="auto"/>
            </w:tcBorders>
          </w:tcPr>
          <w:p w14:paraId="75998A11"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rFonts w:cs="Calibri"/>
                <w:color w:val="000000"/>
                <w:szCs w:val="20"/>
              </w:rPr>
            </w:pPr>
          </w:p>
        </w:tc>
        <w:tc>
          <w:tcPr>
            <w:tcW w:w="834" w:type="pct"/>
            <w:tcBorders>
              <w:top w:val="single" w:sz="4" w:space="0" w:color="auto"/>
              <w:left w:val="single" w:sz="4" w:space="0" w:color="auto"/>
              <w:bottom w:val="single" w:sz="4" w:space="0" w:color="auto"/>
              <w:right w:val="single" w:sz="4" w:space="0" w:color="auto"/>
            </w:tcBorders>
          </w:tcPr>
          <w:p w14:paraId="1E52B1C1"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tcPr>
          <w:p w14:paraId="6579EB17"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tcPr>
          <w:p w14:paraId="113CB11E"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4" w:type="pct"/>
            <w:tcBorders>
              <w:top w:val="single" w:sz="4" w:space="0" w:color="auto"/>
              <w:left w:val="single" w:sz="4" w:space="0" w:color="auto"/>
              <w:bottom w:val="single" w:sz="4" w:space="0" w:color="auto"/>
              <w:right w:val="single" w:sz="4" w:space="0" w:color="auto"/>
            </w:tcBorders>
          </w:tcPr>
          <w:p w14:paraId="6063849E"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r>
      <w:tr w:rsidR="00136E7E" w:rsidRPr="00772437" w14:paraId="11DDB5A7" w14:textId="77777777" w:rsidTr="006735ED">
        <w:trPr>
          <w:trHeight w:val="45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hideMark/>
          </w:tcPr>
          <w:p w14:paraId="08DE6399" w14:textId="77777777" w:rsidR="00136E7E" w:rsidRPr="00772437" w:rsidRDefault="00000000" w:rsidP="00136E7E">
            <w:pPr>
              <w:rPr>
                <w:rFonts w:eastAsia="Calibri" w:cs="Calibri"/>
                <w:i/>
                <w:iCs/>
                <w:color w:val="808080"/>
                <w:szCs w:val="20"/>
              </w:rPr>
            </w:pPr>
            <w:sdt>
              <w:sdtPr>
                <w:rPr>
                  <w:rFonts w:eastAsia="Calibri" w:cs="Calibri"/>
                  <w:i/>
                  <w:iCs/>
                  <w:color w:val="808080"/>
                  <w:szCs w:val="20"/>
                </w:rPr>
                <w:id w:val="2123963516"/>
                <w:placeholder>
                  <w:docPart w:val="B8A9CCBA67334207B49EE60469525896"/>
                </w:placeholder>
              </w:sdtPr>
              <w:sdtContent>
                <w:sdt>
                  <w:sdtPr>
                    <w:rPr>
                      <w:rFonts w:eastAsia="Calibri" w:cs="Calibri"/>
                      <w:i/>
                      <w:iCs/>
                      <w:color w:val="808080"/>
                      <w:szCs w:val="20"/>
                    </w:rPr>
                    <w:id w:val="1500159060"/>
                    <w:placeholder>
                      <w:docPart w:val="B56D7697932E41DEA49DCAF35BC985C0"/>
                    </w:placeholder>
                  </w:sdtPr>
                  <w:sdtContent>
                    <w:r w:rsidR="00136E7E" w:rsidRPr="00772437">
                      <w:rPr>
                        <w:rFonts w:eastAsia="Calibri" w:cs="Calibri"/>
                        <w:i/>
                        <w:iCs/>
                        <w:color w:val="808080"/>
                        <w:szCs w:val="20"/>
                      </w:rPr>
                      <w:t>Change idea 1.2</w:t>
                    </w:r>
                  </w:sdtContent>
                </w:sdt>
              </w:sdtContent>
            </w:sdt>
          </w:p>
        </w:tc>
        <w:tc>
          <w:tcPr>
            <w:tcW w:w="833" w:type="pct"/>
            <w:tcBorders>
              <w:top w:val="single" w:sz="4" w:space="0" w:color="auto"/>
              <w:left w:val="single" w:sz="4" w:space="0" w:color="auto"/>
              <w:bottom w:val="single" w:sz="4" w:space="0" w:color="auto"/>
              <w:right w:val="single" w:sz="4" w:space="0" w:color="auto"/>
            </w:tcBorders>
            <w:hideMark/>
          </w:tcPr>
          <w:p w14:paraId="569FA6AB" w14:textId="77777777" w:rsidR="00136E7E" w:rsidRPr="00772437" w:rsidRDefault="00000000" w:rsidP="00136E7E">
            <w:pPr>
              <w:cnfStyle w:val="000000000000" w:firstRow="0" w:lastRow="0" w:firstColumn="0" w:lastColumn="0" w:oddVBand="0" w:evenVBand="0" w:oddHBand="0" w:evenHBand="0" w:firstRowFirstColumn="0" w:firstRowLastColumn="0" w:lastRowFirstColumn="0" w:lastRowLastColumn="0"/>
              <w:rPr>
                <w:szCs w:val="20"/>
              </w:rPr>
            </w:pPr>
            <w:sdt>
              <w:sdtPr>
                <w:rPr>
                  <w:rFonts w:eastAsia="Calibri" w:cs="Calibri"/>
                  <w:i/>
                  <w:iCs/>
                  <w:color w:val="808080"/>
                  <w:szCs w:val="20"/>
                </w:rPr>
                <w:id w:val="735212179"/>
                <w:placeholder>
                  <w:docPart w:val="A9B25A864AF742A4874152A2420DB074"/>
                </w:placeholder>
              </w:sdtPr>
              <w:sdtContent>
                <w:r w:rsidR="00136E7E" w:rsidRPr="00772437">
                  <w:rPr>
                    <w:rFonts w:eastAsia="Calibri" w:cs="Calibri"/>
                    <w:i/>
                    <w:iCs/>
                    <w:color w:val="808080"/>
                    <w:szCs w:val="20"/>
                  </w:rPr>
                  <w:t xml:space="preserve">Introduce a new change idea is required. </w:t>
                </w:r>
              </w:sdtContent>
            </w:sdt>
          </w:p>
        </w:tc>
        <w:tc>
          <w:tcPr>
            <w:tcW w:w="834" w:type="pct"/>
            <w:tcBorders>
              <w:top w:val="single" w:sz="4" w:space="0" w:color="auto"/>
              <w:left w:val="single" w:sz="4" w:space="0" w:color="auto"/>
              <w:bottom w:val="single" w:sz="4" w:space="0" w:color="auto"/>
              <w:right w:val="single" w:sz="4" w:space="0" w:color="auto"/>
            </w:tcBorders>
            <w:hideMark/>
          </w:tcPr>
          <w:p w14:paraId="45C9CFE7"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hideMark/>
          </w:tcPr>
          <w:p w14:paraId="6A39AC54"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hideMark/>
          </w:tcPr>
          <w:p w14:paraId="4195036F"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4" w:type="pct"/>
            <w:tcBorders>
              <w:top w:val="single" w:sz="4" w:space="0" w:color="auto"/>
              <w:left w:val="single" w:sz="4" w:space="0" w:color="auto"/>
              <w:bottom w:val="single" w:sz="4" w:space="0" w:color="auto"/>
              <w:right w:val="single" w:sz="4" w:space="0" w:color="auto"/>
            </w:tcBorders>
            <w:hideMark/>
          </w:tcPr>
          <w:p w14:paraId="0CB188E7"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r>
      <w:tr w:rsidR="00136E7E" w:rsidRPr="00772437" w14:paraId="6C65966D" w14:textId="77777777" w:rsidTr="006735ED">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hideMark/>
          </w:tcPr>
          <w:p w14:paraId="018E6FD5" w14:textId="77777777" w:rsidR="00136E7E" w:rsidRPr="00772437" w:rsidRDefault="00136E7E" w:rsidP="00136E7E">
            <w:pPr>
              <w:rPr>
                <w:szCs w:val="20"/>
              </w:rPr>
            </w:pPr>
          </w:p>
        </w:tc>
        <w:tc>
          <w:tcPr>
            <w:tcW w:w="833" w:type="pct"/>
            <w:tcBorders>
              <w:top w:val="single" w:sz="4" w:space="0" w:color="auto"/>
              <w:left w:val="single" w:sz="4" w:space="0" w:color="auto"/>
              <w:bottom w:val="single" w:sz="4" w:space="0" w:color="auto"/>
              <w:right w:val="single" w:sz="4" w:space="0" w:color="auto"/>
            </w:tcBorders>
            <w:hideMark/>
          </w:tcPr>
          <w:p w14:paraId="5064FFA4" w14:textId="77777777" w:rsidR="00136E7E" w:rsidRPr="00772437" w:rsidRDefault="00000000" w:rsidP="00136E7E">
            <w:pPr>
              <w:cnfStyle w:val="000000100000" w:firstRow="0" w:lastRow="0" w:firstColumn="0" w:lastColumn="0" w:oddVBand="0" w:evenVBand="0" w:oddHBand="1" w:evenHBand="0" w:firstRowFirstColumn="0" w:firstRowLastColumn="0" w:lastRowFirstColumn="0" w:lastRowLastColumn="0"/>
              <w:rPr>
                <w:szCs w:val="20"/>
              </w:rPr>
            </w:pPr>
            <w:sdt>
              <w:sdtPr>
                <w:rPr>
                  <w:rFonts w:cs="Calibri"/>
                  <w:color w:val="000000"/>
                  <w:szCs w:val="20"/>
                </w:rPr>
                <w:id w:val="638224791"/>
                <w:placeholder>
                  <w:docPart w:val="54C16E0C6294459B9D3CEAE78AD7D9AE"/>
                </w:placeholder>
              </w:sdtPr>
              <w:sdtContent>
                <w:r w:rsidR="00136E7E" w:rsidRPr="00772437">
                  <w:rPr>
                    <w:rFonts w:eastAsia="Calibri" w:cs="Calibri"/>
                    <w:i/>
                    <w:iCs/>
                    <w:color w:val="808080"/>
                    <w:szCs w:val="20"/>
                  </w:rPr>
                  <w:t>Keep adding rows and cycles as needed.</w:t>
                </w:r>
                <w:r w:rsidR="00136E7E" w:rsidRPr="00772437">
                  <w:rPr>
                    <w:rFonts w:cs="Calibri"/>
                    <w:color w:val="000000"/>
                    <w:szCs w:val="20"/>
                  </w:rPr>
                  <w:t xml:space="preserve"> </w:t>
                </w:r>
              </w:sdtContent>
            </w:sdt>
          </w:p>
        </w:tc>
        <w:tc>
          <w:tcPr>
            <w:tcW w:w="834" w:type="pct"/>
            <w:tcBorders>
              <w:top w:val="single" w:sz="4" w:space="0" w:color="auto"/>
              <w:left w:val="single" w:sz="4" w:space="0" w:color="auto"/>
              <w:bottom w:val="single" w:sz="4" w:space="0" w:color="auto"/>
              <w:right w:val="single" w:sz="4" w:space="0" w:color="auto"/>
            </w:tcBorders>
            <w:hideMark/>
          </w:tcPr>
          <w:p w14:paraId="4DB0186F"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hideMark/>
          </w:tcPr>
          <w:p w14:paraId="77A6482B"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hideMark/>
          </w:tcPr>
          <w:p w14:paraId="412B7E66"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c>
          <w:tcPr>
            <w:tcW w:w="834" w:type="pct"/>
            <w:tcBorders>
              <w:top w:val="single" w:sz="4" w:space="0" w:color="auto"/>
              <w:left w:val="single" w:sz="4" w:space="0" w:color="auto"/>
              <w:bottom w:val="single" w:sz="4" w:space="0" w:color="auto"/>
              <w:right w:val="single" w:sz="4" w:space="0" w:color="auto"/>
            </w:tcBorders>
            <w:hideMark/>
          </w:tcPr>
          <w:p w14:paraId="3C9CF4BC"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r>
      <w:tr w:rsidR="00136E7E" w:rsidRPr="00772437" w14:paraId="75938B67" w14:textId="77777777" w:rsidTr="006735ED">
        <w:trPr>
          <w:trHeight w:val="45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tcPr>
          <w:p w14:paraId="1048D467" w14:textId="77777777" w:rsidR="00136E7E" w:rsidRPr="00772437" w:rsidRDefault="00136E7E" w:rsidP="00136E7E">
            <w:pPr>
              <w:rPr>
                <w:szCs w:val="20"/>
              </w:rPr>
            </w:pPr>
          </w:p>
        </w:tc>
        <w:tc>
          <w:tcPr>
            <w:tcW w:w="833" w:type="pct"/>
            <w:tcBorders>
              <w:top w:val="single" w:sz="4" w:space="0" w:color="auto"/>
              <w:left w:val="single" w:sz="4" w:space="0" w:color="auto"/>
              <w:bottom w:val="single" w:sz="4" w:space="0" w:color="auto"/>
              <w:right w:val="single" w:sz="4" w:space="0" w:color="auto"/>
            </w:tcBorders>
          </w:tcPr>
          <w:p w14:paraId="5509302F"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rFonts w:cs="Calibri"/>
                <w:color w:val="000000"/>
                <w:szCs w:val="20"/>
              </w:rPr>
            </w:pPr>
          </w:p>
        </w:tc>
        <w:tc>
          <w:tcPr>
            <w:tcW w:w="834" w:type="pct"/>
            <w:tcBorders>
              <w:top w:val="single" w:sz="4" w:space="0" w:color="auto"/>
              <w:left w:val="single" w:sz="4" w:space="0" w:color="auto"/>
              <w:bottom w:val="single" w:sz="4" w:space="0" w:color="auto"/>
              <w:right w:val="single" w:sz="4" w:space="0" w:color="auto"/>
            </w:tcBorders>
          </w:tcPr>
          <w:p w14:paraId="5C8A60D3"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tcPr>
          <w:p w14:paraId="43B1721E"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3" w:type="pct"/>
            <w:tcBorders>
              <w:top w:val="single" w:sz="4" w:space="0" w:color="auto"/>
              <w:left w:val="single" w:sz="4" w:space="0" w:color="auto"/>
              <w:bottom w:val="single" w:sz="4" w:space="0" w:color="auto"/>
              <w:right w:val="single" w:sz="4" w:space="0" w:color="auto"/>
            </w:tcBorders>
          </w:tcPr>
          <w:p w14:paraId="0973BF38"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c>
          <w:tcPr>
            <w:tcW w:w="834" w:type="pct"/>
            <w:tcBorders>
              <w:top w:val="single" w:sz="4" w:space="0" w:color="auto"/>
              <w:left w:val="single" w:sz="4" w:space="0" w:color="auto"/>
              <w:bottom w:val="single" w:sz="4" w:space="0" w:color="auto"/>
              <w:right w:val="single" w:sz="4" w:space="0" w:color="auto"/>
            </w:tcBorders>
          </w:tcPr>
          <w:p w14:paraId="387B8469" w14:textId="77777777" w:rsidR="00136E7E" w:rsidRPr="00772437" w:rsidRDefault="00136E7E" w:rsidP="00136E7E">
            <w:pPr>
              <w:cnfStyle w:val="000000000000" w:firstRow="0" w:lastRow="0" w:firstColumn="0" w:lastColumn="0" w:oddVBand="0" w:evenVBand="0" w:oddHBand="0" w:evenHBand="0" w:firstRowFirstColumn="0" w:firstRowLastColumn="0" w:lastRowFirstColumn="0" w:lastRowLastColumn="0"/>
              <w:rPr>
                <w:szCs w:val="20"/>
              </w:rPr>
            </w:pPr>
          </w:p>
        </w:tc>
      </w:tr>
      <w:tr w:rsidR="00136E7E" w:rsidRPr="00772437" w14:paraId="2F3CA13F" w14:textId="77777777" w:rsidTr="006735ED">
        <w:trPr>
          <w:cnfStyle w:val="000000100000" w:firstRow="0" w:lastRow="0" w:firstColumn="0" w:lastColumn="0" w:oddVBand="0" w:evenVBand="0" w:oddHBand="1" w:evenHBand="0" w:firstRowFirstColumn="0" w:firstRowLastColumn="0" w:lastRowFirstColumn="0" w:lastRowLastColumn="0"/>
          <w:trHeight w:val="944"/>
        </w:trPr>
        <w:tc>
          <w:tcPr>
            <w:cnfStyle w:val="001000000000" w:firstRow="0" w:lastRow="0" w:firstColumn="1" w:lastColumn="0" w:oddVBand="0" w:evenVBand="0" w:oddHBand="0" w:evenHBand="0" w:firstRowFirstColumn="0" w:firstRowLastColumn="0" w:lastRowFirstColumn="0" w:lastRowLastColumn="0"/>
            <w:tcW w:w="833" w:type="pct"/>
            <w:tcBorders>
              <w:top w:val="single" w:sz="4" w:space="0" w:color="auto"/>
              <w:left w:val="single" w:sz="4" w:space="0" w:color="auto"/>
              <w:bottom w:val="single" w:sz="4" w:space="0" w:color="auto"/>
              <w:right w:val="single" w:sz="4" w:space="0" w:color="auto"/>
            </w:tcBorders>
          </w:tcPr>
          <w:p w14:paraId="3857F7C3" w14:textId="77777777" w:rsidR="00136E7E" w:rsidRPr="00772437" w:rsidRDefault="00136E7E" w:rsidP="00136E7E">
            <w:pPr>
              <w:jc w:val="center"/>
              <w:rPr>
                <w:color w:val="FFFFFF" w:themeColor="background1"/>
                <w:szCs w:val="20"/>
              </w:rPr>
            </w:pPr>
            <w:r w:rsidRPr="00772437">
              <w:rPr>
                <w:color w:val="FFFFFF" w:themeColor="background1"/>
                <w:szCs w:val="20"/>
              </w:rPr>
              <w:t>Summary of Results</w:t>
            </w:r>
          </w:p>
        </w:tc>
        <w:tc>
          <w:tcPr>
            <w:tcW w:w="4167" w:type="pct"/>
            <w:gridSpan w:val="5"/>
            <w:tcBorders>
              <w:top w:val="single" w:sz="4" w:space="0" w:color="auto"/>
              <w:left w:val="single" w:sz="4" w:space="0" w:color="auto"/>
              <w:bottom w:val="single" w:sz="4" w:space="0" w:color="auto"/>
              <w:right w:val="single" w:sz="4" w:space="0" w:color="auto"/>
            </w:tcBorders>
          </w:tcPr>
          <w:p w14:paraId="21C8CBBC" w14:textId="77777777" w:rsidR="00136E7E" w:rsidRPr="00772437" w:rsidRDefault="00136E7E" w:rsidP="00136E7E">
            <w:pPr>
              <w:cnfStyle w:val="000000100000" w:firstRow="0" w:lastRow="0" w:firstColumn="0" w:lastColumn="0" w:oddVBand="0" w:evenVBand="0" w:oddHBand="1" w:evenHBand="0" w:firstRowFirstColumn="0" w:firstRowLastColumn="0" w:lastRowFirstColumn="0" w:lastRowLastColumn="0"/>
              <w:rPr>
                <w:szCs w:val="20"/>
              </w:rPr>
            </w:pPr>
          </w:p>
        </w:tc>
      </w:tr>
    </w:tbl>
    <w:p w14:paraId="4402BF55" w14:textId="77777777" w:rsidR="00136E7E" w:rsidRDefault="00136E7E" w:rsidP="00136E7E">
      <w:pPr>
        <w:rPr>
          <w:rFonts w:cs="Calibri"/>
          <w:sz w:val="22"/>
        </w:rPr>
      </w:pPr>
    </w:p>
    <w:p w14:paraId="2EA503D9" w14:textId="77777777" w:rsidR="008E7B1E" w:rsidRDefault="008E7B1E" w:rsidP="005B4721">
      <w:pPr>
        <w:pStyle w:val="BodyText"/>
      </w:pPr>
    </w:p>
    <w:p w14:paraId="37D004F4" w14:textId="77777777" w:rsidR="00CB2BEA" w:rsidRDefault="00CB2BEA" w:rsidP="005B4721">
      <w:pPr>
        <w:pStyle w:val="BodyText"/>
      </w:pPr>
    </w:p>
    <w:p w14:paraId="3471B6B5" w14:textId="77777777" w:rsidR="00CB2BEA" w:rsidRDefault="00CB2BEA" w:rsidP="00746754">
      <w:pPr>
        <w:pStyle w:val="Heading2"/>
      </w:pPr>
    </w:p>
    <w:p w14:paraId="4578B746" w14:textId="5D591B2F" w:rsidR="008E7B1E" w:rsidRDefault="00E63D36" w:rsidP="00746754">
      <w:pPr>
        <w:pStyle w:val="Heading2"/>
      </w:pPr>
      <w:bookmarkStart w:id="134" w:name="_Appendix_3:_Example"/>
      <w:bookmarkEnd w:id="134"/>
      <w:r w:rsidRPr="00E63D36">
        <w:lastRenderedPageBreak/>
        <w:t xml:space="preserve">Appendix </w:t>
      </w:r>
      <w:r w:rsidR="00D03454">
        <w:t>3</w:t>
      </w:r>
      <w:r w:rsidRPr="00E63D36">
        <w:t xml:space="preserve">: </w:t>
      </w:r>
      <w:r w:rsidR="00D03454">
        <w:t xml:space="preserve">Example </w:t>
      </w:r>
      <w:r w:rsidRPr="00E63D36">
        <w:t>MFI and PDSAs</w:t>
      </w:r>
    </w:p>
    <w:p w14:paraId="700834DE" w14:textId="77777777" w:rsidR="001340BD" w:rsidRPr="002E0F1D" w:rsidRDefault="001340BD" w:rsidP="001340BD">
      <w:pPr>
        <w:pStyle w:val="BodyText"/>
        <w:rPr>
          <w:sz w:val="4"/>
          <w:szCs w:val="4"/>
        </w:rPr>
      </w:pPr>
      <w:bookmarkStart w:id="135" w:name="_3.1._MFI_and"/>
      <w:bookmarkEnd w:id="135"/>
    </w:p>
    <w:p w14:paraId="2E39E50E" w14:textId="47D5CC37" w:rsidR="00B95F79" w:rsidRDefault="00D03454" w:rsidP="002D69A1">
      <w:pPr>
        <w:pStyle w:val="Heading2"/>
      </w:pPr>
      <w:r>
        <w:t>3</w:t>
      </w:r>
      <w:r w:rsidR="009A3C2D">
        <w:t>.1</w:t>
      </w:r>
      <w:r w:rsidR="00C17D57" w:rsidRPr="00C17D57">
        <w:t>.</w:t>
      </w:r>
      <w:r w:rsidR="002D69A1">
        <w:t xml:space="preserve"> </w:t>
      </w:r>
      <w:r w:rsidR="00B95F79" w:rsidRPr="00C17D57">
        <w:t>MFI and PDSA - Identifying Active Patients &amp; Linking to MyMedicare Program</w:t>
      </w:r>
    </w:p>
    <w:p w14:paraId="7E150533" w14:textId="77777777" w:rsidR="00B95F79" w:rsidRDefault="00B95F79" w:rsidP="00B95F79">
      <w:pPr>
        <w:rPr>
          <w:sz w:val="2"/>
          <w:szCs w:val="2"/>
        </w:rPr>
      </w:pPr>
    </w:p>
    <w:p w14:paraId="420123C9" w14:textId="77777777" w:rsidR="00B95F79" w:rsidRDefault="00B95F79" w:rsidP="00B95F79">
      <w:pPr>
        <w:rPr>
          <w:sz w:val="2"/>
          <w:szCs w:val="2"/>
        </w:rPr>
      </w:pPr>
    </w:p>
    <w:p w14:paraId="40C6A418" w14:textId="77777777" w:rsidR="00B95F79" w:rsidRPr="00893FFE" w:rsidRDefault="00B95F79" w:rsidP="00B95F79">
      <w:pPr>
        <w:pStyle w:val="Subtitle"/>
        <w:jc w:val="center"/>
        <w:rPr>
          <w:sz w:val="2"/>
          <w:szCs w:val="2"/>
        </w:rPr>
      </w:pPr>
      <w:r w:rsidRPr="00CE1FE0">
        <w:rPr>
          <w:noProof/>
          <w:sz w:val="32"/>
          <w:szCs w:val="20"/>
        </w:rPr>
        <mc:AlternateContent>
          <mc:Choice Requires="wps">
            <w:drawing>
              <wp:anchor distT="0" distB="0" distL="0" distR="0" simplePos="0" relativeHeight="251658288" behindDoc="1" locked="0" layoutInCell="1" allowOverlap="1" wp14:anchorId="7A5F07A7" wp14:editId="2AB59757">
                <wp:simplePos x="0" y="0"/>
                <wp:positionH relativeFrom="page">
                  <wp:posOffset>7035000</wp:posOffset>
                </wp:positionH>
                <wp:positionV relativeFrom="page">
                  <wp:posOffset>10097953</wp:posOffset>
                </wp:positionV>
                <wp:extent cx="179705" cy="177800"/>
                <wp:effectExtent l="0" t="0" r="0" b="0"/>
                <wp:wrapNone/>
                <wp:docPr id="313" name="Textbox 3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9705" cy="177800"/>
                        </a:xfrm>
                        <a:prstGeom prst="rect">
                          <a:avLst/>
                        </a:prstGeom>
                      </wps:spPr>
                      <wps:txbx>
                        <w:txbxContent>
                          <w:p w14:paraId="14D0EDA7" w14:textId="77777777" w:rsidR="00B95F79" w:rsidRDefault="00B95F79" w:rsidP="00B95F79">
                            <w:pPr>
                              <w:pStyle w:val="BodyText"/>
                              <w:spacing w:line="264" w:lineRule="exact"/>
                            </w:pPr>
                            <w:r>
                              <w:rPr>
                                <w:color w:val="FFFFFF"/>
                                <w:spacing w:val="-5"/>
                              </w:rPr>
                              <w:t>15</w:t>
                            </w:r>
                          </w:p>
                        </w:txbxContent>
                      </wps:txbx>
                      <wps:bodyPr wrap="square" lIns="0" tIns="0" rIns="0" bIns="0" rtlCol="0">
                        <a:noAutofit/>
                      </wps:bodyPr>
                    </wps:wsp>
                  </a:graphicData>
                </a:graphic>
              </wp:anchor>
            </w:drawing>
          </mc:Choice>
          <mc:Fallback>
            <w:pict>
              <v:shape w14:anchorId="7A5F07A7" id="Textbox 313" o:spid="_x0000_s1125" type="#_x0000_t202" style="position:absolute;left:0;text-align:left;margin-left:553.95pt;margin-top:795.1pt;width:14.15pt;height:14pt;z-index:-25165819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zhynmAEAACIDAAAOAAAAZHJzL2Uyb0RvYy54bWysUt2OEyEUvjfxHQj3dqYbtXXS6UbdaEw2&#10;arLuA1AGOsSBg+fQzvTtPbDT1rh3xhs4wOHj+2FzO/lBHA2Sg9DK5aKWwgQNnQv7Vj7++PRqLQUl&#10;FTo1QDCtPBmSt9uXLzZjbMwN9DB0BgWDBGrG2Mo+pdhUFeneeEULiCbwoQX0KvES91WHamR0P1Q3&#10;df22GgG7iKANEe/ePR3KbcG31uj0zVoySQytZG6pjFjGXR6r7UY1e1Sxd3qmof6BhVcu8KMXqDuV&#10;lDigewblnUYgsGmhwVdgrdOmaGA1y/ovNQ+9iqZoYXMoXmyi/wervx4f4ncUafoAEwdYRFC8B/2T&#10;2JtqjNTMPdlTaoi7s9DJos8zSxB8kb09Xfw0UxI6o63ereo3Umg+Wq5W67r4XV0vR6T02YAXuWgl&#10;clyFgDreU8rPq+bcMnN5ej4TSdNuEq5r5fp1TjFv7aA7sZaR42wl/TooNFIMXwL7lbM/F3guducC&#10;0/ARyg/JkgK8PySwrjC44s4MOIhCbP40Oek/16Xr+rW3vwEAAP//AwBQSwMEFAAGAAgAAAAhAJtX&#10;pV3hAAAADwEAAA8AAABkcnMvZG93bnJldi54bWxMj8FOwzAQRO9I/IO1SNyonSBCE+JUFYITEiIN&#10;B45O7CZW43WI3Tb8PdsT3Ga0o9k35WZxIzuZOViPEpKVAGaw89piL+Gzeb1bAwtRoVajRyPhxwTY&#10;VNdXpSq0P2NtTrvYMyrBUCgJQ4xTwXnoBuNUWPnJIN32fnYqkp17rmd1pnI38lSIjDtlkT4MajLP&#10;g+kOu6OTsP3C+sV+v7cf9b62TZMLfMsOUt7eLNsnYNEs8S8MF3xCh4qYWn9EHdhIPhGPOWVJPeQi&#10;BXbJJPcZqZZUlqxT4FXJ/++ofgEAAP//AwBQSwECLQAUAAYACAAAACEAtoM4kv4AAADhAQAAEwAA&#10;AAAAAAAAAAAAAAAAAAAAW0NvbnRlbnRfVHlwZXNdLnhtbFBLAQItABQABgAIAAAAIQA4/SH/1gAA&#10;AJQBAAALAAAAAAAAAAAAAAAAAC8BAABfcmVscy8ucmVsc1BLAQItABQABgAIAAAAIQBxzhynmAEA&#10;ACIDAAAOAAAAAAAAAAAAAAAAAC4CAABkcnMvZTJvRG9jLnhtbFBLAQItABQABgAIAAAAIQCbV6Vd&#10;4QAAAA8BAAAPAAAAAAAAAAAAAAAAAPIDAABkcnMvZG93bnJldi54bWxQSwUGAAAAAAQABADzAAAA&#10;AAUAAAAA&#10;" filled="f" stroked="f">
                <v:textbox inset="0,0,0,0">
                  <w:txbxContent>
                    <w:p w14:paraId="14D0EDA7" w14:textId="77777777" w:rsidR="00B95F79" w:rsidRDefault="00B95F79" w:rsidP="00B95F79">
                      <w:pPr>
                        <w:pStyle w:val="BodyText"/>
                        <w:spacing w:line="264" w:lineRule="exact"/>
                      </w:pPr>
                      <w:r>
                        <w:rPr>
                          <w:color w:val="FFFFFF"/>
                          <w:spacing w:val="-5"/>
                        </w:rPr>
                        <w:t>15</w:t>
                      </w:r>
                    </w:p>
                  </w:txbxContent>
                </v:textbox>
                <w10:wrap anchorx="page" anchory="page"/>
              </v:shape>
            </w:pict>
          </mc:Fallback>
        </mc:AlternateContent>
      </w:r>
      <w:r w:rsidRPr="00CE1FE0">
        <w:rPr>
          <w:rFonts w:eastAsia="Times New Roman"/>
          <w:bCs/>
          <w:color w:val="003D69"/>
          <w:sz w:val="28"/>
          <w:szCs w:val="28"/>
          <w:lang w:eastAsia="en-AU"/>
        </w:rPr>
        <w:t>Model for Improvement</w:t>
      </w:r>
    </w:p>
    <w:tbl>
      <w:tblPr>
        <w:tblStyle w:val="GridTable4-Accent12"/>
        <w:tblW w:w="5000" w:type="pct"/>
        <w:tblInd w:w="0" w:type="dxa"/>
        <w:shd w:val="clear" w:color="auto" w:fill="DCF2EE" w:themeFill="accent2" w:themeFillTint="33"/>
        <w:tblLook w:val="04A0" w:firstRow="1" w:lastRow="0" w:firstColumn="1" w:lastColumn="0" w:noHBand="0" w:noVBand="1"/>
      </w:tblPr>
      <w:tblGrid>
        <w:gridCol w:w="9299"/>
      </w:tblGrid>
      <w:tr w:rsidR="00B95F79" w:rsidRPr="007604C6" w14:paraId="0FF95B11" w14:textId="77777777" w:rsidTr="0064656B">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1F9210E6" w14:textId="77777777" w:rsidR="00B95F79" w:rsidRPr="007604C6" w:rsidRDefault="00B95F79">
            <w:pPr>
              <w:spacing w:before="120"/>
              <w:rPr>
                <w:rFonts w:eastAsia="Times New Roman"/>
                <w:color w:val="auto"/>
                <w:szCs w:val="20"/>
                <w:lang w:val="en-AU"/>
              </w:rPr>
            </w:pPr>
            <w:r w:rsidRPr="007604C6">
              <w:rPr>
                <w:rFonts w:eastAsia="Times New Roman"/>
                <w:color w:val="auto"/>
                <w:szCs w:val="20"/>
                <w:lang w:val="en-AU"/>
              </w:rPr>
              <w:t xml:space="preserve">Step 1: Thinking Part - Three Fundamental Questions </w:t>
            </w:r>
          </w:p>
          <w:p w14:paraId="419F1BC6" w14:textId="77777777" w:rsidR="00B95F79" w:rsidRPr="007604C6" w:rsidRDefault="00B95F79">
            <w:pPr>
              <w:rPr>
                <w:rFonts w:eastAsia="Times New Roman"/>
                <w:szCs w:val="20"/>
                <w:lang w:val="en-AU"/>
              </w:rPr>
            </w:pPr>
            <w:r w:rsidRPr="007604C6">
              <w:rPr>
                <w:rFonts w:eastAsia="Times New Roman"/>
                <w:i/>
                <w:iCs/>
                <w:color w:val="000000"/>
                <w:szCs w:val="20"/>
                <w:lang w:val="en-AU"/>
              </w:rPr>
              <w:t>Complete the Model for Improvement (MFI) as a whole team.</w:t>
            </w:r>
          </w:p>
        </w:tc>
      </w:tr>
    </w:tbl>
    <w:p w14:paraId="6C27505F" w14:textId="77777777" w:rsidR="00B95F79" w:rsidRPr="002E0F1D" w:rsidRDefault="00B95F79" w:rsidP="00B95F79">
      <w:pPr>
        <w:widowControl/>
        <w:rPr>
          <w:rFonts w:eastAsia="Times New Roman" w:cs="Times New Roman"/>
          <w:sz w:val="6"/>
          <w:szCs w:val="6"/>
          <w:lang w:eastAsia="en-AU"/>
        </w:rPr>
      </w:pPr>
    </w:p>
    <w:tbl>
      <w:tblPr>
        <w:tblStyle w:val="GridTable4-Accent12"/>
        <w:tblW w:w="5000" w:type="pct"/>
        <w:tblInd w:w="0" w:type="dxa"/>
        <w:tblLook w:val="04A0" w:firstRow="1" w:lastRow="0" w:firstColumn="1" w:lastColumn="0" w:noHBand="0" w:noVBand="1"/>
      </w:tblPr>
      <w:tblGrid>
        <w:gridCol w:w="1433"/>
        <w:gridCol w:w="5596"/>
        <w:gridCol w:w="1032"/>
        <w:gridCol w:w="1238"/>
      </w:tblGrid>
      <w:tr w:rsidR="00B95F79" w:rsidRPr="007604C6" w14:paraId="1BE75166" w14:textId="77777777" w:rsidTr="00CE1FE0">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shd w:val="clear" w:color="auto" w:fill="003D69"/>
            <w:hideMark/>
          </w:tcPr>
          <w:p w14:paraId="3B434B5E" w14:textId="77777777" w:rsidR="00B95F79" w:rsidRPr="007604C6" w:rsidRDefault="00B95F79">
            <w:pPr>
              <w:rPr>
                <w:rFonts w:eastAsia="Times New Roman"/>
                <w:color w:val="FFFFFF" w:themeColor="background1"/>
                <w:szCs w:val="20"/>
                <w:lang w:val="en-AU"/>
              </w:rPr>
            </w:pPr>
            <w:r w:rsidRPr="007604C6">
              <w:rPr>
                <w:rFonts w:eastAsia="Times New Roman"/>
                <w:color w:val="FFFFFF" w:themeColor="background1"/>
                <w:szCs w:val="20"/>
                <w:lang w:val="en-AU"/>
              </w:rPr>
              <w:t>AIM</w:t>
            </w:r>
          </w:p>
        </w:tc>
        <w:tc>
          <w:tcPr>
            <w:tcW w:w="4229" w:type="pct"/>
            <w:gridSpan w:val="3"/>
            <w:shd w:val="clear" w:color="auto" w:fill="003D69"/>
            <w:hideMark/>
          </w:tcPr>
          <w:p w14:paraId="1FAF1C8F" w14:textId="77777777" w:rsidR="00B95F79" w:rsidRPr="007604C6" w:rsidRDefault="00B95F79" w:rsidP="00A73AA3">
            <w:pPr>
              <w:widowControl/>
              <w:numPr>
                <w:ilvl w:val="0"/>
                <w:numId w:val="19"/>
              </w:numPr>
              <w:spacing w:after="0"/>
              <w:contextualSpacing/>
              <w:cnfStyle w:val="100000000000" w:firstRow="1" w:lastRow="0" w:firstColumn="0" w:lastColumn="0" w:oddVBand="0" w:evenVBand="0" w:oddHBand="0" w:evenHBand="0" w:firstRowFirstColumn="0" w:firstRowLastColumn="0" w:lastRowFirstColumn="0" w:lastRowLastColumn="0"/>
              <w:rPr>
                <w:rFonts w:eastAsia="Times New Roman"/>
                <w:color w:val="FFFFFF" w:themeColor="background1"/>
                <w:szCs w:val="20"/>
              </w:rPr>
            </w:pPr>
            <w:r w:rsidRPr="007604C6">
              <w:rPr>
                <w:rFonts w:eastAsia="Times New Roman"/>
                <w:color w:val="FFFFFF" w:themeColor="background1"/>
                <w:szCs w:val="20"/>
              </w:rPr>
              <w:t xml:space="preserve">What are we trying to accomplish? </w:t>
            </w:r>
          </w:p>
        </w:tc>
      </w:tr>
      <w:tr w:rsidR="00B95F79" w:rsidRPr="007604C6" w14:paraId="3C80BCA9"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8EAADB"/>
              <w:left w:val="single" w:sz="4" w:space="0" w:color="8EAADB"/>
              <w:bottom w:val="single" w:sz="4" w:space="0" w:color="8EAADB"/>
              <w:right w:val="single" w:sz="4" w:space="0" w:color="8EAADB"/>
            </w:tcBorders>
            <w:hideMark/>
          </w:tcPr>
          <w:p w14:paraId="142A796B" w14:textId="77777777" w:rsidR="00B95F79" w:rsidRPr="007604C6" w:rsidRDefault="00B95F79">
            <w:pPr>
              <w:rPr>
                <w:rFonts w:eastAsia="Times New Roman"/>
                <w:color w:val="000000"/>
                <w:szCs w:val="20"/>
                <w:lang w:val="en-AU"/>
              </w:rPr>
            </w:pPr>
            <w:r w:rsidRPr="007604C6">
              <w:rPr>
                <w:rFonts w:eastAsia="Times New Roman"/>
                <w:i/>
                <w:iCs/>
                <w:color w:val="000000"/>
                <w:szCs w:val="20"/>
                <w:lang w:val="en-AU"/>
              </w:rPr>
              <w:t>By answering this question, you will develop your GOAL for improvement. It important to establish a S.M.A.R.T (Specific, Measurable, Achievable, Relevant, Time bound) and people-crafted aim that clearly states what you are trying to achieve.</w:t>
            </w:r>
          </w:p>
        </w:tc>
      </w:tr>
      <w:tr w:rsidR="00B95F79" w:rsidRPr="007604C6" w14:paraId="73BDF63D" w14:textId="7777777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8EAADB"/>
              <w:left w:val="single" w:sz="4" w:space="0" w:color="8EAADB"/>
              <w:bottom w:val="single" w:sz="4" w:space="0" w:color="8EAADB"/>
              <w:right w:val="single" w:sz="4" w:space="0" w:color="8EAADB"/>
            </w:tcBorders>
            <w:shd w:val="clear" w:color="auto" w:fill="FFFFFF"/>
          </w:tcPr>
          <w:p w14:paraId="31D2817A" w14:textId="602F8CDD" w:rsidR="00B95F79" w:rsidRPr="007604C6" w:rsidRDefault="00B95F79">
            <w:pPr>
              <w:spacing w:before="240"/>
              <w:rPr>
                <w:rFonts w:eastAsia="Times New Roman" w:cs="Times New Roman"/>
                <w:b w:val="0"/>
                <w:bCs w:val="0"/>
                <w:szCs w:val="20"/>
                <w:lang w:val="en-AU"/>
              </w:rPr>
            </w:pPr>
            <w:r w:rsidRPr="007604C6">
              <w:rPr>
                <w:rFonts w:eastAsia="Times New Roman" w:cs="Times New Roman"/>
                <w:szCs w:val="20"/>
                <w:lang w:val="en-AU"/>
              </w:rPr>
              <w:t>Improve the accuracy of active patient identification and ensure 10% of eligible active patients are registered for the MyMedicare program within the next six months.</w:t>
            </w:r>
          </w:p>
        </w:tc>
      </w:tr>
      <w:tr w:rsidR="00B95F79" w:rsidRPr="007604C6" w14:paraId="3A8FD725" w14:textId="77777777" w:rsidTr="00CE1FE0">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8EAADB"/>
              <w:left w:val="single" w:sz="4" w:space="0" w:color="8EAADB"/>
              <w:bottom w:val="single" w:sz="4" w:space="0" w:color="8EAADB"/>
              <w:right w:val="single" w:sz="4" w:space="0" w:color="8EAADB"/>
            </w:tcBorders>
            <w:shd w:val="clear" w:color="auto" w:fill="003D69"/>
            <w:hideMark/>
          </w:tcPr>
          <w:p w14:paraId="599C88F4" w14:textId="77777777" w:rsidR="00B95F79" w:rsidRPr="007604C6" w:rsidRDefault="00B95F79">
            <w:pPr>
              <w:rPr>
                <w:rFonts w:eastAsia="Times New Roman"/>
                <w:color w:val="FFFFFF"/>
                <w:szCs w:val="20"/>
                <w:lang w:val="en-AU"/>
              </w:rPr>
            </w:pPr>
            <w:r w:rsidRPr="007604C6">
              <w:rPr>
                <w:rFonts w:eastAsia="Times New Roman"/>
                <w:color w:val="FFFFFF"/>
                <w:szCs w:val="20"/>
                <w:lang w:val="en-AU"/>
              </w:rPr>
              <w:t>MEASURE(S)</w:t>
            </w:r>
          </w:p>
        </w:tc>
        <w:tc>
          <w:tcPr>
            <w:tcW w:w="4229" w:type="pct"/>
            <w:gridSpan w:val="3"/>
            <w:tcBorders>
              <w:top w:val="single" w:sz="4" w:space="0" w:color="8EAADB"/>
              <w:left w:val="single" w:sz="4" w:space="0" w:color="8EAADB"/>
              <w:bottom w:val="single" w:sz="4" w:space="0" w:color="8EAADB"/>
              <w:right w:val="single" w:sz="4" w:space="0" w:color="8EAADB"/>
            </w:tcBorders>
            <w:shd w:val="clear" w:color="auto" w:fill="003D69"/>
            <w:hideMark/>
          </w:tcPr>
          <w:p w14:paraId="653EF026" w14:textId="77777777" w:rsidR="00B95F79" w:rsidRPr="007604C6" w:rsidRDefault="00B95F79" w:rsidP="00A73AA3">
            <w:pPr>
              <w:widowControl/>
              <w:numPr>
                <w:ilvl w:val="0"/>
                <w:numId w:val="19"/>
              </w:numPr>
              <w:adjustRightInd w:val="0"/>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rPr>
            </w:pPr>
            <w:r w:rsidRPr="007604C6">
              <w:rPr>
                <w:rFonts w:eastAsia="Times New Roman"/>
                <w:b/>
                <w:bCs/>
                <w:color w:val="FFFFFF"/>
                <w:szCs w:val="20"/>
              </w:rPr>
              <w:t>How will we know that a change is an improvement?</w:t>
            </w:r>
            <w:r w:rsidRPr="007604C6">
              <w:rPr>
                <w:rFonts w:eastAsia="Times New Roman"/>
                <w:color w:val="FFFFFF"/>
                <w:szCs w:val="20"/>
              </w:rPr>
              <w:t xml:space="preserve">  </w:t>
            </w:r>
          </w:p>
        </w:tc>
      </w:tr>
      <w:tr w:rsidR="00B95F79" w:rsidRPr="007604C6" w14:paraId="3E44804C" w14:textId="7777777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8EAADB"/>
              <w:left w:val="single" w:sz="4" w:space="0" w:color="8EAADB"/>
              <w:bottom w:val="single" w:sz="4" w:space="0" w:color="8EAADB"/>
              <w:right w:val="single" w:sz="4" w:space="0" w:color="8EAADB"/>
            </w:tcBorders>
            <w:shd w:val="clear" w:color="auto" w:fill="D9E2F3"/>
            <w:hideMark/>
          </w:tcPr>
          <w:p w14:paraId="3B3D6B27" w14:textId="77777777" w:rsidR="00B95F79" w:rsidRPr="007604C6" w:rsidRDefault="00B95F79">
            <w:pPr>
              <w:rPr>
                <w:rFonts w:eastAsia="Times New Roman"/>
                <w:color w:val="000000"/>
                <w:szCs w:val="20"/>
                <w:lang w:val="en-AU"/>
              </w:rPr>
            </w:pPr>
            <w:r w:rsidRPr="007604C6">
              <w:rPr>
                <w:rFonts w:eastAsia="Times New Roman"/>
                <w:i/>
                <w:iCs/>
                <w:color w:val="000000"/>
                <w:szCs w:val="20"/>
                <w:lang w:val="en-AU"/>
              </w:rPr>
              <w:t xml:space="preserve">By </w:t>
            </w:r>
            <w:r w:rsidRPr="007604C6">
              <w:rPr>
                <w:rFonts w:eastAsia="Times New Roman"/>
                <w:i/>
                <w:iCs/>
                <w:color w:val="000000"/>
                <w:szCs w:val="20"/>
                <w:shd w:val="clear" w:color="auto" w:fill="D9E2F3"/>
                <w:lang w:val="en-AU"/>
              </w:rPr>
              <w:t>answering this question, you will develop the MEASURE(S) you will use to track your overarching goal. Record and track your baseline measurement to allow for later comparison.</w:t>
            </w:r>
            <w:r w:rsidRPr="007604C6">
              <w:rPr>
                <w:rFonts w:eastAsia="Times New Roman"/>
                <w:i/>
                <w:iCs/>
                <w:color w:val="000000"/>
                <w:szCs w:val="20"/>
                <w:shd w:val="clear" w:color="auto" w:fill="D9E2F3"/>
                <w:lang w:val="en-AU"/>
              </w:rPr>
              <w:br/>
              <w:t>Tip: Use a Run Chart to plot trends.</w:t>
            </w:r>
          </w:p>
        </w:tc>
      </w:tr>
      <w:tr w:rsidR="00B95F79" w:rsidRPr="007604C6" w14:paraId="03E0A3D5"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8EAADB"/>
              <w:left w:val="single" w:sz="4" w:space="0" w:color="8EAADB"/>
              <w:bottom w:val="single" w:sz="4" w:space="0" w:color="8EAADB"/>
              <w:right w:val="single" w:sz="4" w:space="0" w:color="8EAADB"/>
            </w:tcBorders>
          </w:tcPr>
          <w:p w14:paraId="64FAC83C" w14:textId="77777777" w:rsidR="00B95F79" w:rsidRPr="007604C6" w:rsidRDefault="00B95F79">
            <w:pPr>
              <w:spacing w:before="240"/>
              <w:rPr>
                <w:rFonts w:eastAsia="Times New Roman" w:cstheme="minorHAnsi"/>
                <w:b w:val="0"/>
                <w:bCs w:val="0"/>
                <w:szCs w:val="20"/>
                <w:lang w:val="en-AU" w:eastAsia="en-AU"/>
              </w:rPr>
            </w:pPr>
            <w:r w:rsidRPr="007604C6">
              <w:rPr>
                <w:rFonts w:eastAsia="Times New Roman" w:cstheme="minorHAnsi"/>
                <w:szCs w:val="20"/>
                <w:lang w:val="en-AU" w:eastAsia="en-AU"/>
              </w:rPr>
              <w:t>Percentage of active patients identified who are successfully registered with MyMedicare.</w:t>
            </w:r>
            <w:r w:rsidRPr="007604C6">
              <w:rPr>
                <w:rFonts w:eastAsia="Times New Roman" w:cstheme="minorHAnsi"/>
                <w:b w:val="0"/>
                <w:bCs w:val="0"/>
                <w:szCs w:val="20"/>
                <w:lang w:val="en-AU" w:eastAsia="en-AU"/>
              </w:rPr>
              <w:br/>
            </w:r>
          </w:p>
        </w:tc>
      </w:tr>
      <w:tr w:rsidR="00B95F79" w:rsidRPr="007604C6" w14:paraId="0EA80EB9" w14:textId="77777777" w:rsidTr="00CE1FE0">
        <w:trPr>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8EAADB"/>
              <w:left w:val="single" w:sz="4" w:space="0" w:color="8EAADB"/>
              <w:bottom w:val="single" w:sz="4" w:space="0" w:color="8EAADB"/>
              <w:right w:val="single" w:sz="4" w:space="0" w:color="8EAADB"/>
            </w:tcBorders>
            <w:shd w:val="clear" w:color="auto" w:fill="D9E2F3"/>
            <w:vAlign w:val="center"/>
            <w:hideMark/>
          </w:tcPr>
          <w:p w14:paraId="5BF9C36C" w14:textId="77777777" w:rsidR="00B95F79" w:rsidRPr="007604C6" w:rsidRDefault="00B95F79">
            <w:pPr>
              <w:adjustRightInd w:val="0"/>
              <w:rPr>
                <w:rFonts w:eastAsia="Times New Roman"/>
                <w:color w:val="000000"/>
                <w:szCs w:val="20"/>
                <w:lang w:val="en-AU"/>
              </w:rPr>
            </w:pPr>
            <w:r w:rsidRPr="007604C6">
              <w:rPr>
                <w:rFonts w:eastAsia="Times New Roman"/>
                <w:color w:val="000000"/>
                <w:szCs w:val="20"/>
                <w:lang w:val="en-AU"/>
              </w:rPr>
              <w:t>Baseline:</w:t>
            </w:r>
          </w:p>
        </w:tc>
        <w:tc>
          <w:tcPr>
            <w:tcW w:w="3009" w:type="pct"/>
            <w:tcBorders>
              <w:top w:val="single" w:sz="4" w:space="0" w:color="8EAADB"/>
              <w:left w:val="single" w:sz="4" w:space="0" w:color="8EAADB"/>
              <w:bottom w:val="single" w:sz="4" w:space="0" w:color="8EAADB"/>
              <w:right w:val="single" w:sz="4" w:space="0" w:color="8EAADB"/>
            </w:tcBorders>
            <w:vAlign w:val="center"/>
          </w:tcPr>
          <w:sdt>
            <w:sdtPr>
              <w:rPr>
                <w:rFonts w:eastAsia="Times New Roman" w:cstheme="minorHAnsi"/>
                <w:szCs w:val="20"/>
                <w:lang w:eastAsia="en-AU"/>
              </w:rPr>
              <w:id w:val="1897083793"/>
              <w:placeholder>
                <w:docPart w:val="7CE33F243AB048E58ADCD7F5F4271FE3"/>
              </w:placeholder>
            </w:sdtPr>
            <w:sdtContent>
              <w:p w14:paraId="17CAE40C" w14:textId="77777777" w:rsidR="00B95F79" w:rsidRPr="007604C6" w:rsidRDefault="00B95F79">
                <w:pPr>
                  <w:spacing w:before="240"/>
                  <w:cnfStyle w:val="000000000000" w:firstRow="0" w:lastRow="0" w:firstColumn="0" w:lastColumn="0" w:oddVBand="0" w:evenVBand="0" w:oddHBand="0" w:evenHBand="0" w:firstRowFirstColumn="0" w:firstRowLastColumn="0" w:lastRowFirstColumn="0" w:lastRowLastColumn="0"/>
                  <w:rPr>
                    <w:rFonts w:eastAsia="Times New Roman" w:cstheme="minorHAnsi"/>
                    <w:szCs w:val="20"/>
                    <w:lang w:eastAsia="en-AU"/>
                  </w:rPr>
                </w:pPr>
                <w:r w:rsidRPr="007604C6">
                  <w:rPr>
                    <w:rFonts w:eastAsia="Times New Roman" w:cstheme="minorHAnsi"/>
                    <w:b/>
                    <w:bCs/>
                    <w:szCs w:val="20"/>
                    <w:lang w:val="en-AU" w:eastAsia="en-AU"/>
                  </w:rPr>
                  <w:t xml:space="preserve">4000 active patients and </w:t>
                </w:r>
                <w:r w:rsidRPr="007604C6">
                  <w:rPr>
                    <w:rFonts w:eastAsia="Times New Roman" w:cstheme="minorHAnsi"/>
                    <w:b/>
                    <w:szCs w:val="20"/>
                    <w:lang w:eastAsia="en-AU"/>
                  </w:rPr>
                  <w:t>50</w:t>
                </w:r>
                <w:r w:rsidRPr="007604C6">
                  <w:rPr>
                    <w:rFonts w:eastAsia="Times New Roman" w:cstheme="minorHAnsi"/>
                    <w:b/>
                    <w:bCs/>
                    <w:szCs w:val="20"/>
                    <w:lang w:val="en-AU" w:eastAsia="en-AU"/>
                  </w:rPr>
                  <w:t xml:space="preserve"> registered with M</w:t>
                </w:r>
                <w:proofErr w:type="spellStart"/>
                <w:r w:rsidRPr="007604C6">
                  <w:rPr>
                    <w:rFonts w:eastAsia="Times New Roman" w:cstheme="minorHAnsi"/>
                    <w:b/>
                    <w:bCs/>
                    <w:szCs w:val="20"/>
                    <w:lang w:eastAsia="en-AU"/>
                  </w:rPr>
                  <w:t>yMedicare</w:t>
                </w:r>
                <w:proofErr w:type="spellEnd"/>
              </w:p>
            </w:sdtContent>
          </w:sdt>
        </w:tc>
        <w:tc>
          <w:tcPr>
            <w:tcW w:w="555" w:type="pct"/>
            <w:tcBorders>
              <w:top w:val="single" w:sz="4" w:space="0" w:color="8EAADB"/>
              <w:left w:val="single" w:sz="4" w:space="0" w:color="8EAADB"/>
              <w:bottom w:val="single" w:sz="4" w:space="0" w:color="8EAADB"/>
              <w:right w:val="single" w:sz="4" w:space="0" w:color="8EAADB"/>
            </w:tcBorders>
            <w:shd w:val="clear" w:color="auto" w:fill="D9E2F3"/>
            <w:vAlign w:val="center"/>
            <w:hideMark/>
          </w:tcPr>
          <w:p w14:paraId="5D9B63B8" w14:textId="77777777" w:rsidR="00B95F79" w:rsidRPr="007604C6" w:rsidRDefault="00B95F79">
            <w:pPr>
              <w:adjustRightInd w:val="0"/>
              <w:cnfStyle w:val="000000000000" w:firstRow="0" w:lastRow="0" w:firstColumn="0" w:lastColumn="0" w:oddVBand="0" w:evenVBand="0" w:oddHBand="0" w:evenHBand="0" w:firstRowFirstColumn="0" w:firstRowLastColumn="0" w:lastRowFirstColumn="0" w:lastRowLastColumn="0"/>
              <w:rPr>
                <w:rFonts w:eastAsia="Times New Roman"/>
                <w:b/>
                <w:bCs/>
                <w:color w:val="000000"/>
                <w:szCs w:val="20"/>
                <w:lang w:val="en-AU"/>
              </w:rPr>
            </w:pPr>
            <w:r w:rsidRPr="007604C6">
              <w:rPr>
                <w:rFonts w:eastAsia="Times New Roman"/>
                <w:b/>
                <w:bCs/>
                <w:color w:val="000000"/>
                <w:szCs w:val="20"/>
                <w:lang w:val="en-AU"/>
              </w:rPr>
              <w:t>Baseline date:</w:t>
            </w:r>
          </w:p>
        </w:tc>
        <w:tc>
          <w:tcPr>
            <w:tcW w:w="666" w:type="pct"/>
            <w:tcBorders>
              <w:top w:val="single" w:sz="4" w:space="0" w:color="8EAADB"/>
              <w:left w:val="single" w:sz="4" w:space="0" w:color="8EAADB"/>
              <w:bottom w:val="single" w:sz="4" w:space="0" w:color="8EAADB"/>
              <w:right w:val="single" w:sz="4" w:space="0" w:color="8EAADB"/>
            </w:tcBorders>
            <w:vAlign w:val="center"/>
          </w:tcPr>
          <w:p w14:paraId="2D4D6F00" w14:textId="77777777" w:rsidR="00B95F79" w:rsidRPr="007604C6" w:rsidRDefault="00B95F79">
            <w:pPr>
              <w:adjustRightInd w:val="0"/>
              <w:cnfStyle w:val="000000000000" w:firstRow="0" w:lastRow="0" w:firstColumn="0" w:lastColumn="0" w:oddVBand="0" w:evenVBand="0" w:oddHBand="0" w:evenHBand="0" w:firstRowFirstColumn="0" w:firstRowLastColumn="0" w:lastRowFirstColumn="0" w:lastRowLastColumn="0"/>
              <w:rPr>
                <w:rFonts w:eastAsia="Times New Roman"/>
                <w:color w:val="000000"/>
                <w:szCs w:val="20"/>
                <w:lang w:val="en-AU"/>
              </w:rPr>
            </w:pPr>
            <w:r w:rsidRPr="007604C6">
              <w:rPr>
                <w:rFonts w:eastAsia="Times New Roman" w:cstheme="minorHAnsi"/>
                <w:b/>
                <w:bCs/>
                <w:color w:val="000000"/>
                <w:szCs w:val="20"/>
                <w:lang w:eastAsia="en-AU"/>
              </w:rPr>
              <w:t>10/11/2023</w:t>
            </w:r>
          </w:p>
        </w:tc>
      </w:tr>
      <w:tr w:rsidR="00B95F79" w:rsidRPr="007604C6" w14:paraId="5DDD2249" w14:textId="77777777" w:rsidTr="00CE1FE0">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8EAADB"/>
              <w:left w:val="single" w:sz="4" w:space="0" w:color="8EAADB"/>
              <w:bottom w:val="single" w:sz="4" w:space="0" w:color="8EAADB"/>
              <w:right w:val="single" w:sz="4" w:space="0" w:color="8EAADB"/>
            </w:tcBorders>
            <w:shd w:val="clear" w:color="auto" w:fill="003D69"/>
            <w:vAlign w:val="center"/>
            <w:hideMark/>
          </w:tcPr>
          <w:p w14:paraId="604979C4" w14:textId="77777777" w:rsidR="00B95F79" w:rsidRPr="007604C6" w:rsidRDefault="00B95F79">
            <w:pPr>
              <w:adjustRightInd w:val="0"/>
              <w:rPr>
                <w:rFonts w:eastAsia="Times New Roman"/>
                <w:color w:val="FFFFFF"/>
                <w:szCs w:val="20"/>
                <w:lang w:val="en-AU"/>
              </w:rPr>
            </w:pPr>
            <w:r w:rsidRPr="007604C6">
              <w:rPr>
                <w:rFonts w:eastAsia="Times New Roman"/>
                <w:color w:val="FFFFFF"/>
                <w:szCs w:val="20"/>
                <w:lang w:val="en-AU"/>
              </w:rPr>
              <w:t>CHANGE IDEAS</w:t>
            </w:r>
          </w:p>
        </w:tc>
        <w:tc>
          <w:tcPr>
            <w:tcW w:w="4229" w:type="pct"/>
            <w:gridSpan w:val="3"/>
            <w:tcBorders>
              <w:top w:val="single" w:sz="4" w:space="0" w:color="8EAADB"/>
              <w:left w:val="single" w:sz="4" w:space="0" w:color="8EAADB"/>
              <w:bottom w:val="single" w:sz="4" w:space="0" w:color="8EAADB"/>
              <w:right w:val="single" w:sz="4" w:space="0" w:color="8EAADB"/>
            </w:tcBorders>
            <w:shd w:val="clear" w:color="auto" w:fill="003D69"/>
            <w:vAlign w:val="center"/>
            <w:hideMark/>
          </w:tcPr>
          <w:p w14:paraId="7DD134A2" w14:textId="77777777" w:rsidR="00B95F79" w:rsidRPr="007604C6" w:rsidRDefault="00B95F79" w:rsidP="00A73AA3">
            <w:pPr>
              <w:widowControl/>
              <w:numPr>
                <w:ilvl w:val="0"/>
                <w:numId w:val="19"/>
              </w:numPr>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u w:val="single"/>
              </w:rPr>
            </w:pPr>
            <w:r w:rsidRPr="007604C6">
              <w:rPr>
                <w:rFonts w:eastAsia="Times New Roman"/>
                <w:b/>
                <w:bCs/>
                <w:color w:val="FFFFFF"/>
                <w:szCs w:val="20"/>
              </w:rPr>
              <w:t>What changes can we make that will result in improvement?</w:t>
            </w:r>
          </w:p>
        </w:tc>
      </w:tr>
      <w:tr w:rsidR="00B95F79" w:rsidRPr="007604C6" w14:paraId="74582EEE" w14:textId="7777777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8EAADB"/>
              <w:left w:val="single" w:sz="4" w:space="0" w:color="8EAADB"/>
              <w:bottom w:val="single" w:sz="4" w:space="0" w:color="8EAADB"/>
              <w:right w:val="single" w:sz="4" w:space="0" w:color="8EAADB"/>
            </w:tcBorders>
            <w:shd w:val="clear" w:color="auto" w:fill="D9E2F3"/>
            <w:hideMark/>
          </w:tcPr>
          <w:p w14:paraId="0779390B" w14:textId="77777777" w:rsidR="00B95F79" w:rsidRPr="007604C6" w:rsidRDefault="00B95F79">
            <w:pPr>
              <w:rPr>
                <w:rFonts w:eastAsia="Times New Roman"/>
                <w:i/>
                <w:iCs/>
                <w:color w:val="000000"/>
                <w:szCs w:val="20"/>
                <w:lang w:val="en-AU"/>
              </w:rPr>
            </w:pPr>
            <w:r w:rsidRPr="007604C6">
              <w:rPr>
                <w:rFonts w:eastAsia="Times New Roman"/>
                <w:i/>
                <w:iCs/>
                <w:color w:val="000000"/>
                <w:szCs w:val="20"/>
                <w:lang w:val="en-AU"/>
              </w:rPr>
              <w:t xml:space="preserve">By answering this question, you will develop IDEAS for change. </w:t>
            </w:r>
          </w:p>
          <w:p w14:paraId="508E0B66" w14:textId="77777777" w:rsidR="00B95F79" w:rsidRPr="007604C6" w:rsidRDefault="00B95F79">
            <w:pPr>
              <w:rPr>
                <w:rFonts w:eastAsia="Times New Roman"/>
                <w:i/>
                <w:iCs/>
                <w:color w:val="000000"/>
                <w:szCs w:val="20"/>
                <w:lang w:val="en-AU"/>
              </w:rPr>
            </w:pPr>
            <w:r w:rsidRPr="007604C6">
              <w:rPr>
                <w:rFonts w:eastAsia="Times New Roman"/>
                <w:i/>
                <w:iCs/>
                <w:color w:val="000000"/>
                <w:szCs w:val="20"/>
                <w:lang w:val="en-AU"/>
              </w:rPr>
              <w:t xml:space="preserve">Tip: Engage the whole team in formulating change ideas using tools such as brainstorming, driver diagrams or process mapping. Include any predictions and measure their effect quickly. </w:t>
            </w:r>
          </w:p>
        </w:tc>
      </w:tr>
      <w:tr w:rsidR="00B95F79" w:rsidRPr="007604C6" w14:paraId="5FFE506D" w14:textId="77777777" w:rsidTr="00CE1FE0">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8EAADB"/>
              <w:left w:val="single" w:sz="4" w:space="0" w:color="8EAADB"/>
              <w:bottom w:val="single" w:sz="4" w:space="0" w:color="8EAADB"/>
              <w:right w:val="single" w:sz="4" w:space="0" w:color="8EAADB"/>
            </w:tcBorders>
            <w:shd w:val="clear" w:color="auto" w:fill="FFFFFF"/>
            <w:vAlign w:val="center"/>
            <w:hideMark/>
          </w:tcPr>
          <w:p w14:paraId="760D495C" w14:textId="77777777" w:rsidR="00B95F79" w:rsidRPr="007604C6" w:rsidRDefault="00B95F79">
            <w:pPr>
              <w:spacing w:before="40" w:after="40"/>
              <w:rPr>
                <w:rFonts w:eastAsia="Times New Roman" w:cs="Times New Roman"/>
                <w:szCs w:val="20"/>
                <w:lang w:val="en-AU"/>
              </w:rPr>
            </w:pPr>
            <w:r w:rsidRPr="007604C6">
              <w:rPr>
                <w:rFonts w:eastAsia="Times New Roman" w:cs="Times New Roman"/>
                <w:szCs w:val="20"/>
                <w:lang w:val="en-AU"/>
              </w:rPr>
              <w:t>Idea 1</w:t>
            </w:r>
          </w:p>
        </w:tc>
        <w:tc>
          <w:tcPr>
            <w:tcW w:w="4229" w:type="pct"/>
            <w:gridSpan w:val="3"/>
            <w:tcBorders>
              <w:top w:val="single" w:sz="4" w:space="0" w:color="8EAADB"/>
              <w:left w:val="single" w:sz="4" w:space="0" w:color="8EAADB"/>
              <w:bottom w:val="single" w:sz="4" w:space="0" w:color="8EAADB"/>
              <w:right w:val="single" w:sz="4" w:space="0" w:color="8EAADB"/>
            </w:tcBorders>
            <w:shd w:val="clear" w:color="auto" w:fill="FFFFFF"/>
          </w:tcPr>
          <w:p w14:paraId="76C433A6" w14:textId="77777777" w:rsidR="00B95F79" w:rsidRPr="007604C6" w:rsidRDefault="00B95F79">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lang w:val="en-AU"/>
              </w:rPr>
            </w:pPr>
            <w:r w:rsidRPr="007604C6">
              <w:rPr>
                <w:rFonts w:eastAsia="Times New Roman" w:cstheme="minorHAnsi"/>
                <w:color w:val="000000"/>
                <w:szCs w:val="20"/>
                <w:lang w:eastAsia="en-AU"/>
              </w:rPr>
              <w:t>Extract a list of patients flagged as active patients who are not registered for MyMedicare.</w:t>
            </w:r>
          </w:p>
        </w:tc>
      </w:tr>
      <w:tr w:rsidR="00B95F79" w:rsidRPr="007604C6" w14:paraId="559EBC94" w14:textId="77777777" w:rsidTr="00CE1FE0">
        <w:trPr>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8EAADB"/>
              <w:left w:val="single" w:sz="4" w:space="0" w:color="8EAADB"/>
              <w:bottom w:val="single" w:sz="4" w:space="0" w:color="8EAADB"/>
              <w:right w:val="single" w:sz="4" w:space="0" w:color="8EAADB"/>
            </w:tcBorders>
            <w:shd w:val="clear" w:color="auto" w:fill="FFFFFF"/>
            <w:vAlign w:val="center"/>
            <w:hideMark/>
          </w:tcPr>
          <w:p w14:paraId="3A605FCE" w14:textId="77777777" w:rsidR="00B95F79" w:rsidRPr="007604C6" w:rsidRDefault="00B95F79">
            <w:pPr>
              <w:spacing w:before="40" w:after="40"/>
              <w:rPr>
                <w:rFonts w:eastAsia="Times New Roman" w:cs="Times New Roman"/>
                <w:szCs w:val="20"/>
                <w:lang w:val="en-AU"/>
              </w:rPr>
            </w:pPr>
            <w:r w:rsidRPr="007604C6">
              <w:rPr>
                <w:rFonts w:eastAsia="Times New Roman" w:cs="Times New Roman"/>
                <w:szCs w:val="20"/>
                <w:lang w:val="en-AU"/>
              </w:rPr>
              <w:t>Idea 2</w:t>
            </w:r>
          </w:p>
        </w:tc>
        <w:tc>
          <w:tcPr>
            <w:tcW w:w="4229" w:type="pct"/>
            <w:gridSpan w:val="3"/>
            <w:tcBorders>
              <w:top w:val="single" w:sz="4" w:space="0" w:color="8EAADB"/>
              <w:left w:val="single" w:sz="4" w:space="0" w:color="8EAADB"/>
              <w:bottom w:val="single" w:sz="4" w:space="0" w:color="8EAADB"/>
              <w:right w:val="single" w:sz="4" w:space="0" w:color="8EAADB"/>
            </w:tcBorders>
            <w:shd w:val="clear" w:color="auto" w:fill="FFFFFF"/>
          </w:tcPr>
          <w:p w14:paraId="1E48457E" w14:textId="77777777" w:rsidR="00B95F79" w:rsidRPr="007604C6" w:rsidRDefault="00B95F79">
            <w:pPr>
              <w:spacing w:before="240"/>
              <w:cnfStyle w:val="000000000000" w:firstRow="0" w:lastRow="0" w:firstColumn="0" w:lastColumn="0" w:oddVBand="0" w:evenVBand="0" w:oddHBand="0" w:evenHBand="0" w:firstRowFirstColumn="0" w:firstRowLastColumn="0" w:lastRowFirstColumn="0" w:lastRowLastColumn="0"/>
              <w:rPr>
                <w:rFonts w:eastAsia="Times New Roman"/>
                <w:szCs w:val="20"/>
                <w:lang w:val="en-AU"/>
              </w:rPr>
            </w:pPr>
            <w:r w:rsidRPr="007604C6">
              <w:rPr>
                <w:rFonts w:eastAsia="Times New Roman" w:cstheme="minorHAnsi"/>
                <w:color w:val="000000"/>
                <w:szCs w:val="20"/>
                <w:lang w:eastAsia="en-AU"/>
              </w:rPr>
              <w:t>Engage with staff to verify patient records (e.g., contact patients to confirm activity status and preferred GP).</w:t>
            </w:r>
          </w:p>
        </w:tc>
      </w:tr>
      <w:tr w:rsidR="00B95F79" w:rsidRPr="007604C6" w14:paraId="51BDD746" w14:textId="77777777" w:rsidTr="00CE1FE0">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8EAADB"/>
              <w:left w:val="single" w:sz="4" w:space="0" w:color="8EAADB"/>
              <w:bottom w:val="single" w:sz="4" w:space="0" w:color="8EAADB"/>
              <w:right w:val="single" w:sz="4" w:space="0" w:color="8EAADB"/>
            </w:tcBorders>
            <w:shd w:val="clear" w:color="auto" w:fill="FFFFFF"/>
            <w:vAlign w:val="center"/>
            <w:hideMark/>
          </w:tcPr>
          <w:p w14:paraId="45B55062" w14:textId="77777777" w:rsidR="00B95F79" w:rsidRPr="007604C6" w:rsidRDefault="00B95F79">
            <w:pPr>
              <w:spacing w:before="40" w:after="40"/>
              <w:rPr>
                <w:rFonts w:eastAsia="Times New Roman" w:cs="Times New Roman"/>
                <w:szCs w:val="20"/>
                <w:lang w:val="en-AU"/>
              </w:rPr>
            </w:pPr>
            <w:r w:rsidRPr="007604C6">
              <w:rPr>
                <w:rFonts w:eastAsia="Times New Roman" w:cs="Times New Roman"/>
                <w:szCs w:val="20"/>
                <w:lang w:val="en-AU"/>
              </w:rPr>
              <w:t>Idea 3</w:t>
            </w:r>
          </w:p>
        </w:tc>
        <w:tc>
          <w:tcPr>
            <w:tcW w:w="4229" w:type="pct"/>
            <w:gridSpan w:val="3"/>
            <w:tcBorders>
              <w:top w:val="single" w:sz="4" w:space="0" w:color="8EAADB"/>
              <w:left w:val="single" w:sz="4" w:space="0" w:color="8EAADB"/>
              <w:bottom w:val="single" w:sz="4" w:space="0" w:color="8EAADB"/>
              <w:right w:val="single" w:sz="4" w:space="0" w:color="8EAADB"/>
            </w:tcBorders>
            <w:shd w:val="clear" w:color="auto" w:fill="FFFFFF"/>
          </w:tcPr>
          <w:p w14:paraId="57D9988A" w14:textId="77777777" w:rsidR="00B95F79" w:rsidRPr="007604C6" w:rsidRDefault="00B95F79">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lang w:val="en-AU"/>
              </w:rPr>
            </w:pPr>
            <w:r w:rsidRPr="007604C6">
              <w:rPr>
                <w:rFonts w:eastAsia="Times New Roman" w:cstheme="minorHAnsi"/>
                <w:color w:val="000000"/>
                <w:szCs w:val="20"/>
                <w:lang w:eastAsia="en-AU"/>
              </w:rPr>
              <w:t>Ensure patients are properly registered with MyMedicare and that their records are accurate.</w:t>
            </w:r>
          </w:p>
        </w:tc>
      </w:tr>
      <w:tr w:rsidR="00B95F79" w:rsidRPr="007604C6" w14:paraId="14CCF287" w14:textId="77777777" w:rsidTr="00CE1FE0">
        <w:trPr>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8EAADB"/>
              <w:left w:val="single" w:sz="4" w:space="0" w:color="8EAADB"/>
              <w:bottom w:val="single" w:sz="4" w:space="0" w:color="8EAADB"/>
              <w:right w:val="single" w:sz="4" w:space="0" w:color="8EAADB"/>
            </w:tcBorders>
            <w:shd w:val="clear" w:color="auto" w:fill="FFFFFF"/>
            <w:vAlign w:val="center"/>
            <w:hideMark/>
          </w:tcPr>
          <w:p w14:paraId="7AF87CE8" w14:textId="77777777" w:rsidR="00B95F79" w:rsidRPr="007604C6" w:rsidRDefault="00B95F79">
            <w:pPr>
              <w:spacing w:before="40" w:after="40"/>
              <w:rPr>
                <w:rFonts w:eastAsia="Times New Roman" w:cs="Times New Roman"/>
                <w:szCs w:val="20"/>
                <w:lang w:val="en-AU"/>
              </w:rPr>
            </w:pPr>
            <w:r w:rsidRPr="007604C6">
              <w:rPr>
                <w:rFonts w:eastAsia="Times New Roman" w:cs="Times New Roman"/>
                <w:szCs w:val="20"/>
                <w:lang w:val="en-AU"/>
              </w:rPr>
              <w:t>Idea 4</w:t>
            </w:r>
          </w:p>
        </w:tc>
        <w:tc>
          <w:tcPr>
            <w:tcW w:w="4229" w:type="pct"/>
            <w:gridSpan w:val="3"/>
            <w:tcBorders>
              <w:top w:val="single" w:sz="4" w:space="0" w:color="8EAADB"/>
              <w:left w:val="single" w:sz="4" w:space="0" w:color="8EAADB"/>
              <w:bottom w:val="single" w:sz="4" w:space="0" w:color="8EAADB"/>
              <w:right w:val="single" w:sz="4" w:space="0" w:color="8EAADB"/>
            </w:tcBorders>
            <w:shd w:val="clear" w:color="auto" w:fill="FFFFFF"/>
          </w:tcPr>
          <w:p w14:paraId="29DCC060" w14:textId="77777777" w:rsidR="00B95F79" w:rsidRPr="007604C6" w:rsidRDefault="00B95F79">
            <w:pPr>
              <w:spacing w:before="240"/>
              <w:cnfStyle w:val="000000000000" w:firstRow="0" w:lastRow="0" w:firstColumn="0" w:lastColumn="0" w:oddVBand="0" w:evenVBand="0" w:oddHBand="0" w:evenHBand="0" w:firstRowFirstColumn="0" w:firstRowLastColumn="0" w:lastRowFirstColumn="0" w:lastRowLastColumn="0"/>
              <w:rPr>
                <w:rFonts w:eastAsia="Times New Roman"/>
                <w:szCs w:val="20"/>
                <w:lang w:val="en-AU"/>
              </w:rPr>
            </w:pPr>
            <w:r w:rsidRPr="007604C6">
              <w:rPr>
                <w:rFonts w:eastAsia="Times New Roman" w:cstheme="minorHAnsi"/>
                <w:color w:val="000000"/>
                <w:szCs w:val="20"/>
                <w:lang w:eastAsia="en-AU"/>
              </w:rPr>
              <w:t>Incorporate MyMedicare enrolment discussions during patient contact and pre-plan for upcoming appointments</w:t>
            </w:r>
          </w:p>
        </w:tc>
      </w:tr>
      <w:tr w:rsidR="00B95F79" w:rsidRPr="007604C6" w14:paraId="7D39681C" w14:textId="77777777" w:rsidTr="00CE1FE0">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8EAADB"/>
              <w:left w:val="single" w:sz="4" w:space="0" w:color="8EAADB"/>
              <w:bottom w:val="single" w:sz="4" w:space="0" w:color="8EAADB"/>
              <w:right w:val="single" w:sz="4" w:space="0" w:color="8EAADB"/>
            </w:tcBorders>
            <w:shd w:val="clear" w:color="auto" w:fill="E7E6E6"/>
            <w:vAlign w:val="center"/>
            <w:hideMark/>
          </w:tcPr>
          <w:p w14:paraId="2A49D6EB" w14:textId="77777777" w:rsidR="00B95F79" w:rsidRPr="007604C6" w:rsidRDefault="00B95F79">
            <w:pPr>
              <w:spacing w:before="40" w:after="40"/>
              <w:rPr>
                <w:rFonts w:eastAsia="Times New Roman" w:cs="Times New Roman"/>
                <w:szCs w:val="20"/>
                <w:lang w:val="en-AU"/>
              </w:rPr>
            </w:pPr>
            <w:r w:rsidRPr="007604C6">
              <w:rPr>
                <w:rFonts w:eastAsia="Times New Roman"/>
                <w:color w:val="077EBC"/>
                <w:szCs w:val="20"/>
                <w:lang w:val="en-AU"/>
              </w:rPr>
              <w:t>Next steps:</w:t>
            </w:r>
          </w:p>
        </w:tc>
        <w:tc>
          <w:tcPr>
            <w:tcW w:w="4229" w:type="pct"/>
            <w:gridSpan w:val="3"/>
            <w:tcBorders>
              <w:top w:val="single" w:sz="4" w:space="0" w:color="8EAADB"/>
              <w:left w:val="single" w:sz="4" w:space="0" w:color="8EAADB"/>
              <w:bottom w:val="single" w:sz="4" w:space="0" w:color="8EAADB"/>
              <w:right w:val="single" w:sz="4" w:space="0" w:color="8EAADB"/>
            </w:tcBorders>
            <w:shd w:val="clear" w:color="auto" w:fill="E7E6E6"/>
            <w:vAlign w:val="center"/>
            <w:hideMark/>
          </w:tcPr>
          <w:p w14:paraId="6DC6C326" w14:textId="77777777" w:rsidR="00B95F79" w:rsidRPr="007604C6" w:rsidRDefault="00B95F79">
            <w:pPr>
              <w:cnfStyle w:val="000000100000" w:firstRow="0" w:lastRow="0" w:firstColumn="0" w:lastColumn="0" w:oddVBand="0" w:evenVBand="0" w:oddHBand="1" w:evenHBand="0" w:firstRowFirstColumn="0" w:firstRowLastColumn="0" w:lastRowFirstColumn="0" w:lastRowLastColumn="0"/>
              <w:rPr>
                <w:rFonts w:eastAsia="Times New Roman" w:cs="Times New Roman"/>
                <w:i/>
                <w:iCs/>
                <w:szCs w:val="20"/>
                <w:lang w:val="en-AU"/>
              </w:rPr>
            </w:pPr>
            <w:r w:rsidRPr="007604C6">
              <w:rPr>
                <w:rFonts w:eastAsia="Times New Roman"/>
                <w:i/>
                <w:iCs/>
                <w:color w:val="000000"/>
                <w:szCs w:val="20"/>
                <w:lang w:val="en-AU"/>
              </w:rPr>
              <w:t>Each idea may involve multiple short and small PDSA cycles.</w:t>
            </w:r>
          </w:p>
        </w:tc>
      </w:tr>
    </w:tbl>
    <w:p w14:paraId="1E5BFC2D" w14:textId="77777777" w:rsidR="00B95F79" w:rsidRPr="007143B8" w:rsidRDefault="00B95F79" w:rsidP="00B95F79">
      <w:pPr>
        <w:pStyle w:val="Subtitle"/>
        <w:jc w:val="center"/>
        <w:rPr>
          <w:rFonts w:eastAsia="Times New Roman"/>
          <w:b w:val="0"/>
          <w:bCs/>
          <w:color w:val="003D69"/>
          <w:sz w:val="32"/>
          <w:szCs w:val="32"/>
          <w:lang w:eastAsia="en-AU"/>
        </w:rPr>
      </w:pPr>
      <w:r w:rsidRPr="008D7FC6">
        <w:br w:type="page"/>
      </w:r>
      <w:r w:rsidRPr="007143B8">
        <w:rPr>
          <w:rFonts w:eastAsia="Times New Roman"/>
          <w:bCs/>
          <w:color w:val="003D69"/>
          <w:sz w:val="32"/>
          <w:szCs w:val="32"/>
          <w:lang w:eastAsia="en-AU"/>
        </w:rPr>
        <w:lastRenderedPageBreak/>
        <w:t>PDSA (Plan-Do-Study-Act)</w:t>
      </w:r>
    </w:p>
    <w:tbl>
      <w:tblPr>
        <w:tblStyle w:val="GridTable4-Accent1"/>
        <w:tblW w:w="5000" w:type="pct"/>
        <w:shd w:val="clear" w:color="auto" w:fill="DCF2EE" w:themeFill="accent2" w:themeFillTint="33"/>
        <w:tblLook w:val="04A0" w:firstRow="1" w:lastRow="0" w:firstColumn="1" w:lastColumn="0" w:noHBand="0" w:noVBand="1"/>
      </w:tblPr>
      <w:tblGrid>
        <w:gridCol w:w="9299"/>
      </w:tblGrid>
      <w:tr w:rsidR="00B95F79" w:rsidRPr="007143B8" w14:paraId="64220E3B" w14:textId="77777777" w:rsidTr="00D41A4B">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49E60385" w14:textId="77777777" w:rsidR="00B95F79" w:rsidRPr="007143B8" w:rsidRDefault="00B95F79">
            <w:pPr>
              <w:rPr>
                <w:color w:val="auto"/>
                <w:lang w:val="en-AU"/>
              </w:rPr>
            </w:pPr>
            <w:r w:rsidRPr="007143B8">
              <w:rPr>
                <w:color w:val="auto"/>
                <w:lang w:val="en-AU"/>
              </w:rPr>
              <w:t>Step 2: Doing Part - Plan-Do-Study-Act</w:t>
            </w:r>
          </w:p>
          <w:p w14:paraId="1821CF80" w14:textId="77777777" w:rsidR="00B95F79" w:rsidRPr="007143B8" w:rsidRDefault="00B95F79">
            <w:pPr>
              <w:rPr>
                <w:b w:val="0"/>
                <w:bCs w:val="0"/>
                <w:color w:val="auto"/>
                <w:lang w:val="en-AU"/>
              </w:rPr>
            </w:pPr>
            <w:r w:rsidRPr="007143B8">
              <w:rPr>
                <w:b w:val="0"/>
                <w:bCs w:val="0"/>
                <w:i/>
                <w:iCs/>
                <w:color w:val="auto"/>
                <w:lang w:val="en-AU"/>
              </w:rPr>
              <w:t>Once you have completed the Model for Improvement (MFI), use the template below to document and track your PDSA cycles (i.e. small rapid tests of change).</w:t>
            </w:r>
          </w:p>
        </w:tc>
      </w:tr>
    </w:tbl>
    <w:p w14:paraId="0988D823" w14:textId="77777777" w:rsidR="00B95F79" w:rsidRPr="007143B8" w:rsidRDefault="00B95F79" w:rsidP="00B95F79"/>
    <w:tbl>
      <w:tblPr>
        <w:tblStyle w:val="ListTable3"/>
        <w:tblW w:w="5000" w:type="pct"/>
        <w:tblLook w:val="04A0" w:firstRow="1" w:lastRow="0" w:firstColumn="1" w:lastColumn="0" w:noHBand="0" w:noVBand="1"/>
      </w:tblPr>
      <w:tblGrid>
        <w:gridCol w:w="1145"/>
        <w:gridCol w:w="1503"/>
        <w:gridCol w:w="1663"/>
        <w:gridCol w:w="1663"/>
        <w:gridCol w:w="1663"/>
        <w:gridCol w:w="1662"/>
      </w:tblGrid>
      <w:tr w:rsidR="00B95F79" w:rsidRPr="007143B8" w14:paraId="38B240D6" w14:textId="77777777" w:rsidTr="00D41A4B">
        <w:trPr>
          <w:cnfStyle w:val="100000000000" w:firstRow="1" w:lastRow="0" w:firstColumn="0" w:lastColumn="0" w:oddVBand="0" w:evenVBand="0" w:oddHBand="0" w:evenHBand="0" w:firstRowFirstColumn="0" w:firstRowLastColumn="0" w:lastRowFirstColumn="0" w:lastRowLastColumn="0"/>
          <w:trHeight w:val="454"/>
        </w:trPr>
        <w:tc>
          <w:tcPr>
            <w:cnfStyle w:val="001000000100" w:firstRow="0" w:lastRow="0" w:firstColumn="1" w:lastColumn="0" w:oddVBand="0" w:evenVBand="0" w:oddHBand="0" w:evenHBand="0" w:firstRowFirstColumn="1" w:firstRowLastColumn="0" w:lastRowFirstColumn="0" w:lastRowLastColumn="0"/>
            <w:tcW w:w="582" w:type="pct"/>
            <w:hideMark/>
          </w:tcPr>
          <w:p w14:paraId="61D85D00" w14:textId="77777777" w:rsidR="00B95F79" w:rsidRPr="00D41A4B" w:rsidRDefault="00B95F79">
            <w:pPr>
              <w:rPr>
                <w:color w:val="FFFFFF" w:themeColor="background1"/>
              </w:rPr>
            </w:pPr>
            <w:r w:rsidRPr="00D41A4B">
              <w:rPr>
                <w:color w:val="FFFFFF" w:themeColor="background1"/>
              </w:rPr>
              <w:t>Idea</w:t>
            </w:r>
          </w:p>
        </w:tc>
        <w:tc>
          <w:tcPr>
            <w:tcW w:w="1716" w:type="pct"/>
            <w:gridSpan w:val="2"/>
            <w:hideMark/>
          </w:tcPr>
          <w:p w14:paraId="4474C23C" w14:textId="77777777" w:rsidR="00B95F79" w:rsidRPr="00D41A4B" w:rsidRDefault="00B95F79">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D41A4B">
              <w:rPr>
                <w:color w:val="FFFFFF" w:themeColor="background1"/>
              </w:rPr>
              <w:t>Plan</w:t>
            </w:r>
          </w:p>
        </w:tc>
        <w:tc>
          <w:tcPr>
            <w:tcW w:w="901" w:type="pct"/>
            <w:hideMark/>
          </w:tcPr>
          <w:p w14:paraId="4E4C4D97" w14:textId="77777777" w:rsidR="00B95F79" w:rsidRPr="00D41A4B" w:rsidRDefault="00B95F79">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D41A4B">
              <w:rPr>
                <w:color w:val="FFFFFF" w:themeColor="background1"/>
              </w:rPr>
              <w:t>Do</w:t>
            </w:r>
          </w:p>
        </w:tc>
        <w:tc>
          <w:tcPr>
            <w:tcW w:w="901" w:type="pct"/>
            <w:hideMark/>
          </w:tcPr>
          <w:p w14:paraId="604972DE" w14:textId="77777777" w:rsidR="00B95F79" w:rsidRPr="00D41A4B" w:rsidRDefault="00B95F79">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D41A4B">
              <w:rPr>
                <w:color w:val="FFFFFF" w:themeColor="background1"/>
              </w:rPr>
              <w:t>Study</w:t>
            </w:r>
          </w:p>
        </w:tc>
        <w:tc>
          <w:tcPr>
            <w:tcW w:w="900" w:type="pct"/>
            <w:hideMark/>
          </w:tcPr>
          <w:p w14:paraId="7CC8A6C1" w14:textId="77777777" w:rsidR="00B95F79" w:rsidRPr="00D41A4B" w:rsidRDefault="00B95F79">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D41A4B">
              <w:rPr>
                <w:color w:val="FFFFFF" w:themeColor="background1"/>
              </w:rPr>
              <w:t>Act</w:t>
            </w:r>
          </w:p>
        </w:tc>
      </w:tr>
      <w:tr w:rsidR="00B95F79" w:rsidRPr="007143B8" w14:paraId="4193A35C" w14:textId="77777777" w:rsidTr="00D41A4B">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296E1BFF" w14:textId="77777777" w:rsidR="00B95F79" w:rsidRPr="007143B8" w:rsidRDefault="00B95F79">
            <w:r w:rsidRPr="007143B8">
              <w:t>#</w:t>
            </w:r>
          </w:p>
        </w:tc>
        <w:tc>
          <w:tcPr>
            <w:tcW w:w="815" w:type="pct"/>
            <w:hideMark/>
          </w:tcPr>
          <w:p w14:paraId="0034DFB4" w14:textId="77777777" w:rsidR="00B95F79" w:rsidRPr="007143B8" w:rsidRDefault="00B95F79">
            <w:pPr>
              <w:cnfStyle w:val="000000100000" w:firstRow="0" w:lastRow="0" w:firstColumn="0" w:lastColumn="0" w:oddVBand="0" w:evenVBand="0" w:oddHBand="1" w:evenHBand="0" w:firstRowFirstColumn="0" w:firstRowLastColumn="0" w:lastRowFirstColumn="0" w:lastRowLastColumn="0"/>
            </w:pPr>
            <w:r w:rsidRPr="007143B8">
              <w:rPr>
                <w:b/>
                <w:bCs/>
                <w:lang w:val="en-GB"/>
              </w:rPr>
              <w:t>Plan the test</w:t>
            </w:r>
          </w:p>
        </w:tc>
        <w:tc>
          <w:tcPr>
            <w:tcW w:w="900" w:type="pct"/>
            <w:hideMark/>
          </w:tcPr>
          <w:p w14:paraId="0776BC9C" w14:textId="77777777" w:rsidR="00B95F79" w:rsidRPr="007143B8" w:rsidRDefault="00B95F79">
            <w:pPr>
              <w:cnfStyle w:val="000000100000" w:firstRow="0" w:lastRow="0" w:firstColumn="0" w:lastColumn="0" w:oddVBand="0" w:evenVBand="0" w:oddHBand="1" w:evenHBand="0" w:firstRowFirstColumn="0" w:firstRowLastColumn="0" w:lastRowFirstColumn="0" w:lastRowLastColumn="0"/>
            </w:pPr>
            <w:r w:rsidRPr="007143B8">
              <w:rPr>
                <w:b/>
                <w:bCs/>
              </w:rPr>
              <w:t>Prediction</w:t>
            </w:r>
          </w:p>
        </w:tc>
        <w:tc>
          <w:tcPr>
            <w:tcW w:w="901" w:type="pct"/>
            <w:hideMark/>
          </w:tcPr>
          <w:p w14:paraId="712E5355" w14:textId="77777777" w:rsidR="00B95F79" w:rsidRPr="007143B8" w:rsidRDefault="00B95F79">
            <w:pPr>
              <w:cnfStyle w:val="000000100000" w:firstRow="0" w:lastRow="0" w:firstColumn="0" w:lastColumn="0" w:oddVBand="0" w:evenVBand="0" w:oddHBand="1" w:evenHBand="0" w:firstRowFirstColumn="0" w:firstRowLastColumn="0" w:lastRowFirstColumn="0" w:lastRowLastColumn="0"/>
            </w:pPr>
            <w:r w:rsidRPr="007143B8">
              <w:rPr>
                <w:b/>
                <w:bCs/>
                <w:lang w:val="en-GB"/>
              </w:rPr>
              <w:t>Do the test on small scale</w:t>
            </w:r>
          </w:p>
        </w:tc>
        <w:tc>
          <w:tcPr>
            <w:tcW w:w="901" w:type="pct"/>
            <w:hideMark/>
          </w:tcPr>
          <w:p w14:paraId="193FE7F9" w14:textId="77777777" w:rsidR="00B95F79" w:rsidRPr="007143B8" w:rsidRDefault="00B95F79">
            <w:pPr>
              <w:cnfStyle w:val="000000100000" w:firstRow="0" w:lastRow="0" w:firstColumn="0" w:lastColumn="0" w:oddVBand="0" w:evenVBand="0" w:oddHBand="1" w:evenHBand="0" w:firstRowFirstColumn="0" w:firstRowLastColumn="0" w:lastRowFirstColumn="0" w:lastRowLastColumn="0"/>
            </w:pPr>
            <w:r w:rsidRPr="007143B8">
              <w:rPr>
                <w:b/>
                <w:bCs/>
              </w:rPr>
              <w:t>Analyse the results</w:t>
            </w:r>
          </w:p>
        </w:tc>
        <w:tc>
          <w:tcPr>
            <w:tcW w:w="900" w:type="pct"/>
            <w:hideMark/>
          </w:tcPr>
          <w:p w14:paraId="43B2E8A4" w14:textId="77777777" w:rsidR="00B95F79" w:rsidRPr="007143B8" w:rsidRDefault="00B95F79">
            <w:pPr>
              <w:cnfStyle w:val="000000100000" w:firstRow="0" w:lastRow="0" w:firstColumn="0" w:lastColumn="0" w:oddVBand="0" w:evenVBand="0" w:oddHBand="1" w:evenHBand="0" w:firstRowFirstColumn="0" w:firstRowLastColumn="0" w:lastRowFirstColumn="0" w:lastRowLastColumn="0"/>
            </w:pPr>
            <w:proofErr w:type="gramStart"/>
            <w:r w:rsidRPr="007143B8">
              <w:rPr>
                <w:b/>
                <w:bCs/>
              </w:rPr>
              <w:t>Make a plan</w:t>
            </w:r>
            <w:proofErr w:type="gramEnd"/>
            <w:r w:rsidRPr="007143B8">
              <w:rPr>
                <w:b/>
                <w:bCs/>
              </w:rPr>
              <w:t xml:space="preserve"> for next step</w:t>
            </w:r>
          </w:p>
        </w:tc>
      </w:tr>
      <w:tr w:rsidR="00B95F79" w:rsidRPr="007143B8" w14:paraId="5523FCE0" w14:textId="77777777" w:rsidTr="00D41A4B">
        <w:trPr>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57EEDAB6" w14:textId="77777777" w:rsidR="00B95F79" w:rsidRPr="007143B8" w:rsidRDefault="00000000">
            <w:sdt>
              <w:sdtPr>
                <w:id w:val="-1477294871"/>
                <w:placeholder>
                  <w:docPart w:val="31F490941FA94B39B0D2F744BA32F571"/>
                </w:placeholder>
                <w:showingPlcHdr/>
              </w:sdtPr>
              <w:sdtContent>
                <w:r w:rsidR="00B95F79" w:rsidRPr="007143B8">
                  <w:rPr>
                    <w:i/>
                    <w:iCs/>
                  </w:rPr>
                  <w:t>Change idea 1.1</w:t>
                </w:r>
              </w:sdtContent>
            </w:sdt>
          </w:p>
        </w:tc>
        <w:tc>
          <w:tcPr>
            <w:tcW w:w="815" w:type="pct"/>
            <w:hideMark/>
          </w:tcPr>
          <w:p w14:paraId="01494D3D" w14:textId="33699CE7" w:rsidR="00B95F79" w:rsidRPr="006A6C1C" w:rsidRDefault="00B95F79">
            <w:pPr>
              <w:cnfStyle w:val="000000000000" w:firstRow="0" w:lastRow="0" w:firstColumn="0" w:lastColumn="0" w:oddVBand="0" w:evenVBand="0" w:oddHBand="0" w:evenHBand="0" w:firstRowFirstColumn="0" w:firstRowLastColumn="0" w:lastRowFirstColumn="0" w:lastRowLastColumn="0"/>
            </w:pPr>
            <w:r w:rsidRPr="006A6C1C">
              <w:rPr>
                <w:rFonts w:eastAsia="Times New Roman" w:cstheme="minorHAnsi"/>
                <w:color w:val="000000"/>
                <w:lang w:eastAsia="en-AU"/>
              </w:rPr>
              <w:t>Practice Manager to extract a list of patients flagged as active patients who are not registered for MyMedicare by 1/</w:t>
            </w:r>
            <w:r w:rsidR="0096362E">
              <w:rPr>
                <w:rFonts w:eastAsia="Times New Roman" w:cstheme="minorHAnsi"/>
                <w:color w:val="000000"/>
                <w:lang w:eastAsia="en-AU"/>
              </w:rPr>
              <w:t>07</w:t>
            </w:r>
            <w:r w:rsidRPr="006A6C1C">
              <w:rPr>
                <w:rFonts w:eastAsia="Times New Roman" w:cstheme="minorHAnsi"/>
                <w:color w:val="000000"/>
                <w:lang w:eastAsia="en-AU"/>
              </w:rPr>
              <w:t>/2</w:t>
            </w:r>
            <w:r w:rsidR="0096362E">
              <w:rPr>
                <w:rFonts w:eastAsia="Times New Roman" w:cstheme="minorHAnsi"/>
                <w:color w:val="000000"/>
                <w:lang w:eastAsia="en-AU"/>
              </w:rPr>
              <w:t>5</w:t>
            </w:r>
            <w:r w:rsidRPr="006A6C1C">
              <w:rPr>
                <w:rFonts w:eastAsia="Times New Roman" w:cstheme="minorHAnsi"/>
                <w:color w:val="000000"/>
                <w:lang w:eastAsia="en-AU"/>
              </w:rPr>
              <w:t xml:space="preserve">. </w:t>
            </w:r>
            <w:r w:rsidRPr="006A6C1C">
              <w:rPr>
                <w:rFonts w:eastAsia="Times New Roman" w:cstheme="minorHAnsi"/>
                <w:b/>
                <w:bCs/>
                <w:color w:val="000000"/>
                <w:lang w:eastAsia="en-AU"/>
              </w:rPr>
              <w:t xml:space="preserve">Prediction: </w:t>
            </w:r>
            <w:r w:rsidRPr="006A6C1C">
              <w:rPr>
                <w:rFonts w:eastAsia="Times New Roman" w:cstheme="minorHAnsi"/>
                <w:color w:val="000000"/>
                <w:lang w:eastAsia="en-AU"/>
              </w:rPr>
              <w:t>there will be patient</w:t>
            </w:r>
            <w:r w:rsidR="000D5C1B">
              <w:rPr>
                <w:rFonts w:eastAsia="Times New Roman" w:cstheme="minorHAnsi"/>
                <w:color w:val="000000"/>
                <w:lang w:eastAsia="en-AU"/>
              </w:rPr>
              <w:t>s</w:t>
            </w:r>
            <w:r w:rsidRPr="006A6C1C">
              <w:rPr>
                <w:rFonts w:eastAsia="Times New Roman" w:cstheme="minorHAnsi"/>
                <w:color w:val="000000"/>
                <w:lang w:eastAsia="en-AU"/>
              </w:rPr>
              <w:t xml:space="preserve"> that are inactive</w:t>
            </w:r>
            <w:r w:rsidRPr="006A6C1C">
              <w:rPr>
                <w:rFonts w:eastAsia="Times New Roman" w:cstheme="minorHAnsi"/>
                <w:b/>
                <w:bCs/>
                <w:color w:val="000000"/>
                <w:lang w:eastAsia="en-AU"/>
              </w:rPr>
              <w:t>.</w:t>
            </w:r>
          </w:p>
        </w:tc>
        <w:tc>
          <w:tcPr>
            <w:tcW w:w="900" w:type="pct"/>
            <w:hideMark/>
          </w:tcPr>
          <w:p w14:paraId="7424DDD2" w14:textId="77777777" w:rsidR="00B95F79" w:rsidRPr="006A6C1C" w:rsidRDefault="00000000">
            <w:pPr>
              <w:cnfStyle w:val="000000000000" w:firstRow="0" w:lastRow="0" w:firstColumn="0" w:lastColumn="0" w:oddVBand="0" w:evenVBand="0" w:oddHBand="0" w:evenHBand="0" w:firstRowFirstColumn="0" w:firstRowLastColumn="0" w:lastRowFirstColumn="0" w:lastRowLastColumn="0"/>
            </w:pPr>
            <w:sdt>
              <w:sdtPr>
                <w:rPr>
                  <w:rFonts w:eastAsia="Times New Roman" w:cstheme="minorHAnsi"/>
                  <w:lang w:eastAsia="en-AU"/>
                </w:rPr>
                <w:id w:val="-850417238"/>
                <w:placeholder>
                  <w:docPart w:val="4301FE31C5F44A4FBACF4DFC4C170D69"/>
                </w:placeholder>
              </w:sdtPr>
              <w:sdtContent>
                <w:r w:rsidR="00B95F79" w:rsidRPr="006A6C1C">
                  <w:rPr>
                    <w:rFonts w:eastAsia="Times New Roman" w:cstheme="minorHAnsi"/>
                    <w:lang w:eastAsia="en-AU"/>
                  </w:rPr>
                  <w:t>Completed on 1/1/23</w:t>
                </w:r>
              </w:sdtContent>
            </w:sdt>
          </w:p>
        </w:tc>
        <w:sdt>
          <w:sdtPr>
            <w:rPr>
              <w:rFonts w:eastAsia="Times New Roman" w:cstheme="minorHAnsi"/>
              <w:lang w:eastAsia="en-AU"/>
            </w:rPr>
            <w:id w:val="1375742657"/>
            <w:placeholder>
              <w:docPart w:val="078A94EAA88647FDA382B4D7428DB727"/>
            </w:placeholder>
          </w:sdtPr>
          <w:sdtContent>
            <w:tc>
              <w:tcPr>
                <w:tcW w:w="901" w:type="pct"/>
                <w:hideMark/>
              </w:tcPr>
              <w:p w14:paraId="455EB820" w14:textId="77777777" w:rsidR="00B95F79" w:rsidRPr="006A6C1C" w:rsidRDefault="00B95F79">
                <w:pPr>
                  <w:cnfStyle w:val="000000000000" w:firstRow="0" w:lastRow="0" w:firstColumn="0" w:lastColumn="0" w:oddVBand="0" w:evenVBand="0" w:oddHBand="0" w:evenHBand="0" w:firstRowFirstColumn="0" w:firstRowLastColumn="0" w:lastRowFirstColumn="0" w:lastRowLastColumn="0"/>
                </w:pPr>
                <w:r w:rsidRPr="006A6C1C">
                  <w:rPr>
                    <w:rFonts w:eastAsia="Times New Roman" w:cstheme="minorHAnsi"/>
                    <w:lang w:eastAsia="en-AU"/>
                  </w:rPr>
                  <w:t>Conduct the first round of active patient verification for 50 patients and 10 were inactive as predicted. 15 were enrolled but MyMedicare status was missing. Update records to correct status and register them for MyMedicare.</w:t>
                </w:r>
              </w:p>
            </w:tc>
          </w:sdtContent>
        </w:sdt>
        <w:sdt>
          <w:sdtPr>
            <w:rPr>
              <w:rFonts w:eastAsia="Times New Roman" w:cstheme="minorHAnsi"/>
              <w:lang w:eastAsia="en-AU"/>
            </w:rPr>
            <w:id w:val="1860242983"/>
            <w:placeholder>
              <w:docPart w:val="80FB8309A4EB4472AF2E4FC32AEF8955"/>
            </w:placeholder>
          </w:sdtPr>
          <w:sdtContent>
            <w:tc>
              <w:tcPr>
                <w:tcW w:w="901" w:type="pct"/>
                <w:hideMark/>
              </w:tcPr>
              <w:p w14:paraId="5DCA8C26" w14:textId="77777777" w:rsidR="00B95F79" w:rsidRPr="006A6C1C" w:rsidRDefault="00B95F79">
                <w:pPr>
                  <w:cnfStyle w:val="000000000000" w:firstRow="0" w:lastRow="0" w:firstColumn="0" w:lastColumn="0" w:oddVBand="0" w:evenVBand="0" w:oddHBand="0" w:evenHBand="0" w:firstRowFirstColumn="0" w:firstRowLastColumn="0" w:lastRowFirstColumn="0" w:lastRowLastColumn="0"/>
                  <w:rPr>
                    <w:i/>
                    <w:iCs/>
                  </w:rPr>
                </w:pPr>
                <w:r w:rsidRPr="006A6C1C">
                  <w:rPr>
                    <w:rFonts w:eastAsia="Times New Roman" w:cstheme="minorHAnsi"/>
                    <w:lang w:eastAsia="en-AU"/>
                  </w:rPr>
                  <w:t xml:space="preserve">Conduct a bulk archive of inactive patients. Bulk import MyMedicare enrolments to PMS instead of manual/ per patient. </w:t>
                </w:r>
                <w:r w:rsidRPr="006A6C1C">
                  <w:rPr>
                    <w:rFonts w:eastAsia="Times New Roman" w:cstheme="minorHAnsi"/>
                    <w:lang w:eastAsia="en-AU"/>
                  </w:rPr>
                  <w:br/>
                </w:r>
                <w:r w:rsidRPr="006A6C1C">
                  <w:rPr>
                    <w:rFonts w:eastAsia="Times New Roman" w:cstheme="minorHAnsi"/>
                    <w:color w:val="000000"/>
                    <w:lang w:eastAsia="en-AU"/>
                  </w:rPr>
                  <w:t>Incorporate MyMedicare enrolment discussions during patient contact and pre-plan for upcoming appointments</w:t>
                </w:r>
              </w:p>
            </w:tc>
          </w:sdtContent>
        </w:sdt>
        <w:tc>
          <w:tcPr>
            <w:tcW w:w="900" w:type="pct"/>
            <w:hideMark/>
          </w:tcPr>
          <w:p w14:paraId="3E6F768E" w14:textId="01C58AD4" w:rsidR="00B95F79" w:rsidRPr="006A6C1C" w:rsidRDefault="00B95F79">
            <w:pPr>
              <w:cnfStyle w:val="000000000000" w:firstRow="0" w:lastRow="0" w:firstColumn="0" w:lastColumn="0" w:oddVBand="0" w:evenVBand="0" w:oddHBand="0" w:evenHBand="0" w:firstRowFirstColumn="0" w:firstRowLastColumn="0" w:lastRowFirstColumn="0" w:lastRowLastColumn="0"/>
              <w:rPr>
                <w:i/>
                <w:iCs/>
              </w:rPr>
            </w:pPr>
            <w:r w:rsidRPr="006A6C1C">
              <w:rPr>
                <w:rFonts w:eastAsia="Times New Roman" w:cstheme="minorHAnsi"/>
                <w:color w:val="000000"/>
                <w:lang w:eastAsia="en-AU"/>
              </w:rPr>
              <w:t>Practice Manager to extract a list of patients flagged as active patients who are not registered for MyMedicare by 1/</w:t>
            </w:r>
            <w:r w:rsidR="0096362E">
              <w:rPr>
                <w:rFonts w:eastAsia="Times New Roman" w:cstheme="minorHAnsi"/>
                <w:color w:val="000000"/>
                <w:lang w:eastAsia="en-AU"/>
              </w:rPr>
              <w:t>09</w:t>
            </w:r>
            <w:r w:rsidRPr="006A6C1C">
              <w:rPr>
                <w:rFonts w:eastAsia="Times New Roman" w:cstheme="minorHAnsi"/>
                <w:color w:val="000000"/>
                <w:lang w:eastAsia="en-AU"/>
              </w:rPr>
              <w:t>/2</w:t>
            </w:r>
            <w:r w:rsidR="0096362E">
              <w:rPr>
                <w:rFonts w:eastAsia="Times New Roman" w:cstheme="minorHAnsi"/>
                <w:color w:val="000000"/>
                <w:lang w:eastAsia="en-AU"/>
              </w:rPr>
              <w:t>5</w:t>
            </w:r>
            <w:r w:rsidRPr="006A6C1C">
              <w:rPr>
                <w:rFonts w:eastAsia="Times New Roman" w:cstheme="minorHAnsi"/>
                <w:color w:val="000000"/>
                <w:lang w:eastAsia="en-AU"/>
              </w:rPr>
              <w:t xml:space="preserve">. </w:t>
            </w:r>
            <w:r w:rsidRPr="006A6C1C">
              <w:rPr>
                <w:rFonts w:eastAsia="Times New Roman" w:cstheme="minorHAnsi"/>
                <w:b/>
                <w:bCs/>
                <w:color w:val="000000"/>
                <w:lang w:eastAsia="en-AU"/>
              </w:rPr>
              <w:t xml:space="preserve">Prediction: </w:t>
            </w:r>
            <w:r w:rsidRPr="006A6C1C">
              <w:rPr>
                <w:rFonts w:eastAsia="Times New Roman" w:cstheme="minorHAnsi"/>
                <w:color w:val="000000"/>
                <w:lang w:eastAsia="en-AU"/>
              </w:rPr>
              <w:t>there will be patient that are inactive</w:t>
            </w:r>
            <w:r w:rsidRPr="006A6C1C">
              <w:rPr>
                <w:rFonts w:eastAsia="Times New Roman" w:cstheme="minorHAnsi"/>
                <w:b/>
                <w:bCs/>
                <w:color w:val="000000"/>
                <w:lang w:eastAsia="en-AU"/>
              </w:rPr>
              <w:t>.</w:t>
            </w:r>
          </w:p>
        </w:tc>
      </w:tr>
      <w:tr w:rsidR="00B95F79" w:rsidRPr="007143B8" w14:paraId="2521CCF7" w14:textId="77777777" w:rsidTr="00D41A4B">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60A90EAA" w14:textId="77777777" w:rsidR="00B95F79" w:rsidRPr="007143B8" w:rsidRDefault="00B95F79">
            <w:r>
              <w:t>1.2</w:t>
            </w:r>
          </w:p>
        </w:tc>
        <w:tc>
          <w:tcPr>
            <w:tcW w:w="815" w:type="pct"/>
            <w:hideMark/>
          </w:tcPr>
          <w:p w14:paraId="50A4822C" w14:textId="1FDC2848" w:rsidR="00B95F79" w:rsidRPr="006A6C1C" w:rsidRDefault="00000000">
            <w:pPr>
              <w:cnfStyle w:val="000000100000" w:firstRow="0" w:lastRow="0" w:firstColumn="0" w:lastColumn="0" w:oddVBand="0" w:evenVBand="0" w:oddHBand="1" w:evenHBand="0" w:firstRowFirstColumn="0" w:firstRowLastColumn="0" w:lastRowFirstColumn="0" w:lastRowLastColumn="0"/>
            </w:pPr>
            <w:sdt>
              <w:sdtPr>
                <w:rPr>
                  <w:i/>
                  <w:iCs/>
                </w:rPr>
                <w:id w:val="-488096238"/>
                <w:placeholder>
                  <w:docPart w:val="EDDFA770527B4DFCA3FB186859E4C661"/>
                </w:placeholder>
              </w:sdtPr>
              <w:sdtContent>
                <w:r w:rsidR="00B95F79" w:rsidRPr="006A6C1C">
                  <w:rPr>
                    <w:rFonts w:eastAsia="Times New Roman" w:cstheme="minorHAnsi"/>
                    <w:lang w:eastAsia="en-AU"/>
                  </w:rPr>
                  <w:t>Conduct a bulk archive of inactive patients</w:t>
                </w:r>
                <w:r w:rsidR="00B95F79" w:rsidRPr="006A6C1C">
                  <w:rPr>
                    <w:rFonts w:eastAsia="Times New Roman" w:cstheme="minorHAnsi"/>
                    <w:b/>
                    <w:bCs/>
                    <w:color w:val="000000"/>
                    <w:lang w:eastAsia="en-AU"/>
                  </w:rPr>
                  <w:t xml:space="preserve"> Prediction</w:t>
                </w:r>
                <w:r w:rsidR="00B95F79" w:rsidRPr="006A6C1C">
                  <w:rPr>
                    <w:rFonts w:eastAsia="Times New Roman" w:cstheme="minorHAnsi"/>
                    <w:color w:val="000000"/>
                    <w:lang w:eastAsia="en-AU"/>
                  </w:rPr>
                  <w:t xml:space="preserve">: need to </w:t>
                </w:r>
                <w:r w:rsidR="000D5C1B">
                  <w:rPr>
                    <w:rFonts w:eastAsia="Times New Roman" w:cstheme="minorHAnsi"/>
                    <w:color w:val="000000"/>
                    <w:lang w:eastAsia="en-AU"/>
                  </w:rPr>
                  <w:t xml:space="preserve">do </w:t>
                </w:r>
                <w:r w:rsidR="00B95F79" w:rsidRPr="006A6C1C">
                  <w:rPr>
                    <w:rFonts w:eastAsia="Times New Roman" w:cstheme="minorHAnsi"/>
                    <w:color w:val="000000"/>
                    <w:lang w:eastAsia="en-AU"/>
                  </w:rPr>
                  <w:t>this regularly.</w:t>
                </w:r>
              </w:sdtContent>
            </w:sdt>
          </w:p>
        </w:tc>
        <w:tc>
          <w:tcPr>
            <w:tcW w:w="900" w:type="pct"/>
          </w:tcPr>
          <w:p w14:paraId="5222B9D6" w14:textId="77777777" w:rsidR="00B95F79" w:rsidRPr="006A6C1C" w:rsidRDefault="00B95F79">
            <w:pPr>
              <w:cnfStyle w:val="000000100000" w:firstRow="0" w:lastRow="0" w:firstColumn="0" w:lastColumn="0" w:oddVBand="0" w:evenVBand="0" w:oddHBand="1" w:evenHBand="0" w:firstRowFirstColumn="0" w:firstRowLastColumn="0" w:lastRowFirstColumn="0" w:lastRowLastColumn="0"/>
            </w:pPr>
          </w:p>
        </w:tc>
        <w:tc>
          <w:tcPr>
            <w:tcW w:w="901" w:type="pct"/>
          </w:tcPr>
          <w:p w14:paraId="19401725" w14:textId="77777777" w:rsidR="00B95F79" w:rsidRPr="006A6C1C" w:rsidRDefault="00B95F79">
            <w:pPr>
              <w:cnfStyle w:val="000000100000" w:firstRow="0" w:lastRow="0" w:firstColumn="0" w:lastColumn="0" w:oddVBand="0" w:evenVBand="0" w:oddHBand="1" w:evenHBand="0" w:firstRowFirstColumn="0" w:firstRowLastColumn="0" w:lastRowFirstColumn="0" w:lastRowLastColumn="0"/>
            </w:pPr>
          </w:p>
        </w:tc>
        <w:tc>
          <w:tcPr>
            <w:tcW w:w="901" w:type="pct"/>
          </w:tcPr>
          <w:p w14:paraId="4AC49618" w14:textId="77777777" w:rsidR="00B95F79" w:rsidRPr="006A6C1C" w:rsidRDefault="00B95F79">
            <w:pPr>
              <w:cnfStyle w:val="000000100000" w:firstRow="0" w:lastRow="0" w:firstColumn="0" w:lastColumn="0" w:oddVBand="0" w:evenVBand="0" w:oddHBand="1" w:evenHBand="0" w:firstRowFirstColumn="0" w:firstRowLastColumn="0" w:lastRowFirstColumn="0" w:lastRowLastColumn="0"/>
            </w:pPr>
          </w:p>
        </w:tc>
        <w:tc>
          <w:tcPr>
            <w:tcW w:w="900" w:type="pct"/>
          </w:tcPr>
          <w:p w14:paraId="72BF04A3" w14:textId="77777777" w:rsidR="00B95F79" w:rsidRPr="006A6C1C" w:rsidRDefault="00B95F79">
            <w:pPr>
              <w:cnfStyle w:val="000000100000" w:firstRow="0" w:lastRow="0" w:firstColumn="0" w:lastColumn="0" w:oddVBand="0" w:evenVBand="0" w:oddHBand="1" w:evenHBand="0" w:firstRowFirstColumn="0" w:firstRowLastColumn="0" w:lastRowFirstColumn="0" w:lastRowLastColumn="0"/>
            </w:pPr>
          </w:p>
        </w:tc>
      </w:tr>
      <w:tr w:rsidR="00B95F79" w:rsidRPr="007143B8" w14:paraId="1D3CA85C" w14:textId="77777777" w:rsidTr="00D41A4B">
        <w:trPr>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1CC0DB00" w14:textId="77777777" w:rsidR="00B95F79" w:rsidRPr="007143B8" w:rsidRDefault="00000000">
            <w:pPr>
              <w:rPr>
                <w:i/>
                <w:iCs/>
              </w:rPr>
            </w:pPr>
            <w:sdt>
              <w:sdtPr>
                <w:rPr>
                  <w:i/>
                  <w:iCs/>
                </w:rPr>
                <w:id w:val="-1736855950"/>
                <w:placeholder>
                  <w:docPart w:val="409D84E106C34355800DCBBD88ECE4C1"/>
                </w:placeholder>
              </w:sdtPr>
              <w:sdtContent>
                <w:sdt>
                  <w:sdtPr>
                    <w:rPr>
                      <w:i/>
                      <w:iCs/>
                    </w:rPr>
                    <w:id w:val="-1359341283"/>
                    <w:placeholder>
                      <w:docPart w:val="561BC6A176F744968B814F2BB81FC236"/>
                    </w:placeholder>
                  </w:sdtPr>
                  <w:sdtContent>
                    <w:r w:rsidR="00B95F79" w:rsidRPr="007143B8">
                      <w:rPr>
                        <w:i/>
                        <w:iCs/>
                      </w:rPr>
                      <w:t>Change idea 1.2</w:t>
                    </w:r>
                  </w:sdtContent>
                </w:sdt>
              </w:sdtContent>
            </w:sdt>
          </w:p>
        </w:tc>
        <w:tc>
          <w:tcPr>
            <w:tcW w:w="815" w:type="pct"/>
            <w:hideMark/>
          </w:tcPr>
          <w:p w14:paraId="2D9E5C7A" w14:textId="77777777" w:rsidR="00B95F79" w:rsidRPr="006A6C1C" w:rsidRDefault="00000000">
            <w:pPr>
              <w:cnfStyle w:val="000000000000" w:firstRow="0" w:lastRow="0" w:firstColumn="0" w:lastColumn="0" w:oddVBand="0" w:evenVBand="0" w:oddHBand="0" w:evenHBand="0" w:firstRowFirstColumn="0" w:firstRowLastColumn="0" w:lastRowFirstColumn="0" w:lastRowLastColumn="0"/>
            </w:pPr>
            <w:sdt>
              <w:sdtPr>
                <w:rPr>
                  <w:i/>
                  <w:iCs/>
                </w:rPr>
                <w:id w:val="-1128695496"/>
                <w:placeholder>
                  <w:docPart w:val="EEA3FD24EA8B49E5B94871A8ABE046CA"/>
                </w:placeholder>
              </w:sdtPr>
              <w:sdtContent>
                <w:r w:rsidR="00B95F79" w:rsidRPr="006A6C1C">
                  <w:rPr>
                    <w:rFonts w:eastAsia="Times New Roman" w:cstheme="minorHAnsi"/>
                    <w:lang w:eastAsia="en-AU"/>
                  </w:rPr>
                  <w:t xml:space="preserve">Incorporate MyMedicare enrolment discussions during patient contact </w:t>
                </w:r>
                <w:r w:rsidR="00B95F79" w:rsidRPr="006A6C1C">
                  <w:rPr>
                    <w:rFonts w:eastAsia="Times New Roman" w:cstheme="minorHAnsi"/>
                    <w:b/>
                    <w:bCs/>
                    <w:color w:val="000000"/>
                    <w:lang w:eastAsia="en-AU"/>
                  </w:rPr>
                  <w:t xml:space="preserve">Prediction: </w:t>
                </w:r>
                <w:r w:rsidR="00B95F79" w:rsidRPr="006A6C1C">
                  <w:rPr>
                    <w:rFonts w:eastAsia="Times New Roman" w:cstheme="minorHAnsi"/>
                    <w:color w:val="000000"/>
                    <w:lang w:eastAsia="en-AU"/>
                  </w:rPr>
                  <w:t>some staff will not be comfortable with inviting patients to register</w:t>
                </w:r>
              </w:sdtContent>
            </w:sdt>
          </w:p>
        </w:tc>
        <w:tc>
          <w:tcPr>
            <w:tcW w:w="900" w:type="pct"/>
            <w:hideMark/>
          </w:tcPr>
          <w:p w14:paraId="2F4E871E" w14:textId="77777777" w:rsidR="00B95F79" w:rsidRPr="006A6C1C" w:rsidRDefault="00B95F79">
            <w:pPr>
              <w:cnfStyle w:val="000000000000" w:firstRow="0" w:lastRow="0" w:firstColumn="0" w:lastColumn="0" w:oddVBand="0" w:evenVBand="0" w:oddHBand="0" w:evenHBand="0" w:firstRowFirstColumn="0" w:firstRowLastColumn="0" w:lastRowFirstColumn="0" w:lastRowLastColumn="0"/>
            </w:pPr>
          </w:p>
        </w:tc>
        <w:tc>
          <w:tcPr>
            <w:tcW w:w="901" w:type="pct"/>
            <w:hideMark/>
          </w:tcPr>
          <w:p w14:paraId="72A258B8" w14:textId="77777777" w:rsidR="00B95F79" w:rsidRPr="006A6C1C" w:rsidRDefault="00B95F79">
            <w:pPr>
              <w:cnfStyle w:val="000000000000" w:firstRow="0" w:lastRow="0" w:firstColumn="0" w:lastColumn="0" w:oddVBand="0" w:evenVBand="0" w:oddHBand="0" w:evenHBand="0" w:firstRowFirstColumn="0" w:firstRowLastColumn="0" w:lastRowFirstColumn="0" w:lastRowLastColumn="0"/>
            </w:pPr>
          </w:p>
        </w:tc>
        <w:tc>
          <w:tcPr>
            <w:tcW w:w="901" w:type="pct"/>
            <w:hideMark/>
          </w:tcPr>
          <w:p w14:paraId="59328E57" w14:textId="77777777" w:rsidR="00B95F79" w:rsidRPr="006A6C1C" w:rsidRDefault="00B95F79">
            <w:pPr>
              <w:cnfStyle w:val="000000000000" w:firstRow="0" w:lastRow="0" w:firstColumn="0" w:lastColumn="0" w:oddVBand="0" w:evenVBand="0" w:oddHBand="0" w:evenHBand="0" w:firstRowFirstColumn="0" w:firstRowLastColumn="0" w:lastRowFirstColumn="0" w:lastRowLastColumn="0"/>
            </w:pPr>
          </w:p>
        </w:tc>
        <w:tc>
          <w:tcPr>
            <w:tcW w:w="900" w:type="pct"/>
            <w:hideMark/>
          </w:tcPr>
          <w:p w14:paraId="038B976B" w14:textId="77777777" w:rsidR="00B95F79" w:rsidRPr="006A6C1C" w:rsidRDefault="00B95F79">
            <w:pPr>
              <w:cnfStyle w:val="000000000000" w:firstRow="0" w:lastRow="0" w:firstColumn="0" w:lastColumn="0" w:oddVBand="0" w:evenVBand="0" w:oddHBand="0" w:evenHBand="0" w:firstRowFirstColumn="0" w:firstRowLastColumn="0" w:lastRowFirstColumn="0" w:lastRowLastColumn="0"/>
            </w:pPr>
          </w:p>
        </w:tc>
      </w:tr>
      <w:tr w:rsidR="00B95F79" w:rsidRPr="007143B8" w14:paraId="724FB473" w14:textId="77777777" w:rsidTr="00D41A4B">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3B1385A6" w14:textId="77777777" w:rsidR="00B95F79" w:rsidRPr="007143B8" w:rsidRDefault="00B95F79"/>
        </w:tc>
        <w:tc>
          <w:tcPr>
            <w:tcW w:w="815" w:type="pct"/>
            <w:hideMark/>
          </w:tcPr>
          <w:p w14:paraId="76FAFBEE" w14:textId="77777777" w:rsidR="00B95F79" w:rsidRPr="006A6C1C" w:rsidRDefault="00000000">
            <w:pPr>
              <w:cnfStyle w:val="000000100000" w:firstRow="0" w:lastRow="0" w:firstColumn="0" w:lastColumn="0" w:oddVBand="0" w:evenVBand="0" w:oddHBand="1" w:evenHBand="0" w:firstRowFirstColumn="0" w:firstRowLastColumn="0" w:lastRowFirstColumn="0" w:lastRowLastColumn="0"/>
            </w:pPr>
            <w:sdt>
              <w:sdtPr>
                <w:id w:val="-1503271468"/>
                <w:placeholder>
                  <w:docPart w:val="903E30E01AB742E38FD6D4660F3371B1"/>
                </w:placeholder>
              </w:sdtPr>
              <w:sdtContent>
                <w:r w:rsidR="00B95F79" w:rsidRPr="006A6C1C">
                  <w:rPr>
                    <w:i/>
                    <w:iCs/>
                  </w:rPr>
                  <w:t>Keep adding rows and cycles as needed.</w:t>
                </w:r>
                <w:r w:rsidR="00B95F79" w:rsidRPr="006A6C1C">
                  <w:t xml:space="preserve"> </w:t>
                </w:r>
              </w:sdtContent>
            </w:sdt>
          </w:p>
        </w:tc>
        <w:tc>
          <w:tcPr>
            <w:tcW w:w="900" w:type="pct"/>
            <w:hideMark/>
          </w:tcPr>
          <w:p w14:paraId="159FD65F" w14:textId="77777777" w:rsidR="00B95F79" w:rsidRPr="006A6C1C" w:rsidRDefault="00B95F79">
            <w:pPr>
              <w:cnfStyle w:val="000000100000" w:firstRow="0" w:lastRow="0" w:firstColumn="0" w:lastColumn="0" w:oddVBand="0" w:evenVBand="0" w:oddHBand="1" w:evenHBand="0" w:firstRowFirstColumn="0" w:firstRowLastColumn="0" w:lastRowFirstColumn="0" w:lastRowLastColumn="0"/>
            </w:pPr>
          </w:p>
        </w:tc>
        <w:tc>
          <w:tcPr>
            <w:tcW w:w="901" w:type="pct"/>
            <w:hideMark/>
          </w:tcPr>
          <w:p w14:paraId="2FEFA632" w14:textId="77777777" w:rsidR="00B95F79" w:rsidRPr="006A6C1C" w:rsidRDefault="00B95F79">
            <w:pPr>
              <w:cnfStyle w:val="000000100000" w:firstRow="0" w:lastRow="0" w:firstColumn="0" w:lastColumn="0" w:oddVBand="0" w:evenVBand="0" w:oddHBand="1" w:evenHBand="0" w:firstRowFirstColumn="0" w:firstRowLastColumn="0" w:lastRowFirstColumn="0" w:lastRowLastColumn="0"/>
            </w:pPr>
          </w:p>
        </w:tc>
        <w:tc>
          <w:tcPr>
            <w:tcW w:w="901" w:type="pct"/>
            <w:hideMark/>
          </w:tcPr>
          <w:p w14:paraId="17C7A209" w14:textId="77777777" w:rsidR="00B95F79" w:rsidRPr="006A6C1C" w:rsidRDefault="00B95F79">
            <w:pPr>
              <w:cnfStyle w:val="000000100000" w:firstRow="0" w:lastRow="0" w:firstColumn="0" w:lastColumn="0" w:oddVBand="0" w:evenVBand="0" w:oddHBand="1" w:evenHBand="0" w:firstRowFirstColumn="0" w:firstRowLastColumn="0" w:lastRowFirstColumn="0" w:lastRowLastColumn="0"/>
            </w:pPr>
          </w:p>
        </w:tc>
        <w:tc>
          <w:tcPr>
            <w:tcW w:w="900" w:type="pct"/>
            <w:hideMark/>
          </w:tcPr>
          <w:p w14:paraId="609FECE3" w14:textId="77777777" w:rsidR="00B95F79" w:rsidRPr="006A6C1C" w:rsidRDefault="00B95F79">
            <w:pPr>
              <w:cnfStyle w:val="000000100000" w:firstRow="0" w:lastRow="0" w:firstColumn="0" w:lastColumn="0" w:oddVBand="0" w:evenVBand="0" w:oddHBand="1" w:evenHBand="0" w:firstRowFirstColumn="0" w:firstRowLastColumn="0" w:lastRowFirstColumn="0" w:lastRowLastColumn="0"/>
            </w:pPr>
          </w:p>
        </w:tc>
      </w:tr>
      <w:tr w:rsidR="00B95F79" w:rsidRPr="007143B8" w14:paraId="179E65D6" w14:textId="77777777" w:rsidTr="00D41A4B">
        <w:trPr>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76CAA6DF" w14:textId="77777777" w:rsidR="00B95F79" w:rsidRPr="007143B8" w:rsidRDefault="00B95F79">
            <w:r w:rsidRPr="007143B8">
              <w:t>Summary of Results</w:t>
            </w:r>
          </w:p>
        </w:tc>
        <w:tc>
          <w:tcPr>
            <w:tcW w:w="4418" w:type="pct"/>
            <w:gridSpan w:val="5"/>
          </w:tcPr>
          <w:p w14:paraId="5770A608" w14:textId="77777777" w:rsidR="00B95F79" w:rsidRPr="006A6C1C" w:rsidRDefault="00B95F79">
            <w:pPr>
              <w:cnfStyle w:val="000000000000" w:firstRow="0" w:lastRow="0" w:firstColumn="0" w:lastColumn="0" w:oddVBand="0" w:evenVBand="0" w:oddHBand="0" w:evenHBand="0" w:firstRowFirstColumn="0" w:firstRowLastColumn="0" w:lastRowFirstColumn="0" w:lastRowLastColumn="0"/>
            </w:pPr>
          </w:p>
        </w:tc>
      </w:tr>
    </w:tbl>
    <w:p w14:paraId="32B58FEB" w14:textId="77777777" w:rsidR="00B95F79" w:rsidRPr="00F84DF9" w:rsidRDefault="00B95F79" w:rsidP="00B95F79">
      <w:pPr>
        <w:rPr>
          <w:rFonts w:eastAsia="Times New Roman"/>
          <w:b/>
          <w:bCs/>
          <w:sz w:val="24"/>
          <w:szCs w:val="24"/>
          <w:lang w:eastAsia="en-AU"/>
        </w:rPr>
        <w:sectPr w:rsidR="00B95F79" w:rsidRPr="00F84DF9" w:rsidSect="008B5B35">
          <w:headerReference w:type="even" r:id="rId222"/>
          <w:headerReference w:type="default" r:id="rId223"/>
          <w:footerReference w:type="default" r:id="rId224"/>
          <w:headerReference w:type="first" r:id="rId225"/>
          <w:footerReference w:type="first" r:id="rId226"/>
          <w:pgSz w:w="11906" w:h="16838"/>
          <w:pgMar w:top="2013" w:right="1440" w:bottom="1985" w:left="1157" w:header="397" w:footer="720" w:gutter="0"/>
          <w:cols w:space="720"/>
          <w:docGrid w:linePitch="299"/>
        </w:sectPr>
      </w:pPr>
    </w:p>
    <w:p w14:paraId="6403DE70" w14:textId="77777777" w:rsidR="00F3251C" w:rsidRDefault="00F3251C" w:rsidP="00D41A4B">
      <w:pPr>
        <w:pStyle w:val="Heading2"/>
      </w:pPr>
      <w:bookmarkStart w:id="136" w:name="_3.2_MFI_and"/>
      <w:bookmarkEnd w:id="136"/>
    </w:p>
    <w:p w14:paraId="5F2AF15A" w14:textId="77777777" w:rsidR="00F3251C" w:rsidRDefault="00F3251C" w:rsidP="00D41A4B">
      <w:pPr>
        <w:pStyle w:val="Heading2"/>
      </w:pPr>
    </w:p>
    <w:p w14:paraId="193A4383" w14:textId="77777777" w:rsidR="00F3251C" w:rsidRDefault="00F3251C" w:rsidP="00D41A4B">
      <w:pPr>
        <w:pStyle w:val="Heading2"/>
      </w:pPr>
    </w:p>
    <w:p w14:paraId="130C098E" w14:textId="77777777" w:rsidR="00F3251C" w:rsidRDefault="00F3251C" w:rsidP="00D41A4B">
      <w:pPr>
        <w:pStyle w:val="Heading2"/>
      </w:pPr>
    </w:p>
    <w:p w14:paraId="125C597C" w14:textId="77777777" w:rsidR="00F3251C" w:rsidRDefault="00F3251C" w:rsidP="00D41A4B">
      <w:pPr>
        <w:pStyle w:val="Heading2"/>
      </w:pPr>
    </w:p>
    <w:p w14:paraId="19C6AAF5" w14:textId="77777777" w:rsidR="00F3251C" w:rsidRDefault="00F3251C" w:rsidP="00D41A4B">
      <w:pPr>
        <w:pStyle w:val="Heading2"/>
      </w:pPr>
    </w:p>
    <w:p w14:paraId="123AA61D" w14:textId="77777777" w:rsidR="00F3251C" w:rsidRDefault="00F3251C" w:rsidP="00D41A4B">
      <w:pPr>
        <w:pStyle w:val="Heading2"/>
      </w:pPr>
    </w:p>
    <w:p w14:paraId="7197D49E" w14:textId="77777777" w:rsidR="00F3251C" w:rsidRDefault="00F3251C" w:rsidP="00D41A4B">
      <w:pPr>
        <w:pStyle w:val="Heading2"/>
      </w:pPr>
    </w:p>
    <w:p w14:paraId="5AC1CB01" w14:textId="77777777" w:rsidR="00F3251C" w:rsidRDefault="00F3251C" w:rsidP="00D41A4B">
      <w:pPr>
        <w:pStyle w:val="Heading2"/>
      </w:pPr>
    </w:p>
    <w:p w14:paraId="28EE8761" w14:textId="77777777" w:rsidR="00F3251C" w:rsidRDefault="00F3251C" w:rsidP="00D41A4B">
      <w:pPr>
        <w:pStyle w:val="Heading2"/>
      </w:pPr>
    </w:p>
    <w:p w14:paraId="7A152D88" w14:textId="77777777" w:rsidR="00F3251C" w:rsidRDefault="00F3251C" w:rsidP="00D41A4B">
      <w:pPr>
        <w:pStyle w:val="Heading2"/>
      </w:pPr>
    </w:p>
    <w:p w14:paraId="777307CC" w14:textId="77777777" w:rsidR="00F3251C" w:rsidRDefault="00F3251C" w:rsidP="00D41A4B">
      <w:pPr>
        <w:pStyle w:val="Heading2"/>
      </w:pPr>
    </w:p>
    <w:p w14:paraId="5E3A0D39" w14:textId="77777777" w:rsidR="00F3251C" w:rsidRDefault="00F3251C" w:rsidP="00D41A4B">
      <w:pPr>
        <w:pStyle w:val="Heading2"/>
      </w:pPr>
    </w:p>
    <w:p w14:paraId="295C707D" w14:textId="77777777" w:rsidR="00F3251C" w:rsidRDefault="00F3251C" w:rsidP="00D41A4B">
      <w:pPr>
        <w:pStyle w:val="Heading2"/>
      </w:pPr>
    </w:p>
    <w:p w14:paraId="6CCC471C" w14:textId="77777777" w:rsidR="00F3251C" w:rsidRDefault="00F3251C" w:rsidP="00D41A4B">
      <w:pPr>
        <w:pStyle w:val="Heading2"/>
      </w:pPr>
    </w:p>
    <w:p w14:paraId="3344A13E" w14:textId="77777777" w:rsidR="00F3251C" w:rsidRDefault="00F3251C" w:rsidP="00D41A4B">
      <w:pPr>
        <w:pStyle w:val="Heading2"/>
      </w:pPr>
    </w:p>
    <w:p w14:paraId="4745B28F" w14:textId="77777777" w:rsidR="00F3251C" w:rsidRDefault="00F3251C" w:rsidP="00D41A4B">
      <w:pPr>
        <w:pStyle w:val="Heading2"/>
      </w:pPr>
    </w:p>
    <w:p w14:paraId="45EC9CD0" w14:textId="77777777" w:rsidR="00F3251C" w:rsidRDefault="00F3251C" w:rsidP="00D41A4B">
      <w:pPr>
        <w:pStyle w:val="Heading2"/>
      </w:pPr>
    </w:p>
    <w:p w14:paraId="7CA24FE6" w14:textId="77777777" w:rsidR="00F3251C" w:rsidRDefault="00F3251C" w:rsidP="00D41A4B">
      <w:pPr>
        <w:pStyle w:val="Heading2"/>
      </w:pPr>
    </w:p>
    <w:p w14:paraId="24E9C7DA" w14:textId="77777777" w:rsidR="00F3251C" w:rsidRDefault="00F3251C" w:rsidP="00D41A4B">
      <w:pPr>
        <w:pStyle w:val="Heading2"/>
      </w:pPr>
    </w:p>
    <w:p w14:paraId="43A3766E" w14:textId="77777777" w:rsidR="00F3251C" w:rsidRDefault="00F3251C" w:rsidP="00D41A4B">
      <w:pPr>
        <w:pStyle w:val="Heading2"/>
      </w:pPr>
    </w:p>
    <w:p w14:paraId="25373681" w14:textId="77777777" w:rsidR="00F3251C" w:rsidRDefault="00F3251C" w:rsidP="00D41A4B">
      <w:pPr>
        <w:pStyle w:val="Heading2"/>
      </w:pPr>
    </w:p>
    <w:p w14:paraId="0114F061" w14:textId="77777777" w:rsidR="00F3251C" w:rsidRDefault="00F3251C" w:rsidP="00D41A4B">
      <w:pPr>
        <w:pStyle w:val="Heading2"/>
      </w:pPr>
    </w:p>
    <w:p w14:paraId="5BFD4C84" w14:textId="77777777" w:rsidR="00F3251C" w:rsidRDefault="00F3251C" w:rsidP="00D41A4B">
      <w:pPr>
        <w:pStyle w:val="Heading2"/>
      </w:pPr>
    </w:p>
    <w:p w14:paraId="40061291" w14:textId="77777777" w:rsidR="00F3251C" w:rsidRDefault="00F3251C" w:rsidP="00D41A4B">
      <w:pPr>
        <w:pStyle w:val="Heading2"/>
      </w:pPr>
    </w:p>
    <w:p w14:paraId="48432DC7" w14:textId="77777777" w:rsidR="00F3251C" w:rsidRDefault="00F3251C" w:rsidP="00D41A4B">
      <w:pPr>
        <w:pStyle w:val="Heading2"/>
      </w:pPr>
    </w:p>
    <w:p w14:paraId="38033029" w14:textId="77777777" w:rsidR="00F3251C" w:rsidRDefault="00F3251C" w:rsidP="00D41A4B">
      <w:pPr>
        <w:pStyle w:val="Heading2"/>
      </w:pPr>
    </w:p>
    <w:p w14:paraId="6780364B" w14:textId="77777777" w:rsidR="00F3251C" w:rsidRDefault="00F3251C" w:rsidP="00D41A4B">
      <w:pPr>
        <w:pStyle w:val="Heading2"/>
      </w:pPr>
    </w:p>
    <w:p w14:paraId="410FA19F" w14:textId="77777777" w:rsidR="00F3251C" w:rsidRDefault="00F3251C" w:rsidP="00D41A4B">
      <w:pPr>
        <w:pStyle w:val="Heading2"/>
      </w:pPr>
    </w:p>
    <w:p w14:paraId="28EAD4BD" w14:textId="77777777" w:rsidR="00F3251C" w:rsidRDefault="00F3251C" w:rsidP="00D41A4B">
      <w:pPr>
        <w:pStyle w:val="Heading2"/>
      </w:pPr>
    </w:p>
    <w:p w14:paraId="3C821E36" w14:textId="77777777" w:rsidR="00F3251C" w:rsidRDefault="00F3251C" w:rsidP="00D41A4B">
      <w:pPr>
        <w:pStyle w:val="Heading2"/>
      </w:pPr>
    </w:p>
    <w:p w14:paraId="0322A5EB" w14:textId="77777777" w:rsidR="00F3251C" w:rsidRDefault="00F3251C" w:rsidP="00D41A4B">
      <w:pPr>
        <w:pStyle w:val="Heading2"/>
      </w:pPr>
    </w:p>
    <w:p w14:paraId="3F21D0D0" w14:textId="77777777" w:rsidR="00F3251C" w:rsidRDefault="00F3251C" w:rsidP="00D41A4B">
      <w:pPr>
        <w:pStyle w:val="Heading2"/>
      </w:pPr>
    </w:p>
    <w:p w14:paraId="3D41A794" w14:textId="77777777" w:rsidR="00F3251C" w:rsidRDefault="00F3251C" w:rsidP="00D41A4B">
      <w:pPr>
        <w:pStyle w:val="Heading2"/>
      </w:pPr>
    </w:p>
    <w:p w14:paraId="538DD82E" w14:textId="77777777" w:rsidR="00F3251C" w:rsidRDefault="00F3251C" w:rsidP="00D41A4B">
      <w:pPr>
        <w:pStyle w:val="Heading2"/>
      </w:pPr>
    </w:p>
    <w:p w14:paraId="59477D2E" w14:textId="77777777" w:rsidR="00F3251C" w:rsidRDefault="00F3251C" w:rsidP="00D41A4B">
      <w:pPr>
        <w:pStyle w:val="Heading2"/>
      </w:pPr>
    </w:p>
    <w:p w14:paraId="0408B118" w14:textId="77777777" w:rsidR="00F3251C" w:rsidRDefault="00F3251C" w:rsidP="00D41A4B">
      <w:pPr>
        <w:pStyle w:val="Heading2"/>
      </w:pPr>
    </w:p>
    <w:p w14:paraId="4E91BD5F" w14:textId="5AEFC3E8" w:rsidR="002F7CA2" w:rsidRPr="008D7FC6" w:rsidRDefault="00D03454" w:rsidP="00D41A4B">
      <w:pPr>
        <w:pStyle w:val="Heading2"/>
      </w:pPr>
      <w:r>
        <w:lastRenderedPageBreak/>
        <w:t>3</w:t>
      </w:r>
      <w:r w:rsidR="009A3C2D">
        <w:t>.2</w:t>
      </w:r>
      <w:r w:rsidR="00633278">
        <w:t xml:space="preserve"> </w:t>
      </w:r>
      <w:r w:rsidR="002F7CA2" w:rsidRPr="008D7FC6">
        <w:t>MFI and PDSA - Correcting Missing Demographic Information</w:t>
      </w:r>
    </w:p>
    <w:p w14:paraId="481AC858" w14:textId="77777777" w:rsidR="002F7CA2" w:rsidRPr="007A68E6" w:rsidRDefault="002F7CA2" w:rsidP="002F7CA2">
      <w:pPr>
        <w:pStyle w:val="Subtitle"/>
        <w:jc w:val="center"/>
        <w:rPr>
          <w:rFonts w:eastAsia="Times New Roman"/>
          <w:b w:val="0"/>
          <w:bCs/>
          <w:color w:val="003D69"/>
          <w:sz w:val="32"/>
          <w:szCs w:val="32"/>
          <w:lang w:eastAsia="en-AU"/>
        </w:rPr>
      </w:pPr>
      <w:bookmarkStart w:id="137" w:name="_Hlk181003382"/>
      <w:r w:rsidRPr="008D7FC6">
        <w:t>Model for Improvement</w:t>
      </w:r>
    </w:p>
    <w:tbl>
      <w:tblPr>
        <w:tblStyle w:val="GridTable4-Accent12"/>
        <w:tblW w:w="5000" w:type="pct"/>
        <w:tblInd w:w="0" w:type="dxa"/>
        <w:shd w:val="clear" w:color="auto" w:fill="DCF2EE" w:themeFill="accent2" w:themeFillTint="33"/>
        <w:tblLook w:val="04A0" w:firstRow="1" w:lastRow="0" w:firstColumn="1" w:lastColumn="0" w:noHBand="0" w:noVBand="1"/>
      </w:tblPr>
      <w:tblGrid>
        <w:gridCol w:w="9299"/>
      </w:tblGrid>
      <w:tr w:rsidR="002F7CA2" w:rsidRPr="007A68E6" w14:paraId="1F24E0B1" w14:textId="77777777" w:rsidTr="00D41A4B">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4684A1D9" w14:textId="77777777" w:rsidR="002F7CA2" w:rsidRPr="007A68E6" w:rsidRDefault="002F7CA2">
            <w:pPr>
              <w:spacing w:before="120"/>
              <w:rPr>
                <w:rFonts w:eastAsia="Times New Roman"/>
                <w:color w:val="auto"/>
                <w:lang w:val="en-AU"/>
              </w:rPr>
            </w:pPr>
            <w:r w:rsidRPr="007A68E6">
              <w:rPr>
                <w:rFonts w:eastAsia="Times New Roman"/>
                <w:color w:val="auto"/>
                <w:lang w:val="en-AU"/>
              </w:rPr>
              <w:t xml:space="preserve">Step 1: Thinking Part - Three Fundamental Questions </w:t>
            </w:r>
          </w:p>
          <w:p w14:paraId="6941DF6A" w14:textId="77777777" w:rsidR="002F7CA2" w:rsidRPr="007A68E6" w:rsidRDefault="002F7CA2">
            <w:pPr>
              <w:rPr>
                <w:rFonts w:eastAsia="Times New Roman"/>
                <w:lang w:val="en-AU"/>
              </w:rPr>
            </w:pPr>
            <w:r w:rsidRPr="007A68E6">
              <w:rPr>
                <w:rFonts w:eastAsia="Times New Roman"/>
                <w:i/>
                <w:iCs/>
                <w:color w:val="000000"/>
                <w:szCs w:val="20"/>
                <w:lang w:val="en-AU"/>
              </w:rPr>
              <w:t>Complete the Model for Improvement (MFI) as a whole team.</w:t>
            </w:r>
          </w:p>
        </w:tc>
      </w:tr>
    </w:tbl>
    <w:tbl>
      <w:tblPr>
        <w:tblStyle w:val="ListTable3"/>
        <w:tblW w:w="5000" w:type="pct"/>
        <w:tblLook w:val="04A0" w:firstRow="1" w:lastRow="0" w:firstColumn="1" w:lastColumn="0" w:noHBand="0" w:noVBand="1"/>
      </w:tblPr>
      <w:tblGrid>
        <w:gridCol w:w="1434"/>
        <w:gridCol w:w="5732"/>
        <w:gridCol w:w="1032"/>
        <w:gridCol w:w="1101"/>
      </w:tblGrid>
      <w:tr w:rsidR="002F7CA2" w:rsidRPr="007A68E6" w14:paraId="4B87B490" w14:textId="77777777" w:rsidTr="00F36684">
        <w:trPr>
          <w:cnfStyle w:val="100000000000" w:firstRow="1" w:lastRow="0" w:firstColumn="0" w:lastColumn="0" w:oddVBand="0" w:evenVBand="0" w:oddHBand="0" w:evenHBand="0" w:firstRowFirstColumn="0" w:firstRowLastColumn="0" w:lastRowFirstColumn="0" w:lastRowLastColumn="0"/>
          <w:trHeight w:val="20"/>
        </w:trPr>
        <w:tc>
          <w:tcPr>
            <w:cnfStyle w:val="001000000100" w:firstRow="0" w:lastRow="0" w:firstColumn="1" w:lastColumn="0" w:oddVBand="0" w:evenVBand="0" w:oddHBand="0" w:evenHBand="0" w:firstRowFirstColumn="1" w:firstRowLastColumn="0" w:lastRowFirstColumn="0" w:lastRowLastColumn="0"/>
            <w:tcW w:w="771" w:type="pct"/>
            <w:tcBorders>
              <w:bottom w:val="single" w:sz="4" w:space="0" w:color="auto"/>
            </w:tcBorders>
            <w:hideMark/>
          </w:tcPr>
          <w:p w14:paraId="1BC0901A" w14:textId="77777777" w:rsidR="002F7CA2" w:rsidRPr="00D41A4B" w:rsidRDefault="002F7CA2">
            <w:pPr>
              <w:rPr>
                <w:rFonts w:eastAsia="Times New Roman"/>
                <w:color w:val="FFFFFF" w:themeColor="background1"/>
              </w:rPr>
            </w:pPr>
            <w:r w:rsidRPr="00D41A4B">
              <w:rPr>
                <w:rFonts w:eastAsia="Times New Roman"/>
                <w:color w:val="FFFFFF" w:themeColor="background1"/>
              </w:rPr>
              <w:t>AIM</w:t>
            </w:r>
          </w:p>
        </w:tc>
        <w:tc>
          <w:tcPr>
            <w:tcW w:w="4229" w:type="pct"/>
            <w:gridSpan w:val="3"/>
            <w:tcBorders>
              <w:bottom w:val="single" w:sz="4" w:space="0" w:color="auto"/>
            </w:tcBorders>
            <w:hideMark/>
          </w:tcPr>
          <w:p w14:paraId="4564EA92" w14:textId="77777777" w:rsidR="002F7CA2" w:rsidRPr="00D41A4B" w:rsidRDefault="002F7CA2" w:rsidP="00A73AA3">
            <w:pPr>
              <w:widowControl/>
              <w:numPr>
                <w:ilvl w:val="0"/>
                <w:numId w:val="20"/>
              </w:numPr>
              <w:spacing w:after="0"/>
              <w:contextualSpacing/>
              <w:cnfStyle w:val="100000000000" w:firstRow="1" w:lastRow="0" w:firstColumn="0" w:lastColumn="0" w:oddVBand="0" w:evenVBand="0" w:oddHBand="0" w:evenHBand="0" w:firstRowFirstColumn="0" w:firstRowLastColumn="0" w:lastRowFirstColumn="0" w:lastRowLastColumn="0"/>
              <w:rPr>
                <w:rFonts w:eastAsia="Times New Roman"/>
                <w:color w:val="FFFFFF" w:themeColor="background1"/>
              </w:rPr>
            </w:pPr>
            <w:r w:rsidRPr="00D41A4B">
              <w:rPr>
                <w:rFonts w:eastAsia="Times New Roman"/>
                <w:color w:val="FFFFFF" w:themeColor="background1"/>
              </w:rPr>
              <w:t xml:space="preserve">What are we trying to accomplish? </w:t>
            </w:r>
          </w:p>
        </w:tc>
      </w:tr>
      <w:tr w:rsidR="002F7CA2" w:rsidRPr="007A68E6" w14:paraId="5A310CAB"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3026C3C4" w14:textId="77777777" w:rsidR="002F7CA2" w:rsidRPr="007A68E6" w:rsidRDefault="002F7CA2">
            <w:pPr>
              <w:rPr>
                <w:rFonts w:eastAsia="Times New Roman"/>
                <w:color w:val="000000"/>
                <w:szCs w:val="20"/>
              </w:rPr>
            </w:pPr>
            <w:r w:rsidRPr="007A68E6">
              <w:rPr>
                <w:rFonts w:eastAsia="Times New Roman"/>
                <w:i/>
                <w:iCs/>
                <w:color w:val="000000"/>
                <w:szCs w:val="20"/>
              </w:rPr>
              <w:t>By answering this question, you will develop your GOAL for improvement. It important to establish a S.M.A.R.T (Specific, Measurable, Achievable, Relevant, Time bound) and people-crafted aim that clearly states what you are trying to achieve.</w:t>
            </w:r>
          </w:p>
        </w:tc>
      </w:tr>
      <w:tr w:rsidR="002F7CA2" w:rsidRPr="007A68E6" w14:paraId="16520AB2"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26BFED7D" w14:textId="77777777" w:rsidR="002F7CA2" w:rsidRPr="00D41A4B" w:rsidRDefault="002F7CA2">
            <w:pPr>
              <w:spacing w:before="240"/>
              <w:rPr>
                <w:rFonts w:eastAsia="Times New Roman" w:cstheme="minorHAnsi"/>
                <w:b w:val="0"/>
                <w:bCs w:val="0"/>
                <w:szCs w:val="20"/>
                <w:lang w:eastAsia="en-AU"/>
              </w:rPr>
            </w:pPr>
            <w:r w:rsidRPr="00D41A4B">
              <w:rPr>
                <w:rFonts w:eastAsia="Times New Roman" w:cstheme="minorHAnsi"/>
                <w:szCs w:val="20"/>
                <w:lang w:eastAsia="en-AU"/>
              </w:rPr>
              <w:t>Reduce the number of patient records with missing or incorrect demographic information (age, sex, and duplicate records) by 250% within three months, while promoting MyMedicare enrolment.</w:t>
            </w:r>
          </w:p>
          <w:p w14:paraId="2C06A76F" w14:textId="77777777" w:rsidR="002F7CA2" w:rsidRPr="00D41A4B" w:rsidRDefault="002F7CA2">
            <w:pPr>
              <w:spacing w:before="240"/>
              <w:rPr>
                <w:rFonts w:eastAsia="Times New Roman" w:cs="Times New Roman"/>
                <w:szCs w:val="20"/>
              </w:rPr>
            </w:pPr>
          </w:p>
        </w:tc>
      </w:tr>
      <w:tr w:rsidR="002F7CA2" w:rsidRPr="007A68E6" w14:paraId="4EB7C25E" w14:textId="77777777" w:rsidTr="00F3668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auto"/>
              <w:left w:val="single" w:sz="4" w:space="0" w:color="auto"/>
              <w:bottom w:val="single" w:sz="4" w:space="0" w:color="auto"/>
              <w:right w:val="single" w:sz="4" w:space="0" w:color="auto"/>
            </w:tcBorders>
            <w:hideMark/>
          </w:tcPr>
          <w:p w14:paraId="6470F912" w14:textId="77777777" w:rsidR="002F7CA2" w:rsidRPr="00D41A4B" w:rsidRDefault="002F7CA2">
            <w:pPr>
              <w:rPr>
                <w:rFonts w:eastAsia="Times New Roman"/>
                <w:color w:val="FFFFFF"/>
                <w:szCs w:val="20"/>
              </w:rPr>
            </w:pPr>
            <w:r w:rsidRPr="00D41A4B">
              <w:rPr>
                <w:rFonts w:eastAsia="Times New Roman"/>
                <w:color w:val="FFFFFF"/>
                <w:szCs w:val="20"/>
              </w:rPr>
              <w:t>MEASURE(S)</w:t>
            </w:r>
          </w:p>
        </w:tc>
        <w:tc>
          <w:tcPr>
            <w:tcW w:w="4229" w:type="pct"/>
            <w:gridSpan w:val="3"/>
            <w:tcBorders>
              <w:top w:val="single" w:sz="4" w:space="0" w:color="auto"/>
              <w:left w:val="single" w:sz="4" w:space="0" w:color="auto"/>
              <w:bottom w:val="single" w:sz="4" w:space="0" w:color="auto"/>
              <w:right w:val="single" w:sz="4" w:space="0" w:color="auto"/>
            </w:tcBorders>
            <w:hideMark/>
          </w:tcPr>
          <w:p w14:paraId="5D102066" w14:textId="77777777" w:rsidR="002F7CA2" w:rsidRPr="00D41A4B" w:rsidRDefault="002F7CA2" w:rsidP="00A73AA3">
            <w:pPr>
              <w:widowControl/>
              <w:numPr>
                <w:ilvl w:val="0"/>
                <w:numId w:val="20"/>
              </w:numPr>
              <w:adjustRightInd w:val="0"/>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rPr>
            </w:pPr>
            <w:r w:rsidRPr="00D41A4B">
              <w:rPr>
                <w:rFonts w:eastAsia="Times New Roman"/>
                <w:b/>
                <w:bCs/>
                <w:color w:val="FFFFFF"/>
                <w:szCs w:val="20"/>
              </w:rPr>
              <w:t>How will we know that a change is an improvement?</w:t>
            </w:r>
            <w:r w:rsidRPr="00D41A4B">
              <w:rPr>
                <w:rFonts w:eastAsia="Times New Roman"/>
                <w:color w:val="FFFFFF"/>
                <w:szCs w:val="20"/>
              </w:rPr>
              <w:t xml:space="preserve">  </w:t>
            </w:r>
          </w:p>
        </w:tc>
      </w:tr>
      <w:tr w:rsidR="002F7CA2" w:rsidRPr="007A68E6" w14:paraId="2CEDBE71"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7AA87DC4" w14:textId="77777777" w:rsidR="002F7CA2" w:rsidRPr="00D41A4B" w:rsidRDefault="002F7CA2">
            <w:pPr>
              <w:rPr>
                <w:rFonts w:eastAsia="Times New Roman"/>
                <w:color w:val="000000"/>
                <w:szCs w:val="20"/>
              </w:rPr>
            </w:pPr>
            <w:r w:rsidRPr="00D41A4B">
              <w:rPr>
                <w:rFonts w:eastAsia="Times New Roman"/>
                <w:i/>
                <w:iCs/>
                <w:color w:val="000000"/>
                <w:szCs w:val="20"/>
              </w:rPr>
              <w:t xml:space="preserve">By </w:t>
            </w:r>
            <w:r w:rsidRPr="00D41A4B">
              <w:rPr>
                <w:rFonts w:eastAsia="Times New Roman"/>
                <w:i/>
                <w:iCs/>
                <w:color w:val="000000"/>
                <w:szCs w:val="20"/>
                <w:shd w:val="clear" w:color="auto" w:fill="D9E2F3"/>
              </w:rPr>
              <w:t>answering this question, you will develop the MEASURE(S) you will use to track your overarching goal. Record and track your baseline measurement to allow for later comparison.</w:t>
            </w:r>
            <w:r w:rsidRPr="00D41A4B">
              <w:rPr>
                <w:rFonts w:eastAsia="Times New Roman"/>
                <w:i/>
                <w:iCs/>
                <w:color w:val="000000"/>
                <w:szCs w:val="20"/>
                <w:shd w:val="clear" w:color="auto" w:fill="D9E2F3"/>
              </w:rPr>
              <w:br/>
              <w:t>Tip: Use a Run Chart to plot trends.</w:t>
            </w:r>
          </w:p>
        </w:tc>
      </w:tr>
      <w:tr w:rsidR="002F7CA2" w:rsidRPr="007A68E6" w14:paraId="2F028E72"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37AFC0CE" w14:textId="77777777" w:rsidR="002F7CA2" w:rsidRPr="00D41A4B" w:rsidRDefault="002F7CA2">
            <w:pPr>
              <w:spacing w:before="240"/>
              <w:rPr>
                <w:rFonts w:eastAsia="Times New Roman" w:cstheme="minorHAnsi"/>
                <w:b w:val="0"/>
                <w:bCs w:val="0"/>
                <w:szCs w:val="20"/>
                <w:lang w:eastAsia="en-AU"/>
              </w:rPr>
            </w:pPr>
            <w:r w:rsidRPr="00D41A4B">
              <w:rPr>
                <w:rFonts w:eastAsia="Times New Roman" w:cstheme="minorHAnsi"/>
                <w:szCs w:val="20"/>
                <w:lang w:eastAsia="en-AU"/>
              </w:rPr>
              <w:t>Percentage of corrected records regarding age, sex, and elimination of duplicates, including enrolment status for MyMedicare.</w:t>
            </w:r>
          </w:p>
          <w:p w14:paraId="6C846AD0" w14:textId="77777777" w:rsidR="002F7CA2" w:rsidRPr="00D41A4B" w:rsidRDefault="002F7CA2">
            <w:pPr>
              <w:spacing w:before="240"/>
              <w:rPr>
                <w:rFonts w:eastAsia="Times New Roman"/>
                <w:szCs w:val="20"/>
              </w:rPr>
            </w:pPr>
          </w:p>
        </w:tc>
      </w:tr>
      <w:tr w:rsidR="002F7CA2" w:rsidRPr="007A68E6" w14:paraId="379DC2BB" w14:textId="77777777" w:rsidTr="00F36684">
        <w:trPr>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auto"/>
              <w:bottom w:val="single" w:sz="4" w:space="0" w:color="auto"/>
            </w:tcBorders>
            <w:hideMark/>
          </w:tcPr>
          <w:p w14:paraId="101F8003" w14:textId="77777777" w:rsidR="002F7CA2" w:rsidRPr="00D41A4B" w:rsidRDefault="002F7CA2">
            <w:pPr>
              <w:adjustRightInd w:val="0"/>
              <w:rPr>
                <w:rFonts w:eastAsia="Times New Roman"/>
                <w:color w:val="000000"/>
                <w:szCs w:val="20"/>
              </w:rPr>
            </w:pPr>
            <w:r w:rsidRPr="00D41A4B">
              <w:rPr>
                <w:rFonts w:eastAsia="Times New Roman"/>
                <w:color w:val="000000"/>
                <w:szCs w:val="20"/>
              </w:rPr>
              <w:t>Baseline:</w:t>
            </w:r>
          </w:p>
        </w:tc>
        <w:sdt>
          <w:sdtPr>
            <w:rPr>
              <w:color w:val="000000"/>
              <w:szCs w:val="20"/>
              <w:lang w:eastAsia="en-AU"/>
            </w:rPr>
            <w:id w:val="-2043201446"/>
            <w:placeholder>
              <w:docPart w:val="4C58940F5BC349EC9B3A0C9C7AD74F8A"/>
            </w:placeholder>
          </w:sdtPr>
          <w:sdtEndPr>
            <w:rPr>
              <w:rFonts w:cstheme="minorHAnsi"/>
            </w:rPr>
          </w:sdtEndPr>
          <w:sdtContent>
            <w:tc>
              <w:tcPr>
                <w:tcW w:w="3082" w:type="pct"/>
                <w:tcBorders>
                  <w:top w:val="single" w:sz="4" w:space="0" w:color="auto"/>
                  <w:bottom w:val="single" w:sz="4" w:space="0" w:color="auto"/>
                </w:tcBorders>
              </w:tcPr>
              <w:p w14:paraId="237EA957" w14:textId="77777777" w:rsidR="002F7CA2" w:rsidRPr="00D41A4B" w:rsidRDefault="002F7CA2">
                <w:pPr>
                  <w:adjustRightInd w:val="0"/>
                  <w:contextualSpacing/>
                  <w:cnfStyle w:val="000000000000" w:firstRow="0" w:lastRow="0" w:firstColumn="0" w:lastColumn="0" w:oddVBand="0" w:evenVBand="0" w:oddHBand="0" w:evenHBand="0" w:firstRowFirstColumn="0" w:firstRowLastColumn="0" w:lastRowFirstColumn="0" w:lastRowLastColumn="0"/>
                  <w:rPr>
                    <w:rFonts w:eastAsia="Times New Roman" w:cstheme="minorHAnsi"/>
                    <w:szCs w:val="20"/>
                    <w:lang w:eastAsia="en-AU"/>
                  </w:rPr>
                </w:pPr>
                <w:r w:rsidRPr="00D41A4B">
                  <w:rPr>
                    <w:rFonts w:eastAsia="Times New Roman" w:cstheme="minorHAnsi"/>
                    <w:szCs w:val="20"/>
                    <w:lang w:eastAsia="en-AU"/>
                  </w:rPr>
                  <w:t xml:space="preserve">6 duplicate records, 4 missing age and 1 missing gender. </w:t>
                </w:r>
              </w:p>
              <w:p w14:paraId="4D333590" w14:textId="77777777" w:rsidR="002F7CA2" w:rsidRPr="00D41A4B" w:rsidRDefault="002F7CA2">
                <w:pPr>
                  <w:spacing w:before="240"/>
                  <w:cnfStyle w:val="000000000000" w:firstRow="0" w:lastRow="0" w:firstColumn="0" w:lastColumn="0" w:oddVBand="0" w:evenVBand="0" w:oddHBand="0" w:evenHBand="0" w:firstRowFirstColumn="0" w:firstRowLastColumn="0" w:lastRowFirstColumn="0" w:lastRowLastColumn="0"/>
                  <w:rPr>
                    <w:rFonts w:eastAsia="Times New Roman"/>
                    <w:b/>
                    <w:bCs/>
                    <w:color w:val="000000"/>
                    <w:szCs w:val="20"/>
                  </w:rPr>
                </w:pPr>
                <w:r w:rsidRPr="00D41A4B">
                  <w:rPr>
                    <w:rFonts w:eastAsia="Times New Roman" w:cstheme="minorHAnsi"/>
                    <w:szCs w:val="20"/>
                    <w:lang w:eastAsia="en-AU"/>
                  </w:rPr>
                  <w:t>50 MyMedicare enrolled</w:t>
                </w:r>
              </w:p>
            </w:tc>
          </w:sdtContent>
        </w:sdt>
        <w:tc>
          <w:tcPr>
            <w:tcW w:w="555" w:type="pct"/>
            <w:tcBorders>
              <w:top w:val="single" w:sz="4" w:space="0" w:color="auto"/>
              <w:bottom w:val="single" w:sz="4" w:space="0" w:color="auto"/>
            </w:tcBorders>
            <w:hideMark/>
          </w:tcPr>
          <w:p w14:paraId="409AAFAD" w14:textId="77777777" w:rsidR="002F7CA2" w:rsidRPr="00D41A4B" w:rsidRDefault="002F7CA2">
            <w:pPr>
              <w:adjustRightInd w:val="0"/>
              <w:cnfStyle w:val="000000000000" w:firstRow="0" w:lastRow="0" w:firstColumn="0" w:lastColumn="0" w:oddVBand="0" w:evenVBand="0" w:oddHBand="0" w:evenHBand="0" w:firstRowFirstColumn="0" w:firstRowLastColumn="0" w:lastRowFirstColumn="0" w:lastRowLastColumn="0"/>
              <w:rPr>
                <w:rFonts w:eastAsia="Times New Roman"/>
                <w:b/>
                <w:bCs/>
                <w:color w:val="000000"/>
                <w:szCs w:val="20"/>
              </w:rPr>
            </w:pPr>
            <w:r w:rsidRPr="00D41A4B">
              <w:rPr>
                <w:rFonts w:eastAsia="Times New Roman"/>
                <w:b/>
                <w:bCs/>
                <w:color w:val="000000"/>
                <w:szCs w:val="20"/>
              </w:rPr>
              <w:t>Baseline date:</w:t>
            </w:r>
          </w:p>
        </w:tc>
        <w:tc>
          <w:tcPr>
            <w:tcW w:w="593" w:type="pct"/>
            <w:tcBorders>
              <w:top w:val="single" w:sz="4" w:space="0" w:color="auto"/>
              <w:bottom w:val="single" w:sz="4" w:space="0" w:color="auto"/>
            </w:tcBorders>
          </w:tcPr>
          <w:p w14:paraId="09525BF0" w14:textId="77777777" w:rsidR="002F7CA2" w:rsidRPr="00D41A4B" w:rsidRDefault="002F7CA2">
            <w:pPr>
              <w:adjustRightInd w:val="0"/>
              <w:cnfStyle w:val="000000000000" w:firstRow="0" w:lastRow="0" w:firstColumn="0" w:lastColumn="0" w:oddVBand="0" w:evenVBand="0" w:oddHBand="0" w:evenHBand="0" w:firstRowFirstColumn="0" w:firstRowLastColumn="0" w:lastRowFirstColumn="0" w:lastRowLastColumn="0"/>
              <w:rPr>
                <w:rFonts w:eastAsia="Times New Roman"/>
                <w:color w:val="000000"/>
                <w:szCs w:val="20"/>
              </w:rPr>
            </w:pPr>
          </w:p>
        </w:tc>
      </w:tr>
      <w:tr w:rsidR="002F7CA2" w:rsidRPr="007A68E6" w14:paraId="337E9475" w14:textId="77777777" w:rsidTr="00F3668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auto"/>
              <w:left w:val="single" w:sz="4" w:space="0" w:color="auto"/>
              <w:bottom w:val="single" w:sz="4" w:space="0" w:color="auto"/>
              <w:right w:val="single" w:sz="4" w:space="0" w:color="auto"/>
            </w:tcBorders>
            <w:hideMark/>
          </w:tcPr>
          <w:p w14:paraId="3A4450C8" w14:textId="77777777" w:rsidR="002F7CA2" w:rsidRPr="00D41A4B" w:rsidRDefault="002F7CA2">
            <w:pPr>
              <w:adjustRightInd w:val="0"/>
              <w:jc w:val="both"/>
              <w:rPr>
                <w:rFonts w:eastAsia="Times New Roman"/>
                <w:color w:val="FFFFFF"/>
                <w:szCs w:val="20"/>
              </w:rPr>
            </w:pPr>
            <w:r w:rsidRPr="00D41A4B">
              <w:rPr>
                <w:rFonts w:eastAsia="Times New Roman"/>
                <w:color w:val="FFFFFF"/>
                <w:szCs w:val="20"/>
              </w:rPr>
              <w:t>CHANGE IDEAS</w:t>
            </w:r>
          </w:p>
        </w:tc>
        <w:tc>
          <w:tcPr>
            <w:tcW w:w="4229" w:type="pct"/>
            <w:gridSpan w:val="3"/>
            <w:tcBorders>
              <w:top w:val="single" w:sz="4" w:space="0" w:color="auto"/>
              <w:left w:val="single" w:sz="4" w:space="0" w:color="auto"/>
              <w:bottom w:val="single" w:sz="4" w:space="0" w:color="auto"/>
              <w:right w:val="single" w:sz="4" w:space="0" w:color="auto"/>
            </w:tcBorders>
            <w:hideMark/>
          </w:tcPr>
          <w:p w14:paraId="69DBE21E" w14:textId="77777777" w:rsidR="002F7CA2" w:rsidRPr="00D41A4B" w:rsidRDefault="002F7CA2" w:rsidP="00A73AA3">
            <w:pPr>
              <w:widowControl/>
              <w:numPr>
                <w:ilvl w:val="0"/>
                <w:numId w:val="20"/>
              </w:numPr>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u w:val="single"/>
              </w:rPr>
            </w:pPr>
            <w:r w:rsidRPr="00D41A4B">
              <w:rPr>
                <w:rFonts w:eastAsia="Times New Roman"/>
                <w:b/>
                <w:bCs/>
                <w:color w:val="FFFFFF"/>
                <w:szCs w:val="20"/>
              </w:rPr>
              <w:t>What changes can we make that will result in improvement?</w:t>
            </w:r>
          </w:p>
        </w:tc>
      </w:tr>
      <w:tr w:rsidR="002F7CA2" w:rsidRPr="007A68E6" w14:paraId="5B351C89" w14:textId="77777777" w:rsidTr="00D03454">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1A121423" w14:textId="77777777" w:rsidR="002F7CA2" w:rsidRPr="00D41A4B" w:rsidRDefault="002F7CA2">
            <w:pPr>
              <w:rPr>
                <w:rFonts w:eastAsia="Times New Roman"/>
                <w:i/>
                <w:iCs/>
                <w:color w:val="000000"/>
                <w:szCs w:val="20"/>
              </w:rPr>
            </w:pPr>
            <w:r w:rsidRPr="00D41A4B">
              <w:rPr>
                <w:rFonts w:eastAsia="Times New Roman"/>
                <w:i/>
                <w:iCs/>
                <w:color w:val="000000"/>
                <w:szCs w:val="20"/>
              </w:rPr>
              <w:t xml:space="preserve">By answering this question, you will develop IDEAS for change. </w:t>
            </w:r>
          </w:p>
          <w:p w14:paraId="429B4F11" w14:textId="77777777" w:rsidR="002F7CA2" w:rsidRPr="00D41A4B" w:rsidRDefault="002F7CA2">
            <w:pPr>
              <w:rPr>
                <w:rFonts w:eastAsia="Times New Roman"/>
                <w:i/>
                <w:iCs/>
                <w:color w:val="000000"/>
                <w:szCs w:val="20"/>
              </w:rPr>
            </w:pPr>
            <w:r w:rsidRPr="00D41A4B">
              <w:rPr>
                <w:rFonts w:eastAsia="Times New Roman"/>
                <w:i/>
                <w:iCs/>
                <w:color w:val="000000"/>
                <w:szCs w:val="20"/>
              </w:rPr>
              <w:t xml:space="preserve">Tip: Engage the whole team in formulating change ideas using tools such as brainstorming, driver diagrams or process mapping. Include any predictions and measure their effect quickly. </w:t>
            </w:r>
          </w:p>
        </w:tc>
      </w:tr>
      <w:tr w:rsidR="002F7CA2" w:rsidRPr="007A68E6" w14:paraId="03109236" w14:textId="77777777" w:rsidTr="00F3668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auto"/>
              <w:left w:val="single" w:sz="4" w:space="0" w:color="auto"/>
              <w:bottom w:val="single" w:sz="4" w:space="0" w:color="auto"/>
              <w:right w:val="single" w:sz="4" w:space="0" w:color="auto"/>
            </w:tcBorders>
            <w:hideMark/>
          </w:tcPr>
          <w:p w14:paraId="1F949A0D" w14:textId="77777777" w:rsidR="002F7CA2" w:rsidRPr="00D41A4B" w:rsidRDefault="002F7CA2">
            <w:pPr>
              <w:spacing w:before="40" w:after="40"/>
              <w:rPr>
                <w:rFonts w:eastAsia="Times New Roman" w:cs="Times New Roman"/>
                <w:szCs w:val="20"/>
              </w:rPr>
            </w:pPr>
            <w:r w:rsidRPr="00D41A4B">
              <w:rPr>
                <w:rFonts w:eastAsia="Times New Roman" w:cs="Times New Roman"/>
                <w:szCs w:val="20"/>
              </w:rPr>
              <w:t>Idea 1</w:t>
            </w:r>
          </w:p>
        </w:tc>
        <w:tc>
          <w:tcPr>
            <w:tcW w:w="4229" w:type="pct"/>
            <w:gridSpan w:val="3"/>
            <w:tcBorders>
              <w:top w:val="single" w:sz="4" w:space="0" w:color="auto"/>
              <w:left w:val="single" w:sz="4" w:space="0" w:color="auto"/>
              <w:bottom w:val="single" w:sz="4" w:space="0" w:color="auto"/>
              <w:right w:val="single" w:sz="4" w:space="0" w:color="auto"/>
            </w:tcBorders>
          </w:tcPr>
          <w:p w14:paraId="22E695E1" w14:textId="77777777" w:rsidR="002F7CA2" w:rsidRPr="00D41A4B" w:rsidRDefault="002F7CA2">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rPr>
            </w:pPr>
            <w:r w:rsidRPr="00D41A4B">
              <w:rPr>
                <w:rFonts w:eastAsia="Times New Roman" w:cstheme="minorHAnsi"/>
                <w:color w:val="000000"/>
                <w:szCs w:val="20"/>
                <w:lang w:eastAsia="en-AU"/>
              </w:rPr>
              <w:t>Audit 200 patient records to identify missing or incorrect age, sex, and duplicates or use a data extraction tool (e.g. Primary Sense or CAT4 data cleansing report)</w:t>
            </w:r>
          </w:p>
        </w:tc>
      </w:tr>
      <w:tr w:rsidR="002F7CA2" w:rsidRPr="007A68E6" w14:paraId="003917E7" w14:textId="77777777" w:rsidTr="00F36684">
        <w:trPr>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auto"/>
              <w:left w:val="single" w:sz="4" w:space="0" w:color="auto"/>
              <w:bottom w:val="single" w:sz="4" w:space="0" w:color="auto"/>
              <w:right w:val="single" w:sz="4" w:space="0" w:color="auto"/>
            </w:tcBorders>
            <w:hideMark/>
          </w:tcPr>
          <w:p w14:paraId="2DC5E14F" w14:textId="77777777" w:rsidR="002F7CA2" w:rsidRPr="00D41A4B" w:rsidRDefault="002F7CA2">
            <w:pPr>
              <w:spacing w:before="40" w:after="40"/>
              <w:rPr>
                <w:rFonts w:eastAsia="Times New Roman" w:cs="Times New Roman"/>
                <w:szCs w:val="20"/>
              </w:rPr>
            </w:pPr>
            <w:r w:rsidRPr="00D41A4B">
              <w:rPr>
                <w:rFonts w:eastAsia="Times New Roman" w:cs="Times New Roman"/>
                <w:szCs w:val="20"/>
              </w:rPr>
              <w:t>Idea 2</w:t>
            </w:r>
          </w:p>
        </w:tc>
        <w:tc>
          <w:tcPr>
            <w:tcW w:w="4229" w:type="pct"/>
            <w:gridSpan w:val="3"/>
            <w:tcBorders>
              <w:top w:val="single" w:sz="4" w:space="0" w:color="auto"/>
              <w:left w:val="single" w:sz="4" w:space="0" w:color="auto"/>
              <w:bottom w:val="single" w:sz="4" w:space="0" w:color="auto"/>
              <w:right w:val="single" w:sz="4" w:space="0" w:color="auto"/>
            </w:tcBorders>
          </w:tcPr>
          <w:p w14:paraId="1B615651" w14:textId="77777777" w:rsidR="002F7CA2" w:rsidRPr="00D41A4B" w:rsidRDefault="002F7CA2">
            <w:pPr>
              <w:spacing w:before="240"/>
              <w:cnfStyle w:val="000000000000" w:firstRow="0" w:lastRow="0" w:firstColumn="0" w:lastColumn="0" w:oddVBand="0" w:evenVBand="0" w:oddHBand="0" w:evenHBand="0" w:firstRowFirstColumn="0" w:firstRowLastColumn="0" w:lastRowFirstColumn="0" w:lastRowLastColumn="0"/>
              <w:rPr>
                <w:rFonts w:eastAsia="Times New Roman"/>
                <w:szCs w:val="20"/>
              </w:rPr>
            </w:pPr>
            <w:r w:rsidRPr="00D41A4B">
              <w:rPr>
                <w:rFonts w:eastAsia="Times New Roman" w:cstheme="minorHAnsi"/>
                <w:color w:val="000000"/>
                <w:szCs w:val="20"/>
                <w:lang w:eastAsia="en-AU"/>
              </w:rPr>
              <w:t>Engage front desk and clinical staff to fill in or update missing details.</w:t>
            </w:r>
          </w:p>
        </w:tc>
      </w:tr>
      <w:tr w:rsidR="002F7CA2" w:rsidRPr="007A68E6" w14:paraId="01F0B29D" w14:textId="77777777" w:rsidTr="00F3668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auto"/>
              <w:left w:val="single" w:sz="4" w:space="0" w:color="auto"/>
              <w:bottom w:val="single" w:sz="4" w:space="0" w:color="auto"/>
              <w:right w:val="single" w:sz="4" w:space="0" w:color="auto"/>
            </w:tcBorders>
            <w:hideMark/>
          </w:tcPr>
          <w:p w14:paraId="2956AE6B" w14:textId="77777777" w:rsidR="002F7CA2" w:rsidRPr="00D41A4B" w:rsidRDefault="002F7CA2">
            <w:pPr>
              <w:spacing w:before="40" w:after="40"/>
              <w:rPr>
                <w:rFonts w:eastAsia="Times New Roman" w:cs="Times New Roman"/>
                <w:szCs w:val="20"/>
              </w:rPr>
            </w:pPr>
            <w:r w:rsidRPr="00D41A4B">
              <w:rPr>
                <w:rFonts w:eastAsia="Times New Roman" w:cs="Times New Roman"/>
                <w:szCs w:val="20"/>
              </w:rPr>
              <w:t>Idea 3</w:t>
            </w:r>
          </w:p>
        </w:tc>
        <w:tc>
          <w:tcPr>
            <w:tcW w:w="4229" w:type="pct"/>
            <w:gridSpan w:val="3"/>
            <w:tcBorders>
              <w:top w:val="single" w:sz="4" w:space="0" w:color="auto"/>
              <w:left w:val="single" w:sz="4" w:space="0" w:color="auto"/>
              <w:bottom w:val="single" w:sz="4" w:space="0" w:color="auto"/>
              <w:right w:val="single" w:sz="4" w:space="0" w:color="auto"/>
            </w:tcBorders>
          </w:tcPr>
          <w:p w14:paraId="7D6E0CDF" w14:textId="77777777" w:rsidR="002F7CA2" w:rsidRPr="00D41A4B" w:rsidRDefault="002F7CA2">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rPr>
            </w:pPr>
            <w:r w:rsidRPr="00D41A4B">
              <w:rPr>
                <w:rFonts w:eastAsia="Times New Roman" w:cstheme="minorHAnsi"/>
                <w:color w:val="000000"/>
                <w:szCs w:val="20"/>
                <w:lang w:eastAsia="en-AU"/>
              </w:rPr>
              <w:t>Remove duplicate records by merging data.</w:t>
            </w:r>
          </w:p>
        </w:tc>
      </w:tr>
      <w:tr w:rsidR="002F7CA2" w:rsidRPr="007A68E6" w14:paraId="36DF06E8" w14:textId="77777777" w:rsidTr="00F36684">
        <w:trPr>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auto"/>
              <w:left w:val="single" w:sz="4" w:space="0" w:color="auto"/>
              <w:bottom w:val="single" w:sz="4" w:space="0" w:color="auto"/>
              <w:right w:val="single" w:sz="4" w:space="0" w:color="auto"/>
            </w:tcBorders>
            <w:hideMark/>
          </w:tcPr>
          <w:p w14:paraId="0A00DE38" w14:textId="77777777" w:rsidR="002F7CA2" w:rsidRPr="00D41A4B" w:rsidRDefault="002F7CA2">
            <w:pPr>
              <w:spacing w:before="40" w:after="40"/>
              <w:rPr>
                <w:rFonts w:eastAsia="Times New Roman" w:cs="Times New Roman"/>
                <w:szCs w:val="20"/>
              </w:rPr>
            </w:pPr>
            <w:r w:rsidRPr="00D41A4B">
              <w:rPr>
                <w:rFonts w:eastAsia="Times New Roman" w:cs="Times New Roman"/>
                <w:szCs w:val="20"/>
              </w:rPr>
              <w:t>Idea 4</w:t>
            </w:r>
          </w:p>
        </w:tc>
        <w:tc>
          <w:tcPr>
            <w:tcW w:w="4229" w:type="pct"/>
            <w:gridSpan w:val="3"/>
            <w:tcBorders>
              <w:top w:val="single" w:sz="4" w:space="0" w:color="auto"/>
              <w:left w:val="single" w:sz="4" w:space="0" w:color="auto"/>
              <w:bottom w:val="single" w:sz="4" w:space="0" w:color="auto"/>
              <w:right w:val="single" w:sz="4" w:space="0" w:color="auto"/>
            </w:tcBorders>
          </w:tcPr>
          <w:p w14:paraId="5E59D220" w14:textId="77777777" w:rsidR="002F7CA2" w:rsidRPr="00D41A4B" w:rsidRDefault="002F7CA2">
            <w:pPr>
              <w:spacing w:before="240"/>
              <w:cnfStyle w:val="000000000000" w:firstRow="0" w:lastRow="0" w:firstColumn="0" w:lastColumn="0" w:oddVBand="0" w:evenVBand="0" w:oddHBand="0" w:evenHBand="0" w:firstRowFirstColumn="0" w:firstRowLastColumn="0" w:lastRowFirstColumn="0" w:lastRowLastColumn="0"/>
              <w:rPr>
                <w:rFonts w:eastAsia="Times New Roman"/>
                <w:szCs w:val="20"/>
              </w:rPr>
            </w:pPr>
            <w:r w:rsidRPr="00D41A4B">
              <w:rPr>
                <w:rFonts w:eastAsia="Times New Roman" w:cstheme="minorHAnsi"/>
                <w:color w:val="000000"/>
                <w:szCs w:val="20"/>
                <w:lang w:eastAsia="en-AU"/>
              </w:rPr>
              <w:t>During this process, ensure eligible patients are informed about and enrolled in the MyMedicare program.</w:t>
            </w:r>
          </w:p>
        </w:tc>
      </w:tr>
      <w:tr w:rsidR="002F7CA2" w:rsidRPr="007A68E6" w14:paraId="153BFEA9" w14:textId="77777777" w:rsidTr="00F3668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71" w:type="pct"/>
            <w:tcBorders>
              <w:top w:val="single" w:sz="4" w:space="0" w:color="auto"/>
            </w:tcBorders>
            <w:hideMark/>
          </w:tcPr>
          <w:p w14:paraId="2518D56A" w14:textId="77777777" w:rsidR="002F7CA2" w:rsidRPr="00D41A4B" w:rsidRDefault="002F7CA2">
            <w:pPr>
              <w:spacing w:before="40" w:after="40"/>
              <w:rPr>
                <w:rFonts w:eastAsia="Times New Roman" w:cs="Times New Roman"/>
                <w:szCs w:val="20"/>
              </w:rPr>
            </w:pPr>
            <w:r w:rsidRPr="00D41A4B">
              <w:rPr>
                <w:rFonts w:eastAsia="Times New Roman"/>
                <w:color w:val="077EBC"/>
                <w:szCs w:val="20"/>
              </w:rPr>
              <w:t>Next steps:</w:t>
            </w:r>
          </w:p>
        </w:tc>
        <w:tc>
          <w:tcPr>
            <w:tcW w:w="4229" w:type="pct"/>
            <w:gridSpan w:val="3"/>
            <w:tcBorders>
              <w:top w:val="single" w:sz="4" w:space="0" w:color="auto"/>
            </w:tcBorders>
            <w:hideMark/>
          </w:tcPr>
          <w:p w14:paraId="44C002E6" w14:textId="77777777" w:rsidR="002F7CA2" w:rsidRPr="00D41A4B" w:rsidRDefault="002F7CA2">
            <w:pPr>
              <w:cnfStyle w:val="000000100000" w:firstRow="0" w:lastRow="0" w:firstColumn="0" w:lastColumn="0" w:oddVBand="0" w:evenVBand="0" w:oddHBand="1" w:evenHBand="0" w:firstRowFirstColumn="0" w:firstRowLastColumn="0" w:lastRowFirstColumn="0" w:lastRowLastColumn="0"/>
              <w:rPr>
                <w:rFonts w:eastAsia="Times New Roman" w:cs="Times New Roman"/>
                <w:i/>
                <w:iCs/>
                <w:szCs w:val="20"/>
              </w:rPr>
            </w:pPr>
            <w:r w:rsidRPr="00D41A4B">
              <w:rPr>
                <w:rFonts w:eastAsia="Times New Roman"/>
                <w:i/>
                <w:iCs/>
                <w:color w:val="000000"/>
                <w:szCs w:val="20"/>
              </w:rPr>
              <w:t>Each idea may involve multiple short and small PDSA cycles.</w:t>
            </w:r>
          </w:p>
        </w:tc>
      </w:tr>
    </w:tbl>
    <w:p w14:paraId="39A54959" w14:textId="3B3B88D4" w:rsidR="002F7CA2" w:rsidRPr="007143B8" w:rsidRDefault="002F7CA2" w:rsidP="007F290A">
      <w:pPr>
        <w:pStyle w:val="Subtitle"/>
        <w:jc w:val="center"/>
        <w:rPr>
          <w:rFonts w:eastAsia="Times New Roman"/>
          <w:b w:val="0"/>
          <w:bCs/>
          <w:color w:val="003D69"/>
          <w:sz w:val="32"/>
          <w:szCs w:val="32"/>
          <w:lang w:eastAsia="en-AU"/>
        </w:rPr>
      </w:pPr>
      <w:bookmarkStart w:id="138" w:name="_Hlk181003616"/>
      <w:bookmarkEnd w:id="137"/>
      <w:r w:rsidRPr="007143B8">
        <w:rPr>
          <w:lang w:eastAsia="en-AU"/>
        </w:rPr>
        <w:lastRenderedPageBreak/>
        <w:t xml:space="preserve">PDSA </w:t>
      </w:r>
      <w:r w:rsidRPr="007143B8">
        <w:rPr>
          <w:rFonts w:eastAsia="Times New Roman"/>
          <w:bCs/>
          <w:color w:val="003D69"/>
          <w:sz w:val="32"/>
          <w:szCs w:val="32"/>
          <w:lang w:eastAsia="en-AU"/>
        </w:rPr>
        <w:t>(Plan-Do-Study-Act)</w:t>
      </w:r>
    </w:p>
    <w:tbl>
      <w:tblPr>
        <w:tblStyle w:val="GridTable4-Accent1"/>
        <w:tblW w:w="5000" w:type="pct"/>
        <w:shd w:val="clear" w:color="auto" w:fill="DCF2EE" w:themeFill="accent2" w:themeFillTint="33"/>
        <w:tblLook w:val="04A0" w:firstRow="1" w:lastRow="0" w:firstColumn="1" w:lastColumn="0" w:noHBand="0" w:noVBand="1"/>
      </w:tblPr>
      <w:tblGrid>
        <w:gridCol w:w="9299"/>
      </w:tblGrid>
      <w:tr w:rsidR="002F7CA2" w:rsidRPr="007143B8" w14:paraId="4F403A6D" w14:textId="77777777" w:rsidTr="00F6724F">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14FBBEC4" w14:textId="77777777" w:rsidR="002F7CA2" w:rsidRPr="007143B8" w:rsidRDefault="002F7CA2">
            <w:pPr>
              <w:rPr>
                <w:color w:val="auto"/>
                <w:lang w:val="en-AU"/>
              </w:rPr>
            </w:pPr>
            <w:r w:rsidRPr="007143B8">
              <w:rPr>
                <w:color w:val="auto"/>
                <w:lang w:val="en-AU"/>
              </w:rPr>
              <w:t>Step 2: Doing Part - Plan-Do-Study-Act</w:t>
            </w:r>
          </w:p>
          <w:p w14:paraId="18D21A1B" w14:textId="77777777" w:rsidR="002F7CA2" w:rsidRPr="007143B8" w:rsidRDefault="002F7CA2">
            <w:pPr>
              <w:rPr>
                <w:b w:val="0"/>
                <w:bCs w:val="0"/>
                <w:color w:val="auto"/>
                <w:lang w:val="en-AU"/>
              </w:rPr>
            </w:pPr>
            <w:r w:rsidRPr="007143B8">
              <w:rPr>
                <w:b w:val="0"/>
                <w:bCs w:val="0"/>
                <w:i/>
                <w:iCs/>
                <w:color w:val="auto"/>
                <w:lang w:val="en-AU"/>
              </w:rPr>
              <w:t>Once you have completed the Model for Improvement (MFI), use the template below to document and track your PDSA cycles (i.e. small rapid tests of change).</w:t>
            </w:r>
          </w:p>
        </w:tc>
      </w:tr>
    </w:tbl>
    <w:p w14:paraId="6E0E3F69" w14:textId="77777777" w:rsidR="002F7CA2" w:rsidRPr="007143B8" w:rsidRDefault="002F7CA2" w:rsidP="002F7CA2"/>
    <w:tbl>
      <w:tblPr>
        <w:tblStyle w:val="ListTable3"/>
        <w:tblW w:w="5000" w:type="pct"/>
        <w:tblLook w:val="04A0" w:firstRow="1" w:lastRow="0" w:firstColumn="1" w:lastColumn="0" w:noHBand="0" w:noVBand="1"/>
      </w:tblPr>
      <w:tblGrid>
        <w:gridCol w:w="1145"/>
        <w:gridCol w:w="1503"/>
        <w:gridCol w:w="1663"/>
        <w:gridCol w:w="1663"/>
        <w:gridCol w:w="1663"/>
        <w:gridCol w:w="1662"/>
      </w:tblGrid>
      <w:tr w:rsidR="002F7CA2" w:rsidRPr="007143B8" w14:paraId="4B05DF41" w14:textId="77777777" w:rsidTr="00F6724F">
        <w:trPr>
          <w:cnfStyle w:val="100000000000" w:firstRow="1" w:lastRow="0" w:firstColumn="0" w:lastColumn="0" w:oddVBand="0" w:evenVBand="0" w:oddHBand="0" w:evenHBand="0" w:firstRowFirstColumn="0" w:firstRowLastColumn="0" w:lastRowFirstColumn="0" w:lastRowLastColumn="0"/>
          <w:trHeight w:val="454"/>
        </w:trPr>
        <w:tc>
          <w:tcPr>
            <w:cnfStyle w:val="001000000100" w:firstRow="0" w:lastRow="0" w:firstColumn="1" w:lastColumn="0" w:oddVBand="0" w:evenVBand="0" w:oddHBand="0" w:evenHBand="0" w:firstRowFirstColumn="1" w:firstRowLastColumn="0" w:lastRowFirstColumn="0" w:lastRowLastColumn="0"/>
            <w:tcW w:w="582" w:type="pct"/>
            <w:hideMark/>
          </w:tcPr>
          <w:p w14:paraId="33A39ADA" w14:textId="77777777" w:rsidR="002F7CA2" w:rsidRPr="00F6724F" w:rsidRDefault="002F7CA2">
            <w:pPr>
              <w:rPr>
                <w:color w:val="FFFFFF" w:themeColor="background1"/>
              </w:rPr>
            </w:pPr>
            <w:r w:rsidRPr="00F6724F">
              <w:rPr>
                <w:color w:val="FFFFFF" w:themeColor="background1"/>
              </w:rPr>
              <w:t>Idea</w:t>
            </w:r>
          </w:p>
        </w:tc>
        <w:tc>
          <w:tcPr>
            <w:tcW w:w="1716" w:type="pct"/>
            <w:gridSpan w:val="2"/>
            <w:hideMark/>
          </w:tcPr>
          <w:p w14:paraId="267872D7" w14:textId="77777777" w:rsidR="002F7CA2" w:rsidRPr="00F6724F" w:rsidRDefault="002F7CA2">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6724F">
              <w:rPr>
                <w:color w:val="FFFFFF" w:themeColor="background1"/>
              </w:rPr>
              <w:t>Plan</w:t>
            </w:r>
          </w:p>
        </w:tc>
        <w:tc>
          <w:tcPr>
            <w:tcW w:w="901" w:type="pct"/>
            <w:hideMark/>
          </w:tcPr>
          <w:p w14:paraId="75DA6D2E" w14:textId="77777777" w:rsidR="002F7CA2" w:rsidRPr="00F6724F" w:rsidRDefault="002F7CA2">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6724F">
              <w:rPr>
                <w:color w:val="FFFFFF" w:themeColor="background1"/>
              </w:rPr>
              <w:t>Do</w:t>
            </w:r>
          </w:p>
        </w:tc>
        <w:tc>
          <w:tcPr>
            <w:tcW w:w="901" w:type="pct"/>
            <w:hideMark/>
          </w:tcPr>
          <w:p w14:paraId="579B7E10" w14:textId="77777777" w:rsidR="002F7CA2" w:rsidRPr="00F6724F" w:rsidRDefault="002F7CA2">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6724F">
              <w:rPr>
                <w:color w:val="FFFFFF" w:themeColor="background1"/>
              </w:rPr>
              <w:t>Study</w:t>
            </w:r>
          </w:p>
        </w:tc>
        <w:tc>
          <w:tcPr>
            <w:tcW w:w="900" w:type="pct"/>
            <w:hideMark/>
          </w:tcPr>
          <w:p w14:paraId="03400B80" w14:textId="77777777" w:rsidR="002F7CA2" w:rsidRPr="00F6724F" w:rsidRDefault="002F7CA2">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6724F">
              <w:rPr>
                <w:color w:val="FFFFFF" w:themeColor="background1"/>
              </w:rPr>
              <w:t>Act</w:t>
            </w:r>
          </w:p>
        </w:tc>
      </w:tr>
      <w:tr w:rsidR="002F7CA2" w:rsidRPr="007143B8" w14:paraId="6D183AC6" w14:textId="77777777" w:rsidTr="00F6724F">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3B528B78" w14:textId="77777777" w:rsidR="002F7CA2" w:rsidRPr="007143B8" w:rsidRDefault="002F7CA2">
            <w:r w:rsidRPr="007143B8">
              <w:t>#</w:t>
            </w:r>
          </w:p>
        </w:tc>
        <w:tc>
          <w:tcPr>
            <w:tcW w:w="815" w:type="pct"/>
            <w:hideMark/>
          </w:tcPr>
          <w:p w14:paraId="68BD56AE" w14:textId="77777777" w:rsidR="002F7CA2" w:rsidRPr="007143B8" w:rsidRDefault="002F7CA2">
            <w:pPr>
              <w:cnfStyle w:val="000000100000" w:firstRow="0" w:lastRow="0" w:firstColumn="0" w:lastColumn="0" w:oddVBand="0" w:evenVBand="0" w:oddHBand="1" w:evenHBand="0" w:firstRowFirstColumn="0" w:firstRowLastColumn="0" w:lastRowFirstColumn="0" w:lastRowLastColumn="0"/>
            </w:pPr>
            <w:r w:rsidRPr="007143B8">
              <w:rPr>
                <w:b/>
                <w:bCs/>
                <w:lang w:val="en-GB"/>
              </w:rPr>
              <w:t>Plan the test</w:t>
            </w:r>
          </w:p>
        </w:tc>
        <w:tc>
          <w:tcPr>
            <w:tcW w:w="901" w:type="pct"/>
            <w:hideMark/>
          </w:tcPr>
          <w:p w14:paraId="42B3341E" w14:textId="77777777" w:rsidR="002F7CA2" w:rsidRPr="007143B8" w:rsidRDefault="002F7CA2">
            <w:pPr>
              <w:cnfStyle w:val="000000100000" w:firstRow="0" w:lastRow="0" w:firstColumn="0" w:lastColumn="0" w:oddVBand="0" w:evenVBand="0" w:oddHBand="1" w:evenHBand="0" w:firstRowFirstColumn="0" w:firstRowLastColumn="0" w:lastRowFirstColumn="0" w:lastRowLastColumn="0"/>
            </w:pPr>
            <w:r w:rsidRPr="007143B8">
              <w:rPr>
                <w:b/>
                <w:bCs/>
              </w:rPr>
              <w:t>Prediction</w:t>
            </w:r>
          </w:p>
        </w:tc>
        <w:tc>
          <w:tcPr>
            <w:tcW w:w="901" w:type="pct"/>
            <w:hideMark/>
          </w:tcPr>
          <w:p w14:paraId="6FE333BE" w14:textId="77777777" w:rsidR="002F7CA2" w:rsidRPr="007143B8" w:rsidRDefault="002F7CA2">
            <w:pPr>
              <w:cnfStyle w:val="000000100000" w:firstRow="0" w:lastRow="0" w:firstColumn="0" w:lastColumn="0" w:oddVBand="0" w:evenVBand="0" w:oddHBand="1" w:evenHBand="0" w:firstRowFirstColumn="0" w:firstRowLastColumn="0" w:lastRowFirstColumn="0" w:lastRowLastColumn="0"/>
            </w:pPr>
            <w:r w:rsidRPr="007143B8">
              <w:rPr>
                <w:b/>
                <w:bCs/>
                <w:lang w:val="en-GB"/>
              </w:rPr>
              <w:t>Do the test on small scale</w:t>
            </w:r>
          </w:p>
        </w:tc>
        <w:tc>
          <w:tcPr>
            <w:tcW w:w="901" w:type="pct"/>
            <w:hideMark/>
          </w:tcPr>
          <w:p w14:paraId="7A44FFD9" w14:textId="77777777" w:rsidR="002F7CA2" w:rsidRPr="007143B8" w:rsidRDefault="002F7CA2">
            <w:pPr>
              <w:cnfStyle w:val="000000100000" w:firstRow="0" w:lastRow="0" w:firstColumn="0" w:lastColumn="0" w:oddVBand="0" w:evenVBand="0" w:oddHBand="1" w:evenHBand="0" w:firstRowFirstColumn="0" w:firstRowLastColumn="0" w:lastRowFirstColumn="0" w:lastRowLastColumn="0"/>
            </w:pPr>
            <w:r w:rsidRPr="007143B8">
              <w:rPr>
                <w:b/>
                <w:bCs/>
              </w:rPr>
              <w:t>Analyse the results</w:t>
            </w:r>
          </w:p>
        </w:tc>
        <w:tc>
          <w:tcPr>
            <w:tcW w:w="900" w:type="pct"/>
            <w:hideMark/>
          </w:tcPr>
          <w:p w14:paraId="4418238A" w14:textId="77777777" w:rsidR="002F7CA2" w:rsidRPr="007143B8" w:rsidRDefault="002F7CA2">
            <w:pPr>
              <w:cnfStyle w:val="000000100000" w:firstRow="0" w:lastRow="0" w:firstColumn="0" w:lastColumn="0" w:oddVBand="0" w:evenVBand="0" w:oddHBand="1" w:evenHBand="0" w:firstRowFirstColumn="0" w:firstRowLastColumn="0" w:lastRowFirstColumn="0" w:lastRowLastColumn="0"/>
            </w:pPr>
            <w:proofErr w:type="gramStart"/>
            <w:r w:rsidRPr="007143B8">
              <w:rPr>
                <w:b/>
                <w:bCs/>
              </w:rPr>
              <w:t>Make a plan</w:t>
            </w:r>
            <w:proofErr w:type="gramEnd"/>
            <w:r w:rsidRPr="007143B8">
              <w:rPr>
                <w:b/>
                <w:bCs/>
              </w:rPr>
              <w:t xml:space="preserve"> for next step</w:t>
            </w:r>
          </w:p>
        </w:tc>
      </w:tr>
      <w:tr w:rsidR="002F7CA2" w:rsidRPr="007143B8" w14:paraId="1FB1CD38" w14:textId="77777777" w:rsidTr="00F6724F">
        <w:trPr>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5593AF5F" w14:textId="77777777" w:rsidR="002F7CA2" w:rsidRPr="007143B8" w:rsidRDefault="00000000">
            <w:sdt>
              <w:sdtPr>
                <w:id w:val="-1366591242"/>
                <w:placeholder>
                  <w:docPart w:val="0CA079EEA28140B5B1FC3DF8155298E4"/>
                </w:placeholder>
                <w:showingPlcHdr/>
              </w:sdtPr>
              <w:sdtContent>
                <w:r w:rsidR="002F7CA2" w:rsidRPr="007143B8">
                  <w:rPr>
                    <w:i/>
                    <w:iCs/>
                  </w:rPr>
                  <w:t>Change idea 1.1</w:t>
                </w:r>
              </w:sdtContent>
            </w:sdt>
          </w:p>
        </w:tc>
        <w:tc>
          <w:tcPr>
            <w:tcW w:w="815" w:type="pct"/>
            <w:hideMark/>
          </w:tcPr>
          <w:p w14:paraId="1DBBA9A7"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pPr>
            <w:r w:rsidRPr="00CC3163">
              <w:rPr>
                <w:rFonts w:eastAsia="Times New Roman" w:cstheme="minorHAnsi"/>
                <w:color w:val="000000"/>
                <w:lang w:eastAsia="en-AU"/>
              </w:rPr>
              <w:t xml:space="preserve">Audit 200 patient records to identify missing or incorrect age, sex, and duplicates or use a data extraction tool (e.g. Primary Sense or CAT4 data cleansing report). </w:t>
            </w:r>
            <w:r w:rsidRPr="00CC3163">
              <w:rPr>
                <w:rFonts w:eastAsia="Times New Roman" w:cstheme="minorHAnsi"/>
                <w:b/>
                <w:bCs/>
                <w:color w:val="000000"/>
                <w:lang w:eastAsia="en-AU"/>
              </w:rPr>
              <w:t xml:space="preserve">Prediction: </w:t>
            </w:r>
            <w:r w:rsidRPr="00CC3163">
              <w:rPr>
                <w:rFonts w:eastAsia="Times New Roman" w:cstheme="minorHAnsi"/>
                <w:color w:val="000000"/>
                <w:lang w:eastAsia="en-AU"/>
              </w:rPr>
              <w:t>there will be patient that are incomplete record due to booking system.</w:t>
            </w:r>
          </w:p>
        </w:tc>
        <w:tc>
          <w:tcPr>
            <w:tcW w:w="901" w:type="pct"/>
            <w:hideMark/>
          </w:tcPr>
          <w:p w14:paraId="436832DA" w14:textId="29BE5F33" w:rsidR="002F7CA2" w:rsidRPr="00CC3163" w:rsidRDefault="00000000">
            <w:pPr>
              <w:cnfStyle w:val="000000000000" w:firstRow="0" w:lastRow="0" w:firstColumn="0" w:lastColumn="0" w:oddVBand="0" w:evenVBand="0" w:oddHBand="0" w:evenHBand="0" w:firstRowFirstColumn="0" w:firstRowLastColumn="0" w:lastRowFirstColumn="0" w:lastRowLastColumn="0"/>
            </w:pPr>
            <w:sdt>
              <w:sdtPr>
                <w:rPr>
                  <w:rFonts w:eastAsia="Times New Roman" w:cstheme="minorHAnsi"/>
                  <w:lang w:eastAsia="en-AU"/>
                </w:rPr>
                <w:id w:val="-327297026"/>
                <w:placeholder>
                  <w:docPart w:val="AE3042126B1B46C2B31ADDFB53B136FF"/>
                </w:placeholder>
              </w:sdtPr>
              <w:sdtContent>
                <w:r w:rsidR="002F7CA2" w:rsidRPr="00CC3163">
                  <w:rPr>
                    <w:rFonts w:eastAsia="Times New Roman" w:cstheme="minorHAnsi"/>
                    <w:lang w:eastAsia="en-AU"/>
                  </w:rPr>
                  <w:t>Completed on 1/</w:t>
                </w:r>
                <w:r w:rsidR="002F55D9">
                  <w:rPr>
                    <w:rFonts w:eastAsia="Times New Roman" w:cstheme="minorHAnsi"/>
                    <w:lang w:eastAsia="en-AU"/>
                  </w:rPr>
                  <w:t>7</w:t>
                </w:r>
                <w:r w:rsidR="002F7CA2" w:rsidRPr="00CC3163">
                  <w:rPr>
                    <w:rFonts w:eastAsia="Times New Roman" w:cstheme="minorHAnsi"/>
                    <w:lang w:eastAsia="en-AU"/>
                  </w:rPr>
                  <w:t>/2</w:t>
                </w:r>
                <w:r w:rsidR="002F55D9">
                  <w:rPr>
                    <w:rFonts w:eastAsia="Times New Roman" w:cstheme="minorHAnsi"/>
                    <w:lang w:eastAsia="en-AU"/>
                  </w:rPr>
                  <w:t>5</w:t>
                </w:r>
              </w:sdtContent>
            </w:sdt>
          </w:p>
        </w:tc>
        <w:sdt>
          <w:sdtPr>
            <w:rPr>
              <w:rFonts w:eastAsia="Times New Roman" w:cstheme="minorBidi"/>
              <w:lang w:eastAsia="en-AU"/>
            </w:rPr>
            <w:id w:val="-1515457165"/>
            <w:placeholder>
              <w:docPart w:val="6947D5B01D874C6FB3BA535193874E93"/>
            </w:placeholder>
          </w:sdtPr>
          <w:sdtContent>
            <w:tc>
              <w:tcPr>
                <w:tcW w:w="901" w:type="pct"/>
                <w:hideMark/>
              </w:tcPr>
              <w:p w14:paraId="0F739E1B"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pPr>
                <w:r w:rsidRPr="00CC3163">
                  <w:rPr>
                    <w:rFonts w:eastAsia="Times New Roman" w:cstheme="minorHAnsi"/>
                    <w:lang w:eastAsia="en-AU"/>
                  </w:rPr>
                  <w:t>Perform audits and update records for the initial 200 patients, including enrolling those who are eligible for MyMedicare. 11 were incomplete records as predicted. 15 were enrolled but MyMedicare status was missing. Update records to correct status and register them for MyMedicare.</w:t>
                </w:r>
              </w:p>
            </w:tc>
          </w:sdtContent>
        </w:sdt>
        <w:sdt>
          <w:sdtPr>
            <w:rPr>
              <w:rFonts w:eastAsia="Times New Roman" w:cstheme="minorBidi"/>
              <w:lang w:eastAsia="en-AU"/>
            </w:rPr>
            <w:id w:val="-1357034666"/>
            <w:placeholder>
              <w:docPart w:val="8C72B3B3FA5540CF81F5E47220849F4D"/>
            </w:placeholder>
          </w:sdtPr>
          <w:sdtContent>
            <w:tc>
              <w:tcPr>
                <w:tcW w:w="901" w:type="pct"/>
                <w:hideMark/>
              </w:tcPr>
              <w:p w14:paraId="61851B2B"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rPr>
                    <w:rFonts w:eastAsia="Times New Roman" w:cstheme="minorHAnsi"/>
                    <w:lang w:eastAsia="en-AU"/>
                  </w:rPr>
                </w:pPr>
                <w:r w:rsidRPr="00CC3163">
                  <w:rPr>
                    <w:rFonts w:eastAsia="Times New Roman" w:cstheme="minorHAnsi"/>
                    <w:lang w:eastAsia="en-AU"/>
                  </w:rPr>
                  <w:t>Engage front desk and clinical staff to fill in or update missing details.</w:t>
                </w:r>
              </w:p>
              <w:p w14:paraId="4A7024A6"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lang w:eastAsia="en-AU"/>
                  </w:rPr>
                </w:pPr>
              </w:p>
              <w:p w14:paraId="4B3AE0F3"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rPr>
                    <w:rFonts w:eastAsia="Times New Roman" w:cstheme="minorBidi"/>
                    <w:color w:val="000000"/>
                    <w:lang w:eastAsia="en-AU"/>
                  </w:rPr>
                </w:pPr>
                <w:r w:rsidRPr="00CC3163">
                  <w:rPr>
                    <w:rFonts w:eastAsia="Times New Roman" w:cstheme="minorBidi"/>
                    <w:color w:val="000000"/>
                    <w:lang w:eastAsia="en-AU"/>
                  </w:rPr>
                  <w:t>Incorporate MyMedicare enrolment discussions during patient contact and pre-plan for upcoming appointments</w:t>
                </w:r>
              </w:p>
              <w:p w14:paraId="2CD4B2A7"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rPr>
                    <w:i/>
                    <w:iCs/>
                  </w:rPr>
                </w:pPr>
              </w:p>
            </w:tc>
          </w:sdtContent>
        </w:sdt>
        <w:tc>
          <w:tcPr>
            <w:tcW w:w="900" w:type="pct"/>
            <w:hideMark/>
          </w:tcPr>
          <w:p w14:paraId="76D68B7A"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rPr>
                <w:i/>
                <w:iCs/>
              </w:rPr>
            </w:pPr>
            <w:r w:rsidRPr="00CC3163">
              <w:rPr>
                <w:rFonts w:eastAsia="Times New Roman" w:cstheme="minorHAnsi"/>
                <w:color w:val="000000"/>
                <w:lang w:eastAsia="en-AU"/>
              </w:rPr>
              <w:t xml:space="preserve">Audit 200 patient records to identify missing or incorrect age, sex, and duplicates or use a data extraction tool (e.g. Primary Sense or CAT4 data cleansing report). </w:t>
            </w:r>
            <w:r w:rsidRPr="00CC3163">
              <w:rPr>
                <w:rFonts w:eastAsia="Times New Roman" w:cstheme="minorHAnsi"/>
                <w:b/>
                <w:bCs/>
                <w:color w:val="000000"/>
                <w:lang w:eastAsia="en-AU"/>
              </w:rPr>
              <w:t xml:space="preserve">Prediction: </w:t>
            </w:r>
            <w:r w:rsidRPr="00CC3163">
              <w:rPr>
                <w:rFonts w:eastAsia="Times New Roman" w:cstheme="minorHAnsi"/>
                <w:color w:val="000000"/>
                <w:lang w:eastAsia="en-AU"/>
              </w:rPr>
              <w:t>there will be patient that are incomplete record due to booking system.</w:t>
            </w:r>
          </w:p>
        </w:tc>
      </w:tr>
      <w:tr w:rsidR="002F7CA2" w:rsidRPr="007143B8" w14:paraId="71A08B7B" w14:textId="77777777" w:rsidTr="00F6724F">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031AA79A" w14:textId="77777777" w:rsidR="002F7CA2" w:rsidRPr="007143B8" w:rsidRDefault="00000000">
            <w:sdt>
              <w:sdtPr>
                <w:rPr>
                  <w:i/>
                  <w:iCs/>
                </w:rPr>
                <w:id w:val="-1963800058"/>
                <w:placeholder>
                  <w:docPart w:val="7ABEA7588EEF4718A7263F755D7E613B"/>
                </w:placeholder>
              </w:sdtPr>
              <w:sdtContent>
                <w:sdt>
                  <w:sdtPr>
                    <w:rPr>
                      <w:i/>
                      <w:iCs/>
                    </w:rPr>
                    <w:id w:val="-1514681758"/>
                    <w:placeholder>
                      <w:docPart w:val="60F90A202ADE426FAEC69B4C2A0FC94E"/>
                    </w:placeholder>
                  </w:sdtPr>
                  <w:sdtContent>
                    <w:r w:rsidR="002F7CA2" w:rsidRPr="007143B8">
                      <w:rPr>
                        <w:i/>
                        <w:iCs/>
                      </w:rPr>
                      <w:t>Change idea 1.2</w:t>
                    </w:r>
                  </w:sdtContent>
                </w:sdt>
              </w:sdtContent>
            </w:sdt>
          </w:p>
        </w:tc>
        <w:tc>
          <w:tcPr>
            <w:tcW w:w="815" w:type="pct"/>
            <w:hideMark/>
          </w:tcPr>
          <w:p w14:paraId="309C72A6"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rPr>
                <w:rFonts w:eastAsia="Times New Roman" w:cstheme="minorHAnsi"/>
                <w:lang w:eastAsia="en-AU"/>
              </w:rPr>
            </w:pPr>
            <w:r w:rsidRPr="00CC3163">
              <w:rPr>
                <w:rFonts w:eastAsia="Times New Roman" w:cstheme="minorHAnsi"/>
                <w:lang w:eastAsia="en-AU"/>
              </w:rPr>
              <w:t>Engage front desk and clinical staff to fill in or update missing details.</w:t>
            </w:r>
          </w:p>
          <w:p w14:paraId="7CE70A84"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r w:rsidRPr="00CC3163">
              <w:rPr>
                <w:rFonts w:eastAsia="Times New Roman" w:cstheme="minorBidi"/>
                <w:b/>
                <w:lang w:eastAsia="en-AU"/>
              </w:rPr>
              <w:t>Prediction</w:t>
            </w:r>
            <w:r w:rsidRPr="00CC3163">
              <w:rPr>
                <w:rFonts w:eastAsia="Times New Roman" w:cstheme="minorBidi"/>
                <w:lang w:eastAsia="en-AU"/>
              </w:rPr>
              <w:t>: staff at get busy and forgot to capture missing info.</w:t>
            </w:r>
          </w:p>
        </w:tc>
        <w:tc>
          <w:tcPr>
            <w:tcW w:w="901" w:type="pct"/>
          </w:tcPr>
          <w:p w14:paraId="468B7458"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p>
        </w:tc>
        <w:tc>
          <w:tcPr>
            <w:tcW w:w="901" w:type="pct"/>
          </w:tcPr>
          <w:p w14:paraId="6EFB40B0"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p>
        </w:tc>
        <w:tc>
          <w:tcPr>
            <w:tcW w:w="901" w:type="pct"/>
          </w:tcPr>
          <w:p w14:paraId="37ED8F48"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p>
        </w:tc>
        <w:tc>
          <w:tcPr>
            <w:tcW w:w="900" w:type="pct"/>
          </w:tcPr>
          <w:p w14:paraId="2F9E9400"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p>
        </w:tc>
      </w:tr>
      <w:tr w:rsidR="002F7CA2" w:rsidRPr="007143B8" w14:paraId="09B83DCB" w14:textId="77777777" w:rsidTr="00F6724F">
        <w:trPr>
          <w:trHeight w:val="454"/>
        </w:trPr>
        <w:tc>
          <w:tcPr>
            <w:cnfStyle w:val="001000000000" w:firstRow="0" w:lastRow="0" w:firstColumn="1" w:lastColumn="0" w:oddVBand="0" w:evenVBand="0" w:oddHBand="0" w:evenHBand="0" w:firstRowFirstColumn="0" w:firstRowLastColumn="0" w:lastRowFirstColumn="0" w:lastRowLastColumn="0"/>
            <w:tcW w:w="582" w:type="pct"/>
          </w:tcPr>
          <w:p w14:paraId="3713D277" w14:textId="77777777" w:rsidR="002F7CA2" w:rsidRPr="007143B8" w:rsidRDefault="002F7CA2">
            <w:pPr>
              <w:rPr>
                <w:i/>
                <w:iCs/>
              </w:rPr>
            </w:pPr>
          </w:p>
        </w:tc>
        <w:tc>
          <w:tcPr>
            <w:tcW w:w="815" w:type="pct"/>
            <w:hideMark/>
          </w:tcPr>
          <w:p w14:paraId="0E7DDE8C" w14:textId="77777777" w:rsidR="002F7CA2" w:rsidRPr="00CC3163" w:rsidRDefault="00000000">
            <w:pPr>
              <w:cnfStyle w:val="000000000000" w:firstRow="0" w:lastRow="0" w:firstColumn="0" w:lastColumn="0" w:oddVBand="0" w:evenVBand="0" w:oddHBand="0" w:evenHBand="0" w:firstRowFirstColumn="0" w:firstRowLastColumn="0" w:lastRowFirstColumn="0" w:lastRowLastColumn="0"/>
            </w:pPr>
            <w:sdt>
              <w:sdtPr>
                <w:rPr>
                  <w:i/>
                  <w:iCs/>
                </w:rPr>
                <w:id w:val="1741907899"/>
                <w:placeholder>
                  <w:docPart w:val="7F2338BD59C24F6EBFD3A1548ECC16FE"/>
                </w:placeholder>
              </w:sdtPr>
              <w:sdtContent>
                <w:r w:rsidR="002F7CA2" w:rsidRPr="00CC3163">
                  <w:rPr>
                    <w:i/>
                    <w:iCs/>
                  </w:rPr>
                  <w:t xml:space="preserve">Introduce a new change idea is </w:t>
                </w:r>
                <w:r w:rsidR="002F7CA2" w:rsidRPr="00CC3163">
                  <w:rPr>
                    <w:i/>
                    <w:iCs/>
                  </w:rPr>
                  <w:lastRenderedPageBreak/>
                  <w:t xml:space="preserve">required. </w:t>
                </w:r>
              </w:sdtContent>
            </w:sdt>
          </w:p>
        </w:tc>
        <w:tc>
          <w:tcPr>
            <w:tcW w:w="901" w:type="pct"/>
            <w:hideMark/>
          </w:tcPr>
          <w:p w14:paraId="0DCF66FF"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pPr>
          </w:p>
        </w:tc>
        <w:tc>
          <w:tcPr>
            <w:tcW w:w="901" w:type="pct"/>
            <w:hideMark/>
          </w:tcPr>
          <w:p w14:paraId="68AEF8B6"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pPr>
          </w:p>
        </w:tc>
        <w:tc>
          <w:tcPr>
            <w:tcW w:w="901" w:type="pct"/>
            <w:hideMark/>
          </w:tcPr>
          <w:p w14:paraId="1B88412D"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pPr>
          </w:p>
        </w:tc>
        <w:tc>
          <w:tcPr>
            <w:tcW w:w="900" w:type="pct"/>
            <w:hideMark/>
          </w:tcPr>
          <w:p w14:paraId="553913C5"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pPr>
          </w:p>
        </w:tc>
      </w:tr>
      <w:tr w:rsidR="002F7CA2" w:rsidRPr="007143B8" w14:paraId="3501EC64" w14:textId="77777777" w:rsidTr="00F6724F">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7C274452" w14:textId="77777777" w:rsidR="002F7CA2" w:rsidRPr="007143B8" w:rsidRDefault="002F7CA2"/>
        </w:tc>
        <w:tc>
          <w:tcPr>
            <w:tcW w:w="815" w:type="pct"/>
            <w:hideMark/>
          </w:tcPr>
          <w:p w14:paraId="09750B1C" w14:textId="77777777" w:rsidR="002F7CA2" w:rsidRPr="00CC3163" w:rsidRDefault="00000000">
            <w:pPr>
              <w:cnfStyle w:val="000000100000" w:firstRow="0" w:lastRow="0" w:firstColumn="0" w:lastColumn="0" w:oddVBand="0" w:evenVBand="0" w:oddHBand="1" w:evenHBand="0" w:firstRowFirstColumn="0" w:firstRowLastColumn="0" w:lastRowFirstColumn="0" w:lastRowLastColumn="0"/>
            </w:pPr>
            <w:sdt>
              <w:sdtPr>
                <w:id w:val="-805544343"/>
                <w:placeholder>
                  <w:docPart w:val="95E381A6460E473BA502A97388B81B53"/>
                </w:placeholder>
              </w:sdtPr>
              <w:sdtContent>
                <w:r w:rsidR="002F7CA2" w:rsidRPr="00CC3163">
                  <w:rPr>
                    <w:i/>
                    <w:iCs/>
                  </w:rPr>
                  <w:t>Keep adding rows and cycles as needed.</w:t>
                </w:r>
                <w:r w:rsidR="002F7CA2" w:rsidRPr="00CC3163">
                  <w:t xml:space="preserve"> </w:t>
                </w:r>
              </w:sdtContent>
            </w:sdt>
          </w:p>
        </w:tc>
        <w:tc>
          <w:tcPr>
            <w:tcW w:w="901" w:type="pct"/>
            <w:hideMark/>
          </w:tcPr>
          <w:p w14:paraId="6A37D476"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p>
        </w:tc>
        <w:tc>
          <w:tcPr>
            <w:tcW w:w="901" w:type="pct"/>
            <w:hideMark/>
          </w:tcPr>
          <w:p w14:paraId="7ADEA1E8"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p>
        </w:tc>
        <w:tc>
          <w:tcPr>
            <w:tcW w:w="901" w:type="pct"/>
            <w:hideMark/>
          </w:tcPr>
          <w:p w14:paraId="49F648D4"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p>
        </w:tc>
        <w:tc>
          <w:tcPr>
            <w:tcW w:w="900" w:type="pct"/>
            <w:hideMark/>
          </w:tcPr>
          <w:p w14:paraId="0854B720" w14:textId="77777777" w:rsidR="002F7CA2" w:rsidRPr="00CC3163" w:rsidRDefault="002F7CA2">
            <w:pPr>
              <w:cnfStyle w:val="000000100000" w:firstRow="0" w:lastRow="0" w:firstColumn="0" w:lastColumn="0" w:oddVBand="0" w:evenVBand="0" w:oddHBand="1" w:evenHBand="0" w:firstRowFirstColumn="0" w:firstRowLastColumn="0" w:lastRowFirstColumn="0" w:lastRowLastColumn="0"/>
            </w:pPr>
          </w:p>
        </w:tc>
      </w:tr>
      <w:tr w:rsidR="002F7CA2" w:rsidRPr="007143B8" w14:paraId="6A7C1900" w14:textId="77777777" w:rsidTr="00F6724F">
        <w:trPr>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25D680C9" w14:textId="77777777" w:rsidR="002F7CA2" w:rsidRPr="007143B8" w:rsidRDefault="002F7CA2">
            <w:r w:rsidRPr="007143B8">
              <w:t>Summary of Results</w:t>
            </w:r>
          </w:p>
        </w:tc>
        <w:tc>
          <w:tcPr>
            <w:tcW w:w="4418" w:type="pct"/>
            <w:gridSpan w:val="5"/>
          </w:tcPr>
          <w:p w14:paraId="31176B4C" w14:textId="77777777" w:rsidR="002F7CA2" w:rsidRPr="00CC3163" w:rsidRDefault="002F7CA2">
            <w:pPr>
              <w:cnfStyle w:val="000000000000" w:firstRow="0" w:lastRow="0" w:firstColumn="0" w:lastColumn="0" w:oddVBand="0" w:evenVBand="0" w:oddHBand="0" w:evenHBand="0" w:firstRowFirstColumn="0" w:firstRowLastColumn="0" w:lastRowFirstColumn="0" w:lastRowLastColumn="0"/>
            </w:pPr>
          </w:p>
        </w:tc>
      </w:tr>
      <w:bookmarkEnd w:id="138"/>
    </w:tbl>
    <w:p w14:paraId="35D7FF66" w14:textId="77777777" w:rsidR="002F7CA2" w:rsidRDefault="002F7CA2" w:rsidP="002F7CA2">
      <w:pPr>
        <w:widowControl/>
        <w:rPr>
          <w:rFonts w:cstheme="minorHAnsi"/>
          <w:szCs w:val="21"/>
        </w:rPr>
      </w:pPr>
    </w:p>
    <w:p w14:paraId="213FECEB" w14:textId="77777777" w:rsidR="00407296" w:rsidRDefault="00407296" w:rsidP="00F6724F">
      <w:pPr>
        <w:pStyle w:val="Heading2"/>
      </w:pPr>
      <w:bookmarkStart w:id="139" w:name="_3.3_MFI_and"/>
      <w:bookmarkEnd w:id="139"/>
    </w:p>
    <w:p w14:paraId="7A221477" w14:textId="77777777" w:rsidR="00407296" w:rsidRDefault="00407296" w:rsidP="00F6724F">
      <w:pPr>
        <w:pStyle w:val="Heading2"/>
      </w:pPr>
    </w:p>
    <w:p w14:paraId="008BDF10" w14:textId="77777777" w:rsidR="00407296" w:rsidRDefault="00407296" w:rsidP="00F6724F">
      <w:pPr>
        <w:pStyle w:val="Heading2"/>
      </w:pPr>
    </w:p>
    <w:p w14:paraId="3C7A9A31" w14:textId="77777777" w:rsidR="00407296" w:rsidRDefault="00407296" w:rsidP="00F6724F">
      <w:pPr>
        <w:pStyle w:val="Heading2"/>
      </w:pPr>
    </w:p>
    <w:p w14:paraId="541CAA27" w14:textId="77777777" w:rsidR="00407296" w:rsidRDefault="00407296" w:rsidP="00F6724F">
      <w:pPr>
        <w:pStyle w:val="Heading2"/>
      </w:pPr>
    </w:p>
    <w:p w14:paraId="3FEE51EB" w14:textId="77777777" w:rsidR="00407296" w:rsidRDefault="00407296" w:rsidP="00F6724F">
      <w:pPr>
        <w:pStyle w:val="Heading2"/>
      </w:pPr>
    </w:p>
    <w:p w14:paraId="3049774F" w14:textId="77777777" w:rsidR="00407296" w:rsidRDefault="00407296" w:rsidP="00F6724F">
      <w:pPr>
        <w:pStyle w:val="Heading2"/>
      </w:pPr>
    </w:p>
    <w:p w14:paraId="0ABD7616" w14:textId="77777777" w:rsidR="00407296" w:rsidRDefault="00407296" w:rsidP="00F6724F">
      <w:pPr>
        <w:pStyle w:val="Heading2"/>
      </w:pPr>
    </w:p>
    <w:p w14:paraId="2A8540CD" w14:textId="77777777" w:rsidR="00407296" w:rsidRDefault="00407296" w:rsidP="00F6724F">
      <w:pPr>
        <w:pStyle w:val="Heading2"/>
      </w:pPr>
    </w:p>
    <w:p w14:paraId="6F9E509A" w14:textId="77777777" w:rsidR="00407296" w:rsidRDefault="00407296" w:rsidP="00F6724F">
      <w:pPr>
        <w:pStyle w:val="Heading2"/>
      </w:pPr>
    </w:p>
    <w:p w14:paraId="03077FA6" w14:textId="77777777" w:rsidR="00407296" w:rsidRDefault="00407296" w:rsidP="00F6724F">
      <w:pPr>
        <w:pStyle w:val="Heading2"/>
      </w:pPr>
    </w:p>
    <w:p w14:paraId="333DEB61" w14:textId="77777777" w:rsidR="00407296" w:rsidRDefault="00407296" w:rsidP="00F6724F">
      <w:pPr>
        <w:pStyle w:val="Heading2"/>
      </w:pPr>
    </w:p>
    <w:p w14:paraId="4A169EDA" w14:textId="77777777" w:rsidR="00407296" w:rsidRDefault="00407296" w:rsidP="00F6724F">
      <w:pPr>
        <w:pStyle w:val="Heading2"/>
      </w:pPr>
    </w:p>
    <w:p w14:paraId="7FCB66C3" w14:textId="77777777" w:rsidR="00407296" w:rsidRDefault="00407296" w:rsidP="00F6724F">
      <w:pPr>
        <w:pStyle w:val="Heading2"/>
      </w:pPr>
    </w:p>
    <w:p w14:paraId="57891201" w14:textId="77777777" w:rsidR="00407296" w:rsidRDefault="00407296" w:rsidP="00F6724F">
      <w:pPr>
        <w:pStyle w:val="Heading2"/>
      </w:pPr>
    </w:p>
    <w:p w14:paraId="36D3A8C8" w14:textId="77777777" w:rsidR="00407296" w:rsidRDefault="00407296" w:rsidP="00F6724F">
      <w:pPr>
        <w:pStyle w:val="Heading2"/>
      </w:pPr>
    </w:p>
    <w:p w14:paraId="790BCE98" w14:textId="77777777" w:rsidR="00407296" w:rsidRDefault="00407296" w:rsidP="00F6724F">
      <w:pPr>
        <w:pStyle w:val="Heading2"/>
      </w:pPr>
    </w:p>
    <w:p w14:paraId="395A517C" w14:textId="77777777" w:rsidR="00407296" w:rsidRDefault="00407296" w:rsidP="00F6724F">
      <w:pPr>
        <w:pStyle w:val="Heading2"/>
      </w:pPr>
    </w:p>
    <w:p w14:paraId="4131ECD7" w14:textId="77777777" w:rsidR="00407296" w:rsidRDefault="00407296" w:rsidP="00F6724F">
      <w:pPr>
        <w:pStyle w:val="Heading2"/>
      </w:pPr>
    </w:p>
    <w:p w14:paraId="4A53B0C9" w14:textId="77777777" w:rsidR="00407296" w:rsidRDefault="00407296" w:rsidP="00F6724F">
      <w:pPr>
        <w:pStyle w:val="Heading2"/>
      </w:pPr>
    </w:p>
    <w:p w14:paraId="4E2DFDE1" w14:textId="77777777" w:rsidR="00407296" w:rsidRDefault="00407296" w:rsidP="00F6724F">
      <w:pPr>
        <w:pStyle w:val="Heading2"/>
      </w:pPr>
    </w:p>
    <w:p w14:paraId="7E94E4A1" w14:textId="77777777" w:rsidR="00407296" w:rsidRDefault="00407296" w:rsidP="00F6724F">
      <w:pPr>
        <w:pStyle w:val="Heading2"/>
      </w:pPr>
    </w:p>
    <w:p w14:paraId="67A74490" w14:textId="77777777" w:rsidR="00407296" w:rsidRDefault="00407296" w:rsidP="00F6724F">
      <w:pPr>
        <w:pStyle w:val="Heading2"/>
      </w:pPr>
    </w:p>
    <w:p w14:paraId="3192FFC2" w14:textId="77777777" w:rsidR="00407296" w:rsidRDefault="00407296" w:rsidP="00F6724F">
      <w:pPr>
        <w:pStyle w:val="Heading2"/>
      </w:pPr>
    </w:p>
    <w:p w14:paraId="6622C6EF" w14:textId="77777777" w:rsidR="00407296" w:rsidRDefault="00407296" w:rsidP="00F6724F">
      <w:pPr>
        <w:pStyle w:val="Heading2"/>
      </w:pPr>
    </w:p>
    <w:p w14:paraId="4CAE01E1" w14:textId="77777777" w:rsidR="00407296" w:rsidRDefault="00407296" w:rsidP="00F6724F">
      <w:pPr>
        <w:pStyle w:val="Heading2"/>
      </w:pPr>
    </w:p>
    <w:p w14:paraId="4D34C95A" w14:textId="77777777" w:rsidR="00407296" w:rsidRDefault="00407296" w:rsidP="00F6724F">
      <w:pPr>
        <w:pStyle w:val="Heading2"/>
      </w:pPr>
    </w:p>
    <w:p w14:paraId="6D5B4543" w14:textId="77777777" w:rsidR="00407296" w:rsidRDefault="00407296" w:rsidP="00F6724F">
      <w:pPr>
        <w:pStyle w:val="Heading2"/>
      </w:pPr>
    </w:p>
    <w:p w14:paraId="1649043F" w14:textId="77777777" w:rsidR="00407296" w:rsidRDefault="00407296" w:rsidP="00F6724F">
      <w:pPr>
        <w:pStyle w:val="Heading2"/>
      </w:pPr>
    </w:p>
    <w:p w14:paraId="22666FB0" w14:textId="77777777" w:rsidR="00407296" w:rsidRDefault="00407296" w:rsidP="00F6724F">
      <w:pPr>
        <w:pStyle w:val="Heading2"/>
      </w:pPr>
    </w:p>
    <w:p w14:paraId="3A2D0EE9" w14:textId="77777777" w:rsidR="00407296" w:rsidRDefault="00407296" w:rsidP="00F6724F">
      <w:pPr>
        <w:pStyle w:val="Heading2"/>
      </w:pPr>
    </w:p>
    <w:p w14:paraId="752DB9E1" w14:textId="77777777" w:rsidR="00407296" w:rsidRDefault="00407296" w:rsidP="00F6724F">
      <w:pPr>
        <w:pStyle w:val="Heading2"/>
      </w:pPr>
    </w:p>
    <w:p w14:paraId="19AE6AF9" w14:textId="77777777" w:rsidR="007F290A" w:rsidRDefault="007F290A" w:rsidP="00F6724F">
      <w:pPr>
        <w:pStyle w:val="Heading2"/>
      </w:pPr>
    </w:p>
    <w:p w14:paraId="6DCD0A50" w14:textId="77777777" w:rsidR="007F290A" w:rsidRDefault="007F290A" w:rsidP="00F6724F">
      <w:pPr>
        <w:pStyle w:val="Heading2"/>
      </w:pPr>
    </w:p>
    <w:p w14:paraId="316BCFAA" w14:textId="77777777" w:rsidR="007F290A" w:rsidRDefault="007F290A" w:rsidP="00F6724F">
      <w:pPr>
        <w:pStyle w:val="Heading2"/>
      </w:pPr>
    </w:p>
    <w:p w14:paraId="7F86E57E" w14:textId="77777777" w:rsidR="007F290A" w:rsidRDefault="007F290A" w:rsidP="00F6724F">
      <w:pPr>
        <w:pStyle w:val="Heading2"/>
      </w:pPr>
    </w:p>
    <w:p w14:paraId="66E49202" w14:textId="6DA1D9CF" w:rsidR="00574325" w:rsidRDefault="001C4927" w:rsidP="00F6724F">
      <w:pPr>
        <w:pStyle w:val="Heading2"/>
      </w:pPr>
      <w:r>
        <w:lastRenderedPageBreak/>
        <w:t>3</w:t>
      </w:r>
      <w:r w:rsidR="009A3C2D">
        <w:t>.3</w:t>
      </w:r>
      <w:r w:rsidR="00574325">
        <w:t xml:space="preserve"> MFI</w:t>
      </w:r>
      <w:r w:rsidR="00574325" w:rsidRPr="00574325">
        <w:t xml:space="preserve"> </w:t>
      </w:r>
      <w:r w:rsidR="00574325">
        <w:t>and</w:t>
      </w:r>
      <w:r w:rsidR="00574325" w:rsidRPr="00574325">
        <w:t xml:space="preserve"> </w:t>
      </w:r>
      <w:r w:rsidR="00574325">
        <w:t>PDSA</w:t>
      </w:r>
      <w:r w:rsidR="00574325" w:rsidRPr="00574325">
        <w:t xml:space="preserve"> </w:t>
      </w:r>
      <w:r w:rsidR="00574325">
        <w:t>–</w:t>
      </w:r>
      <w:r w:rsidR="00574325" w:rsidRPr="00574325">
        <w:t xml:space="preserve"> </w:t>
      </w:r>
      <w:r w:rsidR="00574325">
        <w:t>Accurate</w:t>
      </w:r>
      <w:r w:rsidR="00574325" w:rsidRPr="00574325">
        <w:t xml:space="preserve"> </w:t>
      </w:r>
      <w:r w:rsidR="00574325">
        <w:t>Recording</w:t>
      </w:r>
      <w:r w:rsidR="00574325" w:rsidRPr="00574325">
        <w:t xml:space="preserve"> </w:t>
      </w:r>
      <w:r w:rsidR="00574325">
        <w:t>of</w:t>
      </w:r>
      <w:r w:rsidR="00574325" w:rsidRPr="00574325">
        <w:t xml:space="preserve"> </w:t>
      </w:r>
      <w:r w:rsidR="00574325">
        <w:t>Demographic Data and Lifestyle Risk Factor</w:t>
      </w:r>
    </w:p>
    <w:p w14:paraId="69C23954" w14:textId="77777777" w:rsidR="00574325" w:rsidRPr="003C22DE" w:rsidRDefault="00574325" w:rsidP="00574325">
      <w:pPr>
        <w:pStyle w:val="Subtitle"/>
        <w:jc w:val="center"/>
      </w:pPr>
      <w:r w:rsidRPr="003C22DE">
        <w:t>Model for Improvement</w:t>
      </w:r>
    </w:p>
    <w:tbl>
      <w:tblPr>
        <w:tblStyle w:val="GridTable4-Accent12"/>
        <w:tblW w:w="5000" w:type="pct"/>
        <w:tblInd w:w="0" w:type="dxa"/>
        <w:shd w:val="clear" w:color="auto" w:fill="DCF2EE" w:themeFill="accent2" w:themeFillTint="33"/>
        <w:tblLook w:val="04A0" w:firstRow="1" w:lastRow="0" w:firstColumn="1" w:lastColumn="0" w:noHBand="0" w:noVBand="1"/>
      </w:tblPr>
      <w:tblGrid>
        <w:gridCol w:w="9299"/>
      </w:tblGrid>
      <w:tr w:rsidR="00574325" w:rsidRPr="007A68E6" w14:paraId="724D1E27" w14:textId="77777777" w:rsidTr="00F6724F">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5B1E4D37" w14:textId="77777777" w:rsidR="00574325" w:rsidRPr="007A68E6" w:rsidRDefault="00574325">
            <w:pPr>
              <w:spacing w:before="120"/>
              <w:rPr>
                <w:rFonts w:eastAsia="Times New Roman"/>
                <w:color w:val="auto"/>
                <w:lang w:val="en-AU"/>
              </w:rPr>
            </w:pPr>
            <w:r w:rsidRPr="007A68E6">
              <w:rPr>
                <w:rFonts w:eastAsia="Times New Roman"/>
                <w:color w:val="auto"/>
                <w:lang w:val="en-AU"/>
              </w:rPr>
              <w:t xml:space="preserve">Step 1: Thinking Part - Three Fundamental Questions </w:t>
            </w:r>
          </w:p>
          <w:p w14:paraId="348520EE" w14:textId="77777777" w:rsidR="00574325" w:rsidRPr="007A68E6" w:rsidRDefault="00574325">
            <w:pPr>
              <w:rPr>
                <w:rFonts w:eastAsia="Times New Roman"/>
                <w:lang w:val="en-AU"/>
              </w:rPr>
            </w:pPr>
            <w:r w:rsidRPr="007A68E6">
              <w:rPr>
                <w:rFonts w:eastAsia="Times New Roman"/>
                <w:i/>
                <w:iCs/>
                <w:color w:val="000000"/>
                <w:szCs w:val="20"/>
                <w:lang w:val="en-AU"/>
              </w:rPr>
              <w:t>Complete the Model for Improvement (MFI) as a whole team.</w:t>
            </w:r>
          </w:p>
        </w:tc>
      </w:tr>
    </w:tbl>
    <w:p w14:paraId="138ABA41" w14:textId="77777777" w:rsidR="00574325" w:rsidRPr="00722F80" w:rsidRDefault="00574325" w:rsidP="00574325">
      <w:pPr>
        <w:widowControl/>
        <w:rPr>
          <w:rFonts w:eastAsia="Times New Roman" w:cs="Times New Roman"/>
          <w:sz w:val="10"/>
          <w:szCs w:val="10"/>
          <w:lang w:eastAsia="en-AU"/>
        </w:rPr>
      </w:pPr>
    </w:p>
    <w:tbl>
      <w:tblPr>
        <w:tblStyle w:val="ListTable3"/>
        <w:tblW w:w="5000" w:type="pct"/>
        <w:tblLook w:val="04A0" w:firstRow="1" w:lastRow="0" w:firstColumn="1" w:lastColumn="0" w:noHBand="0" w:noVBand="1"/>
      </w:tblPr>
      <w:tblGrid>
        <w:gridCol w:w="1433"/>
        <w:gridCol w:w="5731"/>
        <w:gridCol w:w="1032"/>
        <w:gridCol w:w="1103"/>
      </w:tblGrid>
      <w:tr w:rsidR="00574325" w:rsidRPr="007A68E6" w14:paraId="4384F04E" w14:textId="77777777" w:rsidTr="007604C6">
        <w:trPr>
          <w:cnfStyle w:val="100000000000" w:firstRow="1" w:lastRow="0" w:firstColumn="0" w:lastColumn="0" w:oddVBand="0" w:evenVBand="0" w:oddHBand="0" w:evenHBand="0" w:firstRowFirstColumn="0" w:firstRowLastColumn="0" w:lastRowFirstColumn="0" w:lastRowLastColumn="0"/>
          <w:trHeight w:val="20"/>
        </w:trPr>
        <w:tc>
          <w:tcPr>
            <w:cnfStyle w:val="001000000100" w:firstRow="0" w:lastRow="0" w:firstColumn="1" w:lastColumn="0" w:oddVBand="0" w:evenVBand="0" w:oddHBand="0" w:evenHBand="0" w:firstRowFirstColumn="1" w:firstRowLastColumn="0" w:lastRowFirstColumn="0" w:lastRowLastColumn="0"/>
            <w:tcW w:w="675" w:type="pct"/>
            <w:tcBorders>
              <w:bottom w:val="single" w:sz="4" w:space="0" w:color="auto"/>
            </w:tcBorders>
            <w:hideMark/>
          </w:tcPr>
          <w:p w14:paraId="4C17FB4C" w14:textId="77777777" w:rsidR="00574325" w:rsidRPr="00F6724F" w:rsidRDefault="00574325">
            <w:pPr>
              <w:rPr>
                <w:rFonts w:eastAsia="Times New Roman"/>
                <w:color w:val="FFFFFF" w:themeColor="background1"/>
              </w:rPr>
            </w:pPr>
            <w:r w:rsidRPr="00F6724F">
              <w:rPr>
                <w:rFonts w:eastAsia="Times New Roman"/>
                <w:color w:val="FFFFFF" w:themeColor="background1"/>
              </w:rPr>
              <w:t>AIM</w:t>
            </w:r>
          </w:p>
        </w:tc>
        <w:tc>
          <w:tcPr>
            <w:tcW w:w="4325" w:type="pct"/>
            <w:gridSpan w:val="3"/>
            <w:tcBorders>
              <w:bottom w:val="single" w:sz="4" w:space="0" w:color="auto"/>
            </w:tcBorders>
            <w:hideMark/>
          </w:tcPr>
          <w:p w14:paraId="4F10687A" w14:textId="77777777" w:rsidR="00574325" w:rsidRPr="00F6724F" w:rsidRDefault="00574325" w:rsidP="00A73AA3">
            <w:pPr>
              <w:widowControl/>
              <w:numPr>
                <w:ilvl w:val="0"/>
                <w:numId w:val="21"/>
              </w:numPr>
              <w:spacing w:after="0"/>
              <w:contextualSpacing/>
              <w:cnfStyle w:val="100000000000" w:firstRow="1" w:lastRow="0" w:firstColumn="0" w:lastColumn="0" w:oddVBand="0" w:evenVBand="0" w:oddHBand="0" w:evenHBand="0" w:firstRowFirstColumn="0" w:firstRowLastColumn="0" w:lastRowFirstColumn="0" w:lastRowLastColumn="0"/>
              <w:rPr>
                <w:rFonts w:eastAsia="Times New Roman"/>
                <w:color w:val="FFFFFF" w:themeColor="background1"/>
              </w:rPr>
            </w:pPr>
            <w:r w:rsidRPr="00F6724F">
              <w:rPr>
                <w:rFonts w:eastAsia="Times New Roman"/>
                <w:color w:val="FFFFFF" w:themeColor="background1"/>
              </w:rPr>
              <w:t xml:space="preserve">What are we trying to accomplish? </w:t>
            </w:r>
          </w:p>
        </w:tc>
      </w:tr>
      <w:tr w:rsidR="00574325" w:rsidRPr="007A68E6" w14:paraId="4E359719" w14:textId="77777777" w:rsidTr="007604C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5E03ADF6" w14:textId="77777777" w:rsidR="00574325" w:rsidRPr="00D41A4B" w:rsidRDefault="00574325">
            <w:pPr>
              <w:rPr>
                <w:rFonts w:eastAsia="Times New Roman"/>
                <w:color w:val="000000"/>
                <w:szCs w:val="20"/>
              </w:rPr>
            </w:pPr>
            <w:r w:rsidRPr="00D41A4B">
              <w:rPr>
                <w:rFonts w:eastAsia="Times New Roman"/>
                <w:i/>
                <w:iCs/>
                <w:color w:val="000000"/>
                <w:szCs w:val="20"/>
              </w:rPr>
              <w:t>By answering this question, you will develop your GOAL for improvement. It important to establish a S.M.A.R.T (Specific, Measurable, Achievable, Relevant, Time bound) and people-crafted aim that clearly states what you are trying to achieve.</w:t>
            </w:r>
          </w:p>
        </w:tc>
      </w:tr>
      <w:tr w:rsidR="00574325" w:rsidRPr="007A68E6" w14:paraId="0B32F56F" w14:textId="77777777" w:rsidTr="007604C6">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78F28706" w14:textId="77777777" w:rsidR="00574325" w:rsidRPr="00D41A4B" w:rsidRDefault="00574325">
            <w:pPr>
              <w:spacing w:before="240"/>
              <w:rPr>
                <w:rFonts w:eastAsia="Times New Roman" w:cstheme="minorHAnsi"/>
                <w:szCs w:val="20"/>
                <w:lang w:eastAsia="en-AU"/>
              </w:rPr>
            </w:pPr>
            <w:r w:rsidRPr="00D41A4B">
              <w:rPr>
                <w:rFonts w:eastAsia="Times New Roman" w:cstheme="minorHAnsi"/>
                <w:szCs w:val="20"/>
                <w:lang w:eastAsia="en-AU"/>
              </w:rPr>
              <w:t>Ensure 80% of active patients have their life risk factors &lt;e.g. smoking, alcohol, height, weight, waist measurement and BP&gt; recorded accurately within six months, and that these factors are integrated into MyMedicare enrolment processes.</w:t>
            </w:r>
          </w:p>
        </w:tc>
      </w:tr>
      <w:tr w:rsidR="00574325" w:rsidRPr="007A68E6" w14:paraId="06E5D75C" w14:textId="77777777" w:rsidTr="007604C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3CFE475E" w14:textId="77777777" w:rsidR="00574325" w:rsidRPr="00D41A4B" w:rsidRDefault="00574325">
            <w:pPr>
              <w:rPr>
                <w:rFonts w:eastAsia="Times New Roman"/>
                <w:color w:val="FFFFFF"/>
                <w:szCs w:val="20"/>
              </w:rPr>
            </w:pPr>
            <w:r w:rsidRPr="00D41A4B">
              <w:rPr>
                <w:rFonts w:eastAsia="Times New Roman"/>
                <w:color w:val="FFFFFF"/>
                <w:szCs w:val="20"/>
              </w:rPr>
              <w:t>MEASURE(S)</w:t>
            </w:r>
          </w:p>
        </w:tc>
        <w:tc>
          <w:tcPr>
            <w:tcW w:w="4325" w:type="pct"/>
            <w:gridSpan w:val="3"/>
            <w:tcBorders>
              <w:top w:val="single" w:sz="4" w:space="0" w:color="auto"/>
              <w:left w:val="single" w:sz="4" w:space="0" w:color="auto"/>
              <w:bottom w:val="single" w:sz="4" w:space="0" w:color="auto"/>
              <w:right w:val="single" w:sz="4" w:space="0" w:color="auto"/>
            </w:tcBorders>
            <w:hideMark/>
          </w:tcPr>
          <w:p w14:paraId="0204A2CA" w14:textId="77777777" w:rsidR="00574325" w:rsidRPr="00D41A4B" w:rsidRDefault="00574325" w:rsidP="00A73AA3">
            <w:pPr>
              <w:widowControl/>
              <w:numPr>
                <w:ilvl w:val="0"/>
                <w:numId w:val="21"/>
              </w:numPr>
              <w:adjustRightInd w:val="0"/>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rPr>
            </w:pPr>
            <w:r w:rsidRPr="00D41A4B">
              <w:rPr>
                <w:rFonts w:eastAsia="Times New Roman"/>
                <w:b/>
                <w:bCs/>
                <w:color w:val="FFFFFF"/>
                <w:szCs w:val="20"/>
              </w:rPr>
              <w:t>How will we know that a change is an improvement?</w:t>
            </w:r>
            <w:r w:rsidRPr="00D41A4B">
              <w:rPr>
                <w:rFonts w:eastAsia="Times New Roman"/>
                <w:color w:val="FFFFFF"/>
                <w:szCs w:val="20"/>
              </w:rPr>
              <w:t xml:space="preserve">  </w:t>
            </w:r>
          </w:p>
        </w:tc>
      </w:tr>
      <w:tr w:rsidR="00574325" w:rsidRPr="007A68E6" w14:paraId="6398700A" w14:textId="77777777" w:rsidTr="007604C6">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3A838BD6" w14:textId="77777777" w:rsidR="00574325" w:rsidRPr="00D41A4B" w:rsidRDefault="00574325">
            <w:pPr>
              <w:rPr>
                <w:rFonts w:eastAsia="Times New Roman"/>
                <w:color w:val="000000"/>
                <w:szCs w:val="20"/>
              </w:rPr>
            </w:pPr>
            <w:r w:rsidRPr="00D41A4B">
              <w:rPr>
                <w:rFonts w:eastAsia="Times New Roman"/>
                <w:i/>
                <w:iCs/>
                <w:color w:val="000000"/>
                <w:szCs w:val="20"/>
              </w:rPr>
              <w:t xml:space="preserve">By </w:t>
            </w:r>
            <w:r w:rsidRPr="00D41A4B">
              <w:rPr>
                <w:rFonts w:eastAsia="Times New Roman"/>
                <w:i/>
                <w:iCs/>
                <w:color w:val="000000"/>
                <w:szCs w:val="20"/>
                <w:shd w:val="clear" w:color="auto" w:fill="D9E2F3"/>
              </w:rPr>
              <w:t>answering this question, you will develop the MEASURE(S) you will use to track your overarching goal. Record and track your baseline measurement to allow for later comparison.</w:t>
            </w:r>
            <w:r w:rsidRPr="00D41A4B">
              <w:rPr>
                <w:rFonts w:eastAsia="Times New Roman"/>
                <w:i/>
                <w:iCs/>
                <w:color w:val="000000"/>
                <w:szCs w:val="20"/>
                <w:shd w:val="clear" w:color="auto" w:fill="D9E2F3"/>
              </w:rPr>
              <w:br/>
              <w:t>Tip: Use a Run Chart to plot trends.</w:t>
            </w:r>
          </w:p>
        </w:tc>
      </w:tr>
      <w:tr w:rsidR="00574325" w:rsidRPr="007A68E6" w14:paraId="61A58DB1" w14:textId="77777777" w:rsidTr="007604C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6A0F2259" w14:textId="77777777" w:rsidR="00574325" w:rsidRPr="00D41A4B" w:rsidRDefault="00574325">
            <w:pPr>
              <w:spacing w:before="240"/>
              <w:rPr>
                <w:rFonts w:eastAsia="Times New Roman" w:cstheme="minorHAnsi"/>
                <w:b w:val="0"/>
                <w:bCs w:val="0"/>
                <w:szCs w:val="20"/>
                <w:lang w:eastAsia="en-AU"/>
              </w:rPr>
            </w:pPr>
            <w:r w:rsidRPr="00D41A4B">
              <w:rPr>
                <w:rFonts w:eastAsia="Times New Roman" w:cstheme="minorHAnsi"/>
                <w:szCs w:val="20"/>
                <w:lang w:eastAsia="en-AU"/>
              </w:rPr>
              <w:t>Percentage of active patient records containing complete life risk factors in the past 6 month, with cross-checks against MyMedicare registration.</w:t>
            </w:r>
          </w:p>
        </w:tc>
      </w:tr>
      <w:tr w:rsidR="00574325" w:rsidRPr="007A68E6" w14:paraId="5C08D666" w14:textId="77777777" w:rsidTr="007604C6">
        <w:trPr>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2739A594" w14:textId="77777777" w:rsidR="00574325" w:rsidRPr="00D41A4B" w:rsidRDefault="00574325">
            <w:pPr>
              <w:adjustRightInd w:val="0"/>
              <w:rPr>
                <w:rFonts w:eastAsia="Times New Roman"/>
                <w:color w:val="000000"/>
                <w:szCs w:val="20"/>
              </w:rPr>
            </w:pPr>
            <w:r w:rsidRPr="00D41A4B">
              <w:rPr>
                <w:rFonts w:eastAsia="Times New Roman"/>
                <w:color w:val="000000"/>
                <w:szCs w:val="20"/>
              </w:rPr>
              <w:t>Baseline:</w:t>
            </w:r>
          </w:p>
        </w:tc>
        <w:sdt>
          <w:sdtPr>
            <w:rPr>
              <w:rFonts w:cstheme="minorHAnsi"/>
              <w:color w:val="000000"/>
              <w:szCs w:val="20"/>
              <w:lang w:eastAsia="en-AU"/>
            </w:rPr>
            <w:id w:val="-1526088952"/>
            <w:placeholder>
              <w:docPart w:val="FBA6A94E27FB4500825B64C9167F2BF1"/>
            </w:placeholder>
          </w:sdtPr>
          <w:sdtEndPr>
            <w:rPr>
              <w:rFonts w:cs="Karla"/>
            </w:rPr>
          </w:sdtEndPr>
          <w:sdtContent>
            <w:tc>
              <w:tcPr>
                <w:tcW w:w="3165" w:type="pct"/>
                <w:tcBorders>
                  <w:top w:val="single" w:sz="4" w:space="0" w:color="auto"/>
                  <w:left w:val="single" w:sz="4" w:space="0" w:color="auto"/>
                  <w:bottom w:val="single" w:sz="4" w:space="0" w:color="auto"/>
                  <w:right w:val="single" w:sz="4" w:space="0" w:color="auto"/>
                </w:tcBorders>
              </w:tcPr>
              <w:p w14:paraId="6991F648" w14:textId="77777777" w:rsidR="00574325" w:rsidRPr="00D41A4B" w:rsidRDefault="00574325" w:rsidP="00A73AA3">
                <w:pPr>
                  <w:pStyle w:val="ListParagraph"/>
                  <w:widowControl/>
                  <w:numPr>
                    <w:ilvl w:val="0"/>
                    <w:numId w:val="18"/>
                  </w:numPr>
                  <w:autoSpaceDE w:val="0"/>
                  <w:autoSpaceDN w:val="0"/>
                  <w:adjustRightInd w:val="0"/>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D41A4B">
                  <w:rPr>
                    <w:rFonts w:cstheme="minorHAnsi"/>
                    <w:color w:val="000000"/>
                    <w:szCs w:val="20"/>
                    <w:lang w:eastAsia="en-AU"/>
                  </w:rPr>
                  <w:t xml:space="preserve">Active patients = 4000 </w:t>
                </w:r>
              </w:p>
              <w:p w14:paraId="1FA207FE" w14:textId="77777777" w:rsidR="00574325" w:rsidRPr="00D41A4B" w:rsidRDefault="00574325" w:rsidP="00A73AA3">
                <w:pPr>
                  <w:pStyle w:val="ListParagraph"/>
                  <w:widowControl/>
                  <w:numPr>
                    <w:ilvl w:val="0"/>
                    <w:numId w:val="18"/>
                  </w:numPr>
                  <w:autoSpaceDE w:val="0"/>
                  <w:autoSpaceDN w:val="0"/>
                  <w:adjustRightInd w:val="0"/>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D41A4B">
                  <w:rPr>
                    <w:rFonts w:eastAsia="Times New Roman" w:cstheme="minorHAnsi"/>
                    <w:szCs w:val="20"/>
                    <w:lang w:eastAsia="en-AU"/>
                  </w:rPr>
                  <w:t>BP (recorded &lt;6month) = 500</w:t>
                </w:r>
              </w:p>
              <w:p w14:paraId="26195AF7" w14:textId="77777777" w:rsidR="00574325" w:rsidRPr="00D41A4B" w:rsidRDefault="00574325" w:rsidP="00A73AA3">
                <w:pPr>
                  <w:pStyle w:val="ListParagraph"/>
                  <w:widowControl/>
                  <w:numPr>
                    <w:ilvl w:val="0"/>
                    <w:numId w:val="18"/>
                  </w:numPr>
                  <w:autoSpaceDE w:val="0"/>
                  <w:autoSpaceDN w:val="0"/>
                  <w:adjustRightInd w:val="0"/>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D41A4B">
                  <w:rPr>
                    <w:rFonts w:eastAsia="Times New Roman" w:cstheme="minorHAnsi"/>
                    <w:szCs w:val="20"/>
                    <w:lang w:eastAsia="en-AU"/>
                  </w:rPr>
                  <w:t>MyMedicare enrolled = 50</w:t>
                </w:r>
              </w:p>
            </w:tc>
          </w:sdtContent>
        </w:sdt>
        <w:tc>
          <w:tcPr>
            <w:tcW w:w="484" w:type="pct"/>
            <w:tcBorders>
              <w:top w:val="single" w:sz="4" w:space="0" w:color="auto"/>
              <w:left w:val="single" w:sz="4" w:space="0" w:color="auto"/>
              <w:bottom w:val="single" w:sz="4" w:space="0" w:color="auto"/>
              <w:right w:val="single" w:sz="4" w:space="0" w:color="auto"/>
            </w:tcBorders>
            <w:hideMark/>
          </w:tcPr>
          <w:p w14:paraId="35C37858" w14:textId="77777777" w:rsidR="00574325" w:rsidRPr="00D41A4B" w:rsidRDefault="00574325">
            <w:pPr>
              <w:adjustRightInd w:val="0"/>
              <w:cnfStyle w:val="000000000000" w:firstRow="0" w:lastRow="0" w:firstColumn="0" w:lastColumn="0" w:oddVBand="0" w:evenVBand="0" w:oddHBand="0" w:evenHBand="0" w:firstRowFirstColumn="0" w:firstRowLastColumn="0" w:lastRowFirstColumn="0" w:lastRowLastColumn="0"/>
              <w:rPr>
                <w:rFonts w:eastAsia="Times New Roman"/>
                <w:b/>
                <w:bCs/>
                <w:color w:val="000000"/>
                <w:szCs w:val="20"/>
              </w:rPr>
            </w:pPr>
            <w:r w:rsidRPr="00D41A4B">
              <w:rPr>
                <w:rFonts w:eastAsia="Times New Roman"/>
                <w:b/>
                <w:bCs/>
                <w:color w:val="000000"/>
                <w:szCs w:val="20"/>
              </w:rPr>
              <w:t>Baseline date:</w:t>
            </w:r>
          </w:p>
        </w:tc>
        <w:tc>
          <w:tcPr>
            <w:tcW w:w="676" w:type="pct"/>
            <w:tcBorders>
              <w:top w:val="single" w:sz="4" w:space="0" w:color="auto"/>
              <w:left w:val="single" w:sz="4" w:space="0" w:color="auto"/>
              <w:bottom w:val="single" w:sz="4" w:space="0" w:color="auto"/>
              <w:right w:val="single" w:sz="4" w:space="0" w:color="auto"/>
            </w:tcBorders>
          </w:tcPr>
          <w:p w14:paraId="26EC8DCE" w14:textId="2FA88726" w:rsidR="00574325" w:rsidRPr="00D41A4B" w:rsidRDefault="00574325">
            <w:pPr>
              <w:adjustRightInd w:val="0"/>
              <w:cnfStyle w:val="000000000000" w:firstRow="0" w:lastRow="0" w:firstColumn="0" w:lastColumn="0" w:oddVBand="0" w:evenVBand="0" w:oddHBand="0" w:evenHBand="0" w:firstRowFirstColumn="0" w:firstRowLastColumn="0" w:lastRowFirstColumn="0" w:lastRowLastColumn="0"/>
              <w:rPr>
                <w:rFonts w:eastAsia="Times New Roman"/>
                <w:color w:val="000000"/>
                <w:szCs w:val="20"/>
              </w:rPr>
            </w:pPr>
            <w:r w:rsidRPr="00D41A4B">
              <w:rPr>
                <w:rFonts w:eastAsia="Times New Roman" w:cstheme="minorHAnsi"/>
                <w:b/>
                <w:bCs/>
                <w:color w:val="000000"/>
                <w:szCs w:val="20"/>
                <w:lang w:eastAsia="en-AU"/>
              </w:rPr>
              <w:t>1/7/202</w:t>
            </w:r>
            <w:r w:rsidR="002F55D9">
              <w:rPr>
                <w:rFonts w:eastAsia="Times New Roman" w:cstheme="minorHAnsi"/>
                <w:b/>
                <w:bCs/>
                <w:color w:val="000000"/>
                <w:szCs w:val="20"/>
                <w:lang w:eastAsia="en-AU"/>
              </w:rPr>
              <w:t>5</w:t>
            </w:r>
          </w:p>
        </w:tc>
      </w:tr>
      <w:tr w:rsidR="00574325" w:rsidRPr="007A68E6" w14:paraId="3C3E122C" w14:textId="77777777" w:rsidTr="007604C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5A15FA98" w14:textId="77777777" w:rsidR="00574325" w:rsidRPr="00D41A4B" w:rsidRDefault="00574325">
            <w:pPr>
              <w:adjustRightInd w:val="0"/>
              <w:rPr>
                <w:rFonts w:eastAsia="Times New Roman"/>
                <w:color w:val="FFFFFF"/>
                <w:szCs w:val="20"/>
              </w:rPr>
            </w:pPr>
            <w:r w:rsidRPr="00D41A4B">
              <w:rPr>
                <w:rFonts w:eastAsia="Times New Roman"/>
                <w:color w:val="FFFFFF"/>
                <w:szCs w:val="20"/>
              </w:rPr>
              <w:t>CHANGE IDEAS</w:t>
            </w:r>
          </w:p>
        </w:tc>
        <w:tc>
          <w:tcPr>
            <w:tcW w:w="4325" w:type="pct"/>
            <w:gridSpan w:val="3"/>
            <w:tcBorders>
              <w:top w:val="single" w:sz="4" w:space="0" w:color="auto"/>
              <w:left w:val="single" w:sz="4" w:space="0" w:color="auto"/>
              <w:bottom w:val="single" w:sz="4" w:space="0" w:color="auto"/>
              <w:right w:val="single" w:sz="4" w:space="0" w:color="auto"/>
            </w:tcBorders>
            <w:hideMark/>
          </w:tcPr>
          <w:p w14:paraId="183B7682" w14:textId="77777777" w:rsidR="00574325" w:rsidRPr="00D41A4B" w:rsidRDefault="00574325" w:rsidP="00A73AA3">
            <w:pPr>
              <w:widowControl/>
              <w:numPr>
                <w:ilvl w:val="0"/>
                <w:numId w:val="21"/>
              </w:numPr>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u w:val="single"/>
              </w:rPr>
            </w:pPr>
            <w:r w:rsidRPr="00D41A4B">
              <w:rPr>
                <w:rFonts w:eastAsia="Times New Roman"/>
                <w:b/>
                <w:bCs/>
                <w:color w:val="FFFFFF"/>
                <w:szCs w:val="20"/>
              </w:rPr>
              <w:t>What changes can we make that will result in improvement?</w:t>
            </w:r>
          </w:p>
        </w:tc>
      </w:tr>
      <w:tr w:rsidR="00574325" w:rsidRPr="007A68E6" w14:paraId="566EF9EB" w14:textId="77777777" w:rsidTr="007604C6">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344BFD9F" w14:textId="77777777" w:rsidR="00574325" w:rsidRPr="00D41A4B" w:rsidRDefault="00574325">
            <w:pPr>
              <w:rPr>
                <w:rFonts w:eastAsia="Times New Roman"/>
                <w:i/>
                <w:iCs/>
                <w:color w:val="000000"/>
                <w:szCs w:val="20"/>
              </w:rPr>
            </w:pPr>
            <w:r w:rsidRPr="00D41A4B">
              <w:rPr>
                <w:rFonts w:eastAsia="Times New Roman"/>
                <w:i/>
                <w:iCs/>
                <w:color w:val="000000"/>
                <w:szCs w:val="20"/>
              </w:rPr>
              <w:t xml:space="preserve">By answering this question, you will develop IDEAS for change. </w:t>
            </w:r>
          </w:p>
          <w:p w14:paraId="624D9C38" w14:textId="77777777" w:rsidR="00574325" w:rsidRPr="00D41A4B" w:rsidRDefault="00574325">
            <w:pPr>
              <w:rPr>
                <w:rFonts w:eastAsia="Times New Roman"/>
                <w:i/>
                <w:iCs/>
                <w:color w:val="000000"/>
                <w:szCs w:val="20"/>
              </w:rPr>
            </w:pPr>
            <w:r w:rsidRPr="00D41A4B">
              <w:rPr>
                <w:rFonts w:eastAsia="Times New Roman"/>
                <w:i/>
                <w:iCs/>
                <w:color w:val="000000"/>
                <w:szCs w:val="20"/>
              </w:rPr>
              <w:t xml:space="preserve">Tip: Engage the whole team in formulating change ideas using tools such as brainstorming, driver diagrams or process mapping. Include any predictions and measure their effect quickly. </w:t>
            </w:r>
          </w:p>
        </w:tc>
      </w:tr>
      <w:tr w:rsidR="00574325" w:rsidRPr="007A68E6" w14:paraId="1AA3512D" w14:textId="77777777" w:rsidTr="007604C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tcBorders>
            <w:hideMark/>
          </w:tcPr>
          <w:p w14:paraId="7A768396" w14:textId="77777777" w:rsidR="00574325" w:rsidRPr="00D41A4B" w:rsidRDefault="00574325">
            <w:pPr>
              <w:spacing w:before="40" w:after="40"/>
              <w:rPr>
                <w:rFonts w:eastAsia="Times New Roman" w:cs="Times New Roman"/>
                <w:szCs w:val="20"/>
              </w:rPr>
            </w:pPr>
            <w:r w:rsidRPr="00D41A4B">
              <w:rPr>
                <w:rFonts w:eastAsia="Times New Roman" w:cs="Times New Roman"/>
                <w:szCs w:val="20"/>
              </w:rPr>
              <w:t>Idea 1</w:t>
            </w:r>
          </w:p>
        </w:tc>
        <w:tc>
          <w:tcPr>
            <w:tcW w:w="4325" w:type="pct"/>
            <w:gridSpan w:val="3"/>
            <w:tcBorders>
              <w:top w:val="single" w:sz="4" w:space="0" w:color="auto"/>
            </w:tcBorders>
          </w:tcPr>
          <w:p w14:paraId="2FA2FBD1" w14:textId="77777777" w:rsidR="00574325" w:rsidRPr="00D41A4B" w:rsidRDefault="00574325">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rPr>
            </w:pPr>
            <w:r w:rsidRPr="00D41A4B">
              <w:rPr>
                <w:rFonts w:eastAsia="Times New Roman" w:cstheme="minorHAnsi"/>
                <w:color w:val="000000"/>
                <w:szCs w:val="20"/>
                <w:lang w:eastAsia="en-AU"/>
              </w:rPr>
              <w:t>Review 500 patient records to identify gaps in life risk factors.</w:t>
            </w:r>
          </w:p>
        </w:tc>
      </w:tr>
      <w:tr w:rsidR="00574325" w:rsidRPr="007A68E6" w14:paraId="53AB0779" w14:textId="77777777" w:rsidTr="00F6724F">
        <w:trPr>
          <w:trHeight w:val="20"/>
        </w:trPr>
        <w:tc>
          <w:tcPr>
            <w:cnfStyle w:val="001000000000" w:firstRow="0" w:lastRow="0" w:firstColumn="1" w:lastColumn="0" w:oddVBand="0" w:evenVBand="0" w:oddHBand="0" w:evenHBand="0" w:firstRowFirstColumn="0" w:firstRowLastColumn="0" w:lastRowFirstColumn="0" w:lastRowLastColumn="0"/>
            <w:tcW w:w="675" w:type="pct"/>
            <w:hideMark/>
          </w:tcPr>
          <w:p w14:paraId="066DF36F" w14:textId="77777777" w:rsidR="00574325" w:rsidRPr="00D41A4B" w:rsidRDefault="00574325">
            <w:pPr>
              <w:spacing w:before="40" w:after="40"/>
              <w:rPr>
                <w:rFonts w:eastAsia="Times New Roman" w:cs="Times New Roman"/>
                <w:szCs w:val="20"/>
              </w:rPr>
            </w:pPr>
            <w:r w:rsidRPr="00D41A4B">
              <w:rPr>
                <w:rFonts w:eastAsia="Times New Roman" w:cs="Times New Roman"/>
                <w:szCs w:val="20"/>
              </w:rPr>
              <w:t>Idea 2</w:t>
            </w:r>
          </w:p>
        </w:tc>
        <w:tc>
          <w:tcPr>
            <w:tcW w:w="4325" w:type="pct"/>
            <w:gridSpan w:val="3"/>
          </w:tcPr>
          <w:p w14:paraId="432092C2" w14:textId="77777777" w:rsidR="00574325" w:rsidRPr="00D41A4B" w:rsidRDefault="00574325">
            <w:pPr>
              <w:spacing w:before="240"/>
              <w:cnfStyle w:val="000000000000" w:firstRow="0" w:lastRow="0" w:firstColumn="0" w:lastColumn="0" w:oddVBand="0" w:evenVBand="0" w:oddHBand="0" w:evenHBand="0" w:firstRowFirstColumn="0" w:firstRowLastColumn="0" w:lastRowFirstColumn="0" w:lastRowLastColumn="0"/>
              <w:rPr>
                <w:rFonts w:eastAsia="Times New Roman"/>
                <w:szCs w:val="20"/>
              </w:rPr>
            </w:pPr>
            <w:r w:rsidRPr="00D41A4B">
              <w:rPr>
                <w:rFonts w:eastAsia="Times New Roman" w:cstheme="minorHAnsi"/>
                <w:color w:val="000000"/>
                <w:szCs w:val="20"/>
                <w:lang w:eastAsia="en-AU"/>
              </w:rPr>
              <w:t>Update any missing information during the patient's next appointment.</w:t>
            </w:r>
          </w:p>
        </w:tc>
      </w:tr>
      <w:tr w:rsidR="00574325" w:rsidRPr="007A68E6" w14:paraId="4CFA119D" w14:textId="77777777" w:rsidTr="00F672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hideMark/>
          </w:tcPr>
          <w:p w14:paraId="634A957B" w14:textId="77777777" w:rsidR="00574325" w:rsidRPr="00D41A4B" w:rsidRDefault="00574325">
            <w:pPr>
              <w:spacing w:before="40" w:after="40"/>
              <w:rPr>
                <w:rFonts w:eastAsia="Times New Roman" w:cs="Times New Roman"/>
                <w:szCs w:val="20"/>
              </w:rPr>
            </w:pPr>
            <w:r w:rsidRPr="00D41A4B">
              <w:rPr>
                <w:rFonts w:eastAsia="Times New Roman" w:cs="Times New Roman"/>
                <w:szCs w:val="20"/>
              </w:rPr>
              <w:t>Idea 3</w:t>
            </w:r>
          </w:p>
        </w:tc>
        <w:tc>
          <w:tcPr>
            <w:tcW w:w="4325" w:type="pct"/>
            <w:gridSpan w:val="3"/>
          </w:tcPr>
          <w:p w14:paraId="3F55786F" w14:textId="77777777" w:rsidR="00574325" w:rsidRPr="00D41A4B" w:rsidRDefault="00574325">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rPr>
            </w:pPr>
            <w:r w:rsidRPr="00D41A4B">
              <w:rPr>
                <w:rFonts w:eastAsia="Times New Roman" w:cstheme="minorHAnsi"/>
                <w:color w:val="000000"/>
                <w:szCs w:val="20"/>
                <w:lang w:eastAsia="en-AU"/>
              </w:rPr>
              <w:t>Discuss MyMedicare enrolment with eligible patients during consultations.</w:t>
            </w:r>
          </w:p>
        </w:tc>
      </w:tr>
      <w:tr w:rsidR="00574325" w:rsidRPr="007A68E6" w14:paraId="5D4BC986" w14:textId="77777777" w:rsidTr="00F6724F">
        <w:trPr>
          <w:trHeight w:val="20"/>
        </w:trPr>
        <w:tc>
          <w:tcPr>
            <w:cnfStyle w:val="001000000000" w:firstRow="0" w:lastRow="0" w:firstColumn="1" w:lastColumn="0" w:oddVBand="0" w:evenVBand="0" w:oddHBand="0" w:evenHBand="0" w:firstRowFirstColumn="0" w:firstRowLastColumn="0" w:lastRowFirstColumn="0" w:lastRowLastColumn="0"/>
            <w:tcW w:w="675" w:type="pct"/>
            <w:hideMark/>
          </w:tcPr>
          <w:p w14:paraId="3082A554" w14:textId="77777777" w:rsidR="00574325" w:rsidRPr="00D41A4B" w:rsidRDefault="00574325">
            <w:pPr>
              <w:spacing w:before="40" w:after="40"/>
              <w:rPr>
                <w:rFonts w:eastAsia="Times New Roman" w:cs="Times New Roman"/>
                <w:szCs w:val="20"/>
              </w:rPr>
            </w:pPr>
            <w:r w:rsidRPr="00D41A4B">
              <w:rPr>
                <w:rFonts w:eastAsia="Times New Roman" w:cs="Times New Roman"/>
                <w:szCs w:val="20"/>
              </w:rPr>
              <w:t>Idea 4</w:t>
            </w:r>
          </w:p>
        </w:tc>
        <w:tc>
          <w:tcPr>
            <w:tcW w:w="4325" w:type="pct"/>
            <w:gridSpan w:val="3"/>
          </w:tcPr>
          <w:p w14:paraId="1F0D5392" w14:textId="77777777" w:rsidR="00574325" w:rsidRPr="00D41A4B" w:rsidRDefault="00574325">
            <w:pPr>
              <w:spacing w:before="240"/>
              <w:cnfStyle w:val="000000000000" w:firstRow="0" w:lastRow="0" w:firstColumn="0" w:lastColumn="0" w:oddVBand="0" w:evenVBand="0" w:oddHBand="0" w:evenHBand="0" w:firstRowFirstColumn="0" w:firstRowLastColumn="0" w:lastRowFirstColumn="0" w:lastRowLastColumn="0"/>
              <w:rPr>
                <w:rFonts w:eastAsia="Times New Roman"/>
                <w:szCs w:val="20"/>
              </w:rPr>
            </w:pPr>
            <w:r w:rsidRPr="00D41A4B">
              <w:rPr>
                <w:rFonts w:eastAsia="Times New Roman" w:cstheme="minorHAnsi"/>
                <w:color w:val="000000"/>
                <w:szCs w:val="20"/>
                <w:lang w:eastAsia="en-AU"/>
              </w:rPr>
              <w:t>Review 500 patient records to identify gaps in life risk factors.</w:t>
            </w:r>
          </w:p>
        </w:tc>
      </w:tr>
      <w:tr w:rsidR="00574325" w:rsidRPr="007A68E6" w14:paraId="79B19B18" w14:textId="77777777" w:rsidTr="00F672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hideMark/>
          </w:tcPr>
          <w:p w14:paraId="3F7F1071" w14:textId="77777777" w:rsidR="00574325" w:rsidRPr="00D41A4B" w:rsidRDefault="00574325">
            <w:pPr>
              <w:spacing w:before="40" w:after="40"/>
              <w:rPr>
                <w:rFonts w:eastAsia="Times New Roman" w:cs="Times New Roman"/>
                <w:szCs w:val="20"/>
              </w:rPr>
            </w:pPr>
            <w:r w:rsidRPr="00D41A4B">
              <w:rPr>
                <w:rFonts w:eastAsia="Times New Roman"/>
                <w:color w:val="077EBC"/>
                <w:szCs w:val="20"/>
              </w:rPr>
              <w:t>Next steps:</w:t>
            </w:r>
          </w:p>
        </w:tc>
        <w:tc>
          <w:tcPr>
            <w:tcW w:w="4325" w:type="pct"/>
            <w:gridSpan w:val="3"/>
            <w:hideMark/>
          </w:tcPr>
          <w:p w14:paraId="08A69512" w14:textId="77777777" w:rsidR="00574325" w:rsidRPr="00D41A4B" w:rsidRDefault="00574325">
            <w:pPr>
              <w:cnfStyle w:val="000000100000" w:firstRow="0" w:lastRow="0" w:firstColumn="0" w:lastColumn="0" w:oddVBand="0" w:evenVBand="0" w:oddHBand="1" w:evenHBand="0" w:firstRowFirstColumn="0" w:firstRowLastColumn="0" w:lastRowFirstColumn="0" w:lastRowLastColumn="0"/>
              <w:rPr>
                <w:rFonts w:eastAsia="Times New Roman" w:cs="Times New Roman"/>
                <w:i/>
                <w:iCs/>
                <w:szCs w:val="20"/>
              </w:rPr>
            </w:pPr>
            <w:r w:rsidRPr="00D41A4B">
              <w:rPr>
                <w:rFonts w:eastAsia="Times New Roman"/>
                <w:i/>
                <w:iCs/>
                <w:color w:val="000000"/>
                <w:szCs w:val="20"/>
              </w:rPr>
              <w:t>Each idea may involve multiple short and small PDSA cycles.</w:t>
            </w:r>
          </w:p>
        </w:tc>
      </w:tr>
    </w:tbl>
    <w:p w14:paraId="2D97D378" w14:textId="77777777" w:rsidR="00574325" w:rsidRDefault="00574325" w:rsidP="00574325">
      <w:pPr>
        <w:rPr>
          <w:lang w:eastAsia="en-AU"/>
        </w:rPr>
      </w:pPr>
    </w:p>
    <w:p w14:paraId="34985DDD" w14:textId="77777777" w:rsidR="00574325" w:rsidRDefault="00574325" w:rsidP="00574325">
      <w:pPr>
        <w:widowControl/>
        <w:spacing w:after="0"/>
        <w:rPr>
          <w:rFonts w:ascii="Calibri" w:eastAsiaTheme="minorEastAsia" w:hAnsi="Calibri" w:cstheme="minorBidi"/>
          <w:b/>
          <w:color w:val="002060"/>
          <w:spacing w:val="15"/>
          <w:sz w:val="36"/>
          <w:lang w:eastAsia="en-AU"/>
        </w:rPr>
      </w:pPr>
      <w:r>
        <w:rPr>
          <w:lang w:eastAsia="en-AU"/>
        </w:rPr>
        <w:br w:type="page"/>
      </w:r>
    </w:p>
    <w:p w14:paraId="5455B4C3" w14:textId="77777777" w:rsidR="00574325" w:rsidRPr="007143B8" w:rsidRDefault="00574325" w:rsidP="00574325">
      <w:pPr>
        <w:pStyle w:val="Subtitle"/>
        <w:jc w:val="center"/>
        <w:rPr>
          <w:lang w:eastAsia="en-AU"/>
        </w:rPr>
      </w:pPr>
      <w:r w:rsidRPr="007143B8">
        <w:rPr>
          <w:lang w:eastAsia="en-AU"/>
        </w:rPr>
        <w:lastRenderedPageBreak/>
        <w:t>PDSA (Plan-Do-Study-Act)</w:t>
      </w:r>
    </w:p>
    <w:tbl>
      <w:tblPr>
        <w:tblStyle w:val="GridTable4-Accent1"/>
        <w:tblW w:w="5000" w:type="pct"/>
        <w:shd w:val="clear" w:color="auto" w:fill="DCF2EE" w:themeFill="accent2" w:themeFillTint="33"/>
        <w:tblLook w:val="04A0" w:firstRow="1" w:lastRow="0" w:firstColumn="1" w:lastColumn="0" w:noHBand="0" w:noVBand="1"/>
      </w:tblPr>
      <w:tblGrid>
        <w:gridCol w:w="9299"/>
      </w:tblGrid>
      <w:tr w:rsidR="00574325" w:rsidRPr="007143B8" w14:paraId="07EB4FC6" w14:textId="77777777" w:rsidTr="007E5692">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77046FA2" w14:textId="77777777" w:rsidR="00574325" w:rsidRPr="007143B8" w:rsidRDefault="00574325">
            <w:pPr>
              <w:rPr>
                <w:color w:val="auto"/>
                <w:lang w:val="en-AU"/>
              </w:rPr>
            </w:pPr>
            <w:r w:rsidRPr="007143B8">
              <w:rPr>
                <w:color w:val="auto"/>
                <w:lang w:val="en-AU"/>
              </w:rPr>
              <w:t>Step 2: Doing Part - Plan-Do-Study-Act</w:t>
            </w:r>
          </w:p>
          <w:p w14:paraId="003B8F0B" w14:textId="77777777" w:rsidR="00574325" w:rsidRPr="007143B8" w:rsidRDefault="00574325">
            <w:pPr>
              <w:rPr>
                <w:b w:val="0"/>
                <w:bCs w:val="0"/>
                <w:color w:val="auto"/>
                <w:lang w:val="en-AU"/>
              </w:rPr>
            </w:pPr>
            <w:r w:rsidRPr="007143B8">
              <w:rPr>
                <w:b w:val="0"/>
                <w:bCs w:val="0"/>
                <w:i/>
                <w:iCs/>
                <w:color w:val="auto"/>
                <w:lang w:val="en-AU"/>
              </w:rPr>
              <w:t>Once you have completed the Model for Improvement (MFI), use the template below to document and track your PDSA cycles (i.e. small rapid tests of change).</w:t>
            </w:r>
          </w:p>
        </w:tc>
      </w:tr>
    </w:tbl>
    <w:p w14:paraId="696009F0" w14:textId="77777777" w:rsidR="00574325" w:rsidRPr="00722F80" w:rsidRDefault="00574325" w:rsidP="00574325">
      <w:pPr>
        <w:rPr>
          <w:sz w:val="10"/>
          <w:szCs w:val="12"/>
        </w:rPr>
      </w:pPr>
    </w:p>
    <w:tbl>
      <w:tblPr>
        <w:tblStyle w:val="ListTable3"/>
        <w:tblW w:w="5000" w:type="pct"/>
        <w:tblLook w:val="04A0" w:firstRow="1" w:lastRow="0" w:firstColumn="1" w:lastColumn="0" w:noHBand="0" w:noVBand="1"/>
      </w:tblPr>
      <w:tblGrid>
        <w:gridCol w:w="1145"/>
        <w:gridCol w:w="1503"/>
        <w:gridCol w:w="1663"/>
        <w:gridCol w:w="1663"/>
        <w:gridCol w:w="1664"/>
        <w:gridCol w:w="1661"/>
      </w:tblGrid>
      <w:tr w:rsidR="00574325" w:rsidRPr="007143B8" w14:paraId="223197DC" w14:textId="77777777" w:rsidTr="001D5F71">
        <w:trPr>
          <w:cnfStyle w:val="100000000000" w:firstRow="1" w:lastRow="0" w:firstColumn="0" w:lastColumn="0" w:oddVBand="0" w:evenVBand="0" w:oddHBand="0" w:evenHBand="0" w:firstRowFirstColumn="0" w:firstRowLastColumn="0" w:lastRowFirstColumn="0" w:lastRowLastColumn="0"/>
          <w:trHeight w:val="454"/>
        </w:trPr>
        <w:tc>
          <w:tcPr>
            <w:cnfStyle w:val="001000000100" w:firstRow="0" w:lastRow="0" w:firstColumn="1" w:lastColumn="0" w:oddVBand="0" w:evenVBand="0" w:oddHBand="0" w:evenHBand="0" w:firstRowFirstColumn="1" w:firstRowLastColumn="0" w:lastRowFirstColumn="0" w:lastRowLastColumn="0"/>
            <w:tcW w:w="582" w:type="pct"/>
            <w:hideMark/>
          </w:tcPr>
          <w:p w14:paraId="246A2E72" w14:textId="77777777" w:rsidR="00574325" w:rsidRPr="007E5692" w:rsidRDefault="00574325">
            <w:pPr>
              <w:rPr>
                <w:color w:val="FFFFFF" w:themeColor="background1"/>
              </w:rPr>
            </w:pPr>
            <w:r w:rsidRPr="007E5692">
              <w:rPr>
                <w:color w:val="FFFFFF" w:themeColor="background1"/>
              </w:rPr>
              <w:t>Idea</w:t>
            </w:r>
          </w:p>
        </w:tc>
        <w:tc>
          <w:tcPr>
            <w:tcW w:w="1716" w:type="pct"/>
            <w:gridSpan w:val="2"/>
            <w:hideMark/>
          </w:tcPr>
          <w:p w14:paraId="1884960C" w14:textId="77777777" w:rsidR="00574325" w:rsidRPr="007E5692" w:rsidRDefault="0057432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7E5692">
              <w:rPr>
                <w:color w:val="FFFFFF" w:themeColor="background1"/>
              </w:rPr>
              <w:t>Plan</w:t>
            </w:r>
          </w:p>
        </w:tc>
        <w:tc>
          <w:tcPr>
            <w:tcW w:w="901" w:type="pct"/>
            <w:hideMark/>
          </w:tcPr>
          <w:p w14:paraId="317CFA8A" w14:textId="77777777" w:rsidR="00574325" w:rsidRPr="007E5692" w:rsidRDefault="0057432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7E5692">
              <w:rPr>
                <w:color w:val="FFFFFF" w:themeColor="background1"/>
              </w:rPr>
              <w:t>Do</w:t>
            </w:r>
          </w:p>
        </w:tc>
        <w:tc>
          <w:tcPr>
            <w:tcW w:w="901" w:type="pct"/>
            <w:hideMark/>
          </w:tcPr>
          <w:p w14:paraId="22A4521B" w14:textId="77777777" w:rsidR="00574325" w:rsidRPr="007E5692" w:rsidRDefault="0057432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7E5692">
              <w:rPr>
                <w:color w:val="FFFFFF" w:themeColor="background1"/>
              </w:rPr>
              <w:t>Study</w:t>
            </w:r>
          </w:p>
        </w:tc>
        <w:tc>
          <w:tcPr>
            <w:tcW w:w="900" w:type="pct"/>
            <w:hideMark/>
          </w:tcPr>
          <w:p w14:paraId="14EEA4B6" w14:textId="77777777" w:rsidR="00574325" w:rsidRPr="007E5692" w:rsidRDefault="0057432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7E5692">
              <w:rPr>
                <w:color w:val="FFFFFF" w:themeColor="background1"/>
              </w:rPr>
              <w:t>Act</w:t>
            </w:r>
          </w:p>
        </w:tc>
      </w:tr>
      <w:tr w:rsidR="00574325" w:rsidRPr="007143B8" w14:paraId="42163D7D" w14:textId="77777777" w:rsidTr="001D5F71">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639BA02C" w14:textId="77777777" w:rsidR="00574325" w:rsidRPr="007143B8" w:rsidRDefault="00574325">
            <w:r w:rsidRPr="007143B8">
              <w:t>#</w:t>
            </w:r>
          </w:p>
        </w:tc>
        <w:tc>
          <w:tcPr>
            <w:tcW w:w="815" w:type="pct"/>
            <w:hideMark/>
          </w:tcPr>
          <w:p w14:paraId="645C9C3D"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r w:rsidRPr="007143B8">
              <w:rPr>
                <w:b/>
                <w:bCs/>
                <w:lang w:val="en-GB"/>
              </w:rPr>
              <w:t>Plan the test</w:t>
            </w:r>
          </w:p>
        </w:tc>
        <w:tc>
          <w:tcPr>
            <w:tcW w:w="900" w:type="pct"/>
            <w:hideMark/>
          </w:tcPr>
          <w:p w14:paraId="4FE2AB59"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r w:rsidRPr="007143B8">
              <w:rPr>
                <w:b/>
                <w:bCs/>
              </w:rPr>
              <w:t>Prediction</w:t>
            </w:r>
          </w:p>
        </w:tc>
        <w:tc>
          <w:tcPr>
            <w:tcW w:w="901" w:type="pct"/>
            <w:hideMark/>
          </w:tcPr>
          <w:p w14:paraId="45D45158"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r w:rsidRPr="007143B8">
              <w:rPr>
                <w:b/>
                <w:bCs/>
                <w:lang w:val="en-GB"/>
              </w:rPr>
              <w:t>Do the test on small scale</w:t>
            </w:r>
          </w:p>
        </w:tc>
        <w:tc>
          <w:tcPr>
            <w:tcW w:w="901" w:type="pct"/>
            <w:hideMark/>
          </w:tcPr>
          <w:p w14:paraId="7D4178E7"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r w:rsidRPr="007143B8">
              <w:rPr>
                <w:b/>
                <w:bCs/>
              </w:rPr>
              <w:t>Analyse the results</w:t>
            </w:r>
          </w:p>
        </w:tc>
        <w:tc>
          <w:tcPr>
            <w:tcW w:w="900" w:type="pct"/>
            <w:hideMark/>
          </w:tcPr>
          <w:p w14:paraId="53C83140"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proofErr w:type="gramStart"/>
            <w:r w:rsidRPr="007143B8">
              <w:rPr>
                <w:b/>
                <w:bCs/>
              </w:rPr>
              <w:t>Make a plan</w:t>
            </w:r>
            <w:proofErr w:type="gramEnd"/>
            <w:r w:rsidRPr="007143B8">
              <w:rPr>
                <w:b/>
                <w:bCs/>
              </w:rPr>
              <w:t xml:space="preserve"> for next step</w:t>
            </w:r>
          </w:p>
        </w:tc>
      </w:tr>
      <w:tr w:rsidR="00574325" w:rsidRPr="007143B8" w14:paraId="6436EA1A" w14:textId="77777777" w:rsidTr="001D5F71">
        <w:trPr>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6A41CB0F" w14:textId="77777777" w:rsidR="00574325" w:rsidRPr="007143B8" w:rsidRDefault="00000000">
            <w:sdt>
              <w:sdtPr>
                <w:id w:val="-1761288429"/>
                <w:placeholder>
                  <w:docPart w:val="7E2AE6BE11B34D158712EA8B77E47149"/>
                </w:placeholder>
                <w:showingPlcHdr/>
              </w:sdtPr>
              <w:sdtContent>
                <w:r w:rsidR="00574325" w:rsidRPr="007143B8">
                  <w:rPr>
                    <w:i/>
                    <w:iCs/>
                  </w:rPr>
                  <w:t>Change idea 1.1</w:t>
                </w:r>
              </w:sdtContent>
            </w:sdt>
          </w:p>
        </w:tc>
        <w:tc>
          <w:tcPr>
            <w:tcW w:w="815" w:type="pct"/>
            <w:hideMark/>
          </w:tcPr>
          <w:p w14:paraId="7917F8CE"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pPr>
            <w:r w:rsidRPr="00CE5994">
              <w:rPr>
                <w:rFonts w:eastAsia="Times New Roman" w:cstheme="minorHAnsi"/>
                <w:color w:val="000000"/>
                <w:lang w:eastAsia="en-AU"/>
              </w:rPr>
              <w:t>Practice Nurse to review 500 patient records using a selected data extraction tool to identify gaps in life risk factors.</w:t>
            </w:r>
            <w:r w:rsidRPr="00CE5994">
              <w:rPr>
                <w:rFonts w:eastAsia="Times New Roman" w:cstheme="minorHAnsi"/>
                <w:b/>
                <w:bCs/>
                <w:lang w:eastAsia="en-AU"/>
              </w:rPr>
              <w:t xml:space="preserve"> Prediction: </w:t>
            </w:r>
            <w:r w:rsidRPr="00CE5994">
              <w:rPr>
                <w:rFonts w:eastAsia="Times New Roman" w:cstheme="minorHAnsi"/>
                <w:lang w:eastAsia="en-AU"/>
              </w:rPr>
              <w:t>low rates are due to no proactive reminder system</w:t>
            </w:r>
          </w:p>
        </w:tc>
        <w:tc>
          <w:tcPr>
            <w:tcW w:w="900" w:type="pct"/>
            <w:hideMark/>
          </w:tcPr>
          <w:p w14:paraId="27B0E86E" w14:textId="05180C61" w:rsidR="00574325" w:rsidRPr="00CE5994" w:rsidRDefault="00000000">
            <w:pPr>
              <w:cnfStyle w:val="000000000000" w:firstRow="0" w:lastRow="0" w:firstColumn="0" w:lastColumn="0" w:oddVBand="0" w:evenVBand="0" w:oddHBand="0" w:evenHBand="0" w:firstRowFirstColumn="0" w:firstRowLastColumn="0" w:lastRowFirstColumn="0" w:lastRowLastColumn="0"/>
            </w:pPr>
            <w:sdt>
              <w:sdtPr>
                <w:rPr>
                  <w:rFonts w:eastAsia="Times New Roman" w:cstheme="minorHAnsi"/>
                  <w:lang w:eastAsia="en-AU"/>
                </w:rPr>
                <w:id w:val="983130496"/>
                <w:placeholder>
                  <w:docPart w:val="D9AD0D816F3547E3B8AD3DADDE7A8503"/>
                </w:placeholder>
              </w:sdtPr>
              <w:sdtContent>
                <w:r w:rsidR="00574325" w:rsidRPr="00CE5994">
                  <w:rPr>
                    <w:rFonts w:eastAsia="Times New Roman" w:cstheme="minorHAnsi"/>
                    <w:lang w:eastAsia="en-AU"/>
                  </w:rPr>
                  <w:t>Completed on 1/7/2</w:t>
                </w:r>
                <w:r w:rsidR="002F55D9">
                  <w:rPr>
                    <w:rFonts w:eastAsia="Times New Roman" w:cstheme="minorHAnsi"/>
                    <w:lang w:eastAsia="en-AU"/>
                  </w:rPr>
                  <w:t>5</w:t>
                </w:r>
              </w:sdtContent>
            </w:sdt>
          </w:p>
        </w:tc>
        <w:sdt>
          <w:sdtPr>
            <w:rPr>
              <w:rFonts w:eastAsia="Times New Roman" w:cstheme="minorHAnsi"/>
              <w:lang w:eastAsia="en-AU"/>
            </w:rPr>
            <w:id w:val="-1125839578"/>
            <w:placeholder>
              <w:docPart w:val="7E8769E10608403F87C1A8FA20D4CEB8"/>
            </w:placeholder>
          </w:sdtPr>
          <w:sdtContent>
            <w:tc>
              <w:tcPr>
                <w:tcW w:w="901" w:type="pct"/>
                <w:hideMark/>
              </w:tcPr>
              <w:p w14:paraId="48D18586"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pPr>
                <w:r w:rsidRPr="00CE5994">
                  <w:rPr>
                    <w:rFonts w:eastAsia="Times New Roman" w:cstheme="minorHAnsi"/>
                    <w:lang w:eastAsia="en-AU"/>
                  </w:rPr>
                  <w:t>Practice Nurse to review 500 patient records only 100 patients had BP recording done in the past 6month. 15 were found to be inactive patients.</w:t>
                </w:r>
              </w:p>
            </w:tc>
          </w:sdtContent>
        </w:sdt>
        <w:sdt>
          <w:sdtPr>
            <w:rPr>
              <w:rFonts w:eastAsia="Times New Roman" w:cstheme="minorHAnsi"/>
              <w:color w:val="000000"/>
              <w:lang w:eastAsia="en-AU"/>
            </w:rPr>
            <w:id w:val="-1374379598"/>
            <w:placeholder>
              <w:docPart w:val="94EE0B257FF344F7B1C0DC3A5130F1D5"/>
            </w:placeholder>
          </w:sdtPr>
          <w:sdtContent>
            <w:tc>
              <w:tcPr>
                <w:tcW w:w="901" w:type="pct"/>
                <w:hideMark/>
              </w:tcPr>
              <w:p w14:paraId="28FC3D0C"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lang w:eastAsia="en-AU"/>
                  </w:rPr>
                </w:pPr>
                <w:r w:rsidRPr="00CE5994">
                  <w:rPr>
                    <w:rFonts w:eastAsia="Times New Roman" w:cstheme="minorHAnsi"/>
                    <w:color w:val="000000"/>
                    <w:lang w:eastAsia="en-AU"/>
                  </w:rPr>
                  <w:t xml:space="preserve">Create prompts/action for clinicians to record life risk factors during consultations. </w:t>
                </w:r>
              </w:p>
              <w:p w14:paraId="6FBEC741"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lang w:eastAsia="en-AU"/>
                  </w:rPr>
                </w:pPr>
              </w:p>
              <w:p w14:paraId="04EEF6E9"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rPr>
                    <w:i/>
                    <w:iCs/>
                  </w:rPr>
                </w:pPr>
                <w:r w:rsidRPr="00CE5994">
                  <w:rPr>
                    <w:rFonts w:eastAsia="Times New Roman" w:cstheme="minorHAnsi"/>
                    <w:color w:val="000000"/>
                    <w:lang w:eastAsia="en-AU"/>
                  </w:rPr>
                  <w:t>Put a bright label on BP machine as a visual prompt for staff to record BP.</w:t>
                </w:r>
              </w:p>
            </w:tc>
          </w:sdtContent>
        </w:sdt>
        <w:tc>
          <w:tcPr>
            <w:tcW w:w="900" w:type="pct"/>
            <w:hideMark/>
          </w:tcPr>
          <w:p w14:paraId="5E830A81"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rPr>
                <w:i/>
                <w:iCs/>
              </w:rPr>
            </w:pPr>
            <w:r w:rsidRPr="00CE5994">
              <w:rPr>
                <w:rFonts w:eastAsia="Times New Roman" w:cstheme="minorHAnsi"/>
                <w:color w:val="000000"/>
                <w:lang w:eastAsia="en-AU"/>
              </w:rPr>
              <w:t>Practice Nurse to review 500 patient records using a selected data extraction tool to identify gaps in life risk factors.</w:t>
            </w:r>
            <w:r w:rsidRPr="00CE5994">
              <w:rPr>
                <w:rFonts w:eastAsia="Times New Roman" w:cstheme="minorHAnsi"/>
                <w:b/>
                <w:bCs/>
                <w:lang w:eastAsia="en-AU"/>
              </w:rPr>
              <w:t xml:space="preserve"> Prediction: </w:t>
            </w:r>
            <w:r w:rsidRPr="00CE5994">
              <w:rPr>
                <w:rFonts w:eastAsia="Times New Roman" w:cstheme="minorHAnsi"/>
                <w:lang w:eastAsia="en-AU"/>
              </w:rPr>
              <w:t>low rates are due to no proactive reminder system</w:t>
            </w:r>
          </w:p>
        </w:tc>
      </w:tr>
      <w:tr w:rsidR="00574325" w:rsidRPr="007143B8" w14:paraId="58CCD37F" w14:textId="77777777" w:rsidTr="001D5F71">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29BFCF39" w14:textId="77777777" w:rsidR="00574325" w:rsidRPr="007143B8" w:rsidRDefault="00000000">
            <w:pPr>
              <w:rPr>
                <w:i/>
                <w:iCs/>
              </w:rPr>
            </w:pPr>
            <w:sdt>
              <w:sdtPr>
                <w:rPr>
                  <w:i/>
                  <w:iCs/>
                </w:rPr>
                <w:id w:val="-1738932380"/>
                <w:placeholder>
                  <w:docPart w:val="7227B08EADD748C9931B235B6CD7C436"/>
                </w:placeholder>
              </w:sdtPr>
              <w:sdtContent>
                <w:sdt>
                  <w:sdtPr>
                    <w:rPr>
                      <w:i/>
                      <w:iCs/>
                    </w:rPr>
                    <w:id w:val="432009815"/>
                    <w:placeholder>
                      <w:docPart w:val="16D992F34D904A82BFBACD4D068D29FC"/>
                    </w:placeholder>
                  </w:sdtPr>
                  <w:sdtContent>
                    <w:r w:rsidR="00574325" w:rsidRPr="007143B8">
                      <w:rPr>
                        <w:i/>
                        <w:iCs/>
                      </w:rPr>
                      <w:t>Change idea 1.2</w:t>
                    </w:r>
                  </w:sdtContent>
                </w:sdt>
              </w:sdtContent>
            </w:sdt>
          </w:p>
        </w:tc>
        <w:tc>
          <w:tcPr>
            <w:tcW w:w="815" w:type="pct"/>
            <w:hideMark/>
          </w:tcPr>
          <w:sdt>
            <w:sdtPr>
              <w:rPr>
                <w:i/>
                <w:iCs/>
              </w:rPr>
              <w:id w:val="1787540782"/>
              <w:placeholder>
                <w:docPart w:val="1E4BE34E224648CFAF68C1B817519100"/>
              </w:placeholder>
            </w:sdtPr>
            <w:sdtContent>
              <w:p w14:paraId="3E7D8723"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rPr>
                    <w:rFonts w:eastAsia="Times New Roman" w:cstheme="minorHAnsi"/>
                    <w:lang w:eastAsia="en-AU"/>
                  </w:rPr>
                </w:pPr>
                <w:r w:rsidRPr="00CE5994">
                  <w:rPr>
                    <w:rFonts w:eastAsia="Times New Roman" w:cstheme="minorHAnsi"/>
                    <w:lang w:eastAsia="en-AU"/>
                  </w:rPr>
                  <w:t>Put a bright label on BP machine as a visual prompt for staff to record BP.</w:t>
                </w:r>
              </w:p>
              <w:p w14:paraId="70B623DA"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r w:rsidRPr="00CE5994">
                  <w:rPr>
                    <w:rFonts w:eastAsia="Times New Roman" w:cstheme="minorHAnsi"/>
                    <w:b/>
                    <w:bCs/>
                    <w:lang w:eastAsia="en-AU"/>
                  </w:rPr>
                  <w:t>Prediction</w:t>
                </w:r>
                <w:r w:rsidRPr="00CE5994">
                  <w:rPr>
                    <w:rFonts w:eastAsia="Times New Roman" w:cstheme="minorHAnsi"/>
                    <w:lang w:eastAsia="en-AU"/>
                  </w:rPr>
                  <w:t>: effective visual prompt</w:t>
                </w:r>
              </w:p>
            </w:sdtContent>
          </w:sdt>
        </w:tc>
        <w:tc>
          <w:tcPr>
            <w:tcW w:w="900" w:type="pct"/>
            <w:hideMark/>
          </w:tcPr>
          <w:p w14:paraId="168A4FBE"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c>
          <w:tcPr>
            <w:tcW w:w="901" w:type="pct"/>
            <w:hideMark/>
          </w:tcPr>
          <w:p w14:paraId="5321F514"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c>
          <w:tcPr>
            <w:tcW w:w="901" w:type="pct"/>
            <w:hideMark/>
          </w:tcPr>
          <w:p w14:paraId="58C3DDED"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c>
          <w:tcPr>
            <w:tcW w:w="900" w:type="pct"/>
            <w:hideMark/>
          </w:tcPr>
          <w:p w14:paraId="6D25A8E2"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r>
      <w:tr w:rsidR="00574325" w:rsidRPr="007143B8" w14:paraId="6A72981A" w14:textId="77777777" w:rsidTr="001D5F71">
        <w:trPr>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44DA9078" w14:textId="77777777" w:rsidR="00574325" w:rsidRPr="007143B8" w:rsidRDefault="00574325"/>
        </w:tc>
        <w:tc>
          <w:tcPr>
            <w:tcW w:w="815" w:type="pct"/>
            <w:hideMark/>
          </w:tcPr>
          <w:p w14:paraId="0FE52390" w14:textId="77777777" w:rsidR="00574325" w:rsidRPr="00CE5994" w:rsidRDefault="00000000">
            <w:pPr>
              <w:cnfStyle w:val="000000000000" w:firstRow="0" w:lastRow="0" w:firstColumn="0" w:lastColumn="0" w:oddVBand="0" w:evenVBand="0" w:oddHBand="0" w:evenHBand="0" w:firstRowFirstColumn="0" w:firstRowLastColumn="0" w:lastRowFirstColumn="0" w:lastRowLastColumn="0"/>
            </w:pPr>
            <w:sdt>
              <w:sdtPr>
                <w:id w:val="410201844"/>
                <w:placeholder>
                  <w:docPart w:val="94654113837547EF85408D4445F7B121"/>
                </w:placeholder>
              </w:sdtPr>
              <w:sdtContent>
                <w:r w:rsidR="00574325" w:rsidRPr="00CE5994">
                  <w:rPr>
                    <w:i/>
                    <w:iCs/>
                  </w:rPr>
                  <w:t>Keep adding rows and cycles as needed.</w:t>
                </w:r>
                <w:r w:rsidR="00574325" w:rsidRPr="00CE5994">
                  <w:t xml:space="preserve"> </w:t>
                </w:r>
              </w:sdtContent>
            </w:sdt>
          </w:p>
        </w:tc>
        <w:tc>
          <w:tcPr>
            <w:tcW w:w="900" w:type="pct"/>
            <w:hideMark/>
          </w:tcPr>
          <w:p w14:paraId="6492083A"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pPr>
          </w:p>
        </w:tc>
        <w:tc>
          <w:tcPr>
            <w:tcW w:w="901" w:type="pct"/>
            <w:hideMark/>
          </w:tcPr>
          <w:p w14:paraId="51528CC2"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pPr>
          </w:p>
        </w:tc>
        <w:tc>
          <w:tcPr>
            <w:tcW w:w="901" w:type="pct"/>
            <w:hideMark/>
          </w:tcPr>
          <w:p w14:paraId="66EED9B2"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pPr>
          </w:p>
        </w:tc>
        <w:tc>
          <w:tcPr>
            <w:tcW w:w="900" w:type="pct"/>
            <w:hideMark/>
          </w:tcPr>
          <w:p w14:paraId="74227F17"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pPr>
          </w:p>
        </w:tc>
      </w:tr>
      <w:tr w:rsidR="00574325" w:rsidRPr="007143B8" w14:paraId="13274AAE" w14:textId="77777777" w:rsidTr="001D5F71">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tcPr>
          <w:p w14:paraId="49421C4C" w14:textId="77777777" w:rsidR="00574325" w:rsidRPr="007143B8" w:rsidRDefault="00574325"/>
        </w:tc>
        <w:tc>
          <w:tcPr>
            <w:tcW w:w="815" w:type="pct"/>
          </w:tcPr>
          <w:p w14:paraId="08447D4F"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c>
          <w:tcPr>
            <w:tcW w:w="900" w:type="pct"/>
          </w:tcPr>
          <w:p w14:paraId="4687F02E"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c>
          <w:tcPr>
            <w:tcW w:w="901" w:type="pct"/>
          </w:tcPr>
          <w:p w14:paraId="6815DC31"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c>
          <w:tcPr>
            <w:tcW w:w="901" w:type="pct"/>
          </w:tcPr>
          <w:p w14:paraId="29AD2895"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c>
          <w:tcPr>
            <w:tcW w:w="900" w:type="pct"/>
          </w:tcPr>
          <w:p w14:paraId="72FA9B5E" w14:textId="77777777" w:rsidR="00574325" w:rsidRPr="00CE5994" w:rsidRDefault="00574325">
            <w:pPr>
              <w:cnfStyle w:val="000000100000" w:firstRow="0" w:lastRow="0" w:firstColumn="0" w:lastColumn="0" w:oddVBand="0" w:evenVBand="0" w:oddHBand="1" w:evenHBand="0" w:firstRowFirstColumn="0" w:firstRowLastColumn="0" w:lastRowFirstColumn="0" w:lastRowLastColumn="0"/>
            </w:pPr>
          </w:p>
        </w:tc>
      </w:tr>
      <w:tr w:rsidR="00574325" w:rsidRPr="007143B8" w14:paraId="16756811" w14:textId="77777777" w:rsidTr="001D5F71">
        <w:trPr>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6568AD7B" w14:textId="77777777" w:rsidR="00574325" w:rsidRPr="007143B8" w:rsidRDefault="00574325">
            <w:r w:rsidRPr="007143B8">
              <w:t>Summary of Results</w:t>
            </w:r>
          </w:p>
        </w:tc>
        <w:tc>
          <w:tcPr>
            <w:tcW w:w="4418" w:type="pct"/>
            <w:gridSpan w:val="5"/>
          </w:tcPr>
          <w:p w14:paraId="7BD43154" w14:textId="77777777" w:rsidR="00574325" w:rsidRPr="00CE5994" w:rsidRDefault="00574325">
            <w:pPr>
              <w:cnfStyle w:val="000000000000" w:firstRow="0" w:lastRow="0" w:firstColumn="0" w:lastColumn="0" w:oddVBand="0" w:evenVBand="0" w:oddHBand="0" w:evenHBand="0" w:firstRowFirstColumn="0" w:firstRowLastColumn="0" w:lastRowFirstColumn="0" w:lastRowLastColumn="0"/>
            </w:pPr>
          </w:p>
        </w:tc>
      </w:tr>
    </w:tbl>
    <w:p w14:paraId="31261417" w14:textId="77777777" w:rsidR="00574325" w:rsidRPr="007143B8" w:rsidRDefault="00574325" w:rsidP="00574325"/>
    <w:p w14:paraId="1CDD8DE0" w14:textId="77777777" w:rsidR="00574325" w:rsidRDefault="00574325" w:rsidP="00574325">
      <w:pPr>
        <w:widowControl/>
        <w:spacing w:after="0"/>
        <w:rPr>
          <w:rFonts w:ascii="Roboto" w:eastAsiaTheme="majorEastAsia" w:hAnsi="Roboto" w:cstheme="majorBidi"/>
          <w:b/>
          <w:noProof/>
          <w:color w:val="1995A3"/>
          <w:spacing w:val="-15"/>
          <w:w w:val="105"/>
          <w:sz w:val="26"/>
          <w:szCs w:val="48"/>
        </w:rPr>
      </w:pPr>
      <w:r>
        <w:br w:type="page"/>
      </w:r>
    </w:p>
    <w:p w14:paraId="7A9883D7" w14:textId="6C2ABBF2" w:rsidR="00574325" w:rsidRPr="00574325" w:rsidRDefault="001C4927" w:rsidP="001D5F71">
      <w:pPr>
        <w:pStyle w:val="Heading2"/>
      </w:pPr>
      <w:bookmarkStart w:id="140" w:name="_1.7_MFI_and"/>
      <w:bookmarkStart w:id="141" w:name="_3.4_MFI_and"/>
      <w:bookmarkEnd w:id="140"/>
      <w:bookmarkEnd w:id="141"/>
      <w:r>
        <w:lastRenderedPageBreak/>
        <w:t>3</w:t>
      </w:r>
      <w:r w:rsidR="009A3C2D">
        <w:t>.4</w:t>
      </w:r>
      <w:r w:rsidR="00574325">
        <w:t xml:space="preserve"> MFI</w:t>
      </w:r>
      <w:r w:rsidR="00574325" w:rsidRPr="00F275B1">
        <w:t xml:space="preserve"> </w:t>
      </w:r>
      <w:r w:rsidR="00574325">
        <w:t>and</w:t>
      </w:r>
      <w:r w:rsidR="00574325" w:rsidRPr="00F275B1">
        <w:t xml:space="preserve"> </w:t>
      </w:r>
      <w:r w:rsidR="00574325">
        <w:t>PDSA</w:t>
      </w:r>
      <w:r w:rsidR="00574325" w:rsidRPr="00F275B1">
        <w:t xml:space="preserve"> </w:t>
      </w:r>
      <w:r w:rsidR="00574325">
        <w:t>–</w:t>
      </w:r>
      <w:r w:rsidR="00574325" w:rsidRPr="00F275B1">
        <w:t xml:space="preserve"> </w:t>
      </w:r>
      <w:r w:rsidR="00574325" w:rsidRPr="00574325">
        <w:t>Data Coding Accuracy for Chronic Conditions</w:t>
      </w:r>
    </w:p>
    <w:p w14:paraId="4806DB85" w14:textId="77777777" w:rsidR="00574325" w:rsidRPr="003C22DE" w:rsidRDefault="00574325" w:rsidP="00574325">
      <w:pPr>
        <w:pStyle w:val="Subtitle"/>
        <w:jc w:val="center"/>
      </w:pPr>
      <w:r w:rsidRPr="003C22DE">
        <w:t>Model for Improvement</w:t>
      </w:r>
    </w:p>
    <w:tbl>
      <w:tblPr>
        <w:tblStyle w:val="GridTable4-Accent12"/>
        <w:tblW w:w="5000" w:type="pct"/>
        <w:tblInd w:w="0" w:type="dxa"/>
        <w:shd w:val="clear" w:color="auto" w:fill="DCF2EE" w:themeFill="accent2" w:themeFillTint="33"/>
        <w:tblLook w:val="04A0" w:firstRow="1" w:lastRow="0" w:firstColumn="1" w:lastColumn="0" w:noHBand="0" w:noVBand="1"/>
      </w:tblPr>
      <w:tblGrid>
        <w:gridCol w:w="9299"/>
      </w:tblGrid>
      <w:tr w:rsidR="00574325" w:rsidRPr="007A68E6" w14:paraId="1885E4FA" w14:textId="77777777" w:rsidTr="008A6776">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4A206671" w14:textId="77777777" w:rsidR="00574325" w:rsidRPr="007A68E6" w:rsidRDefault="00574325">
            <w:pPr>
              <w:spacing w:before="120"/>
              <w:rPr>
                <w:rFonts w:eastAsia="Times New Roman"/>
                <w:color w:val="auto"/>
                <w:lang w:val="en-AU"/>
              </w:rPr>
            </w:pPr>
            <w:r w:rsidRPr="007A68E6">
              <w:rPr>
                <w:rFonts w:eastAsia="Times New Roman"/>
                <w:color w:val="auto"/>
                <w:lang w:val="en-AU"/>
              </w:rPr>
              <w:t xml:space="preserve">Step 1: Thinking Part - Three Fundamental Questions </w:t>
            </w:r>
          </w:p>
          <w:p w14:paraId="5806D0D2" w14:textId="77777777" w:rsidR="00574325" w:rsidRPr="007A68E6" w:rsidRDefault="00574325">
            <w:pPr>
              <w:rPr>
                <w:rFonts w:eastAsia="Times New Roman"/>
                <w:lang w:val="en-AU"/>
              </w:rPr>
            </w:pPr>
            <w:r w:rsidRPr="007A68E6">
              <w:rPr>
                <w:rFonts w:eastAsia="Times New Roman"/>
                <w:i/>
                <w:iCs/>
                <w:color w:val="000000"/>
                <w:szCs w:val="20"/>
                <w:lang w:val="en-AU"/>
              </w:rPr>
              <w:t>Complete the Model for Improvement (MFI) as a whole team.</w:t>
            </w:r>
          </w:p>
        </w:tc>
      </w:tr>
    </w:tbl>
    <w:p w14:paraId="63AE18BE" w14:textId="77777777" w:rsidR="00574325" w:rsidRPr="00722F80" w:rsidRDefault="00574325" w:rsidP="00574325">
      <w:pPr>
        <w:widowControl/>
        <w:rPr>
          <w:rFonts w:eastAsia="Times New Roman" w:cs="Times New Roman"/>
          <w:sz w:val="10"/>
          <w:szCs w:val="10"/>
          <w:lang w:eastAsia="en-AU"/>
        </w:rPr>
      </w:pPr>
    </w:p>
    <w:tbl>
      <w:tblPr>
        <w:tblStyle w:val="ListTable3"/>
        <w:tblW w:w="5000" w:type="pct"/>
        <w:tblLook w:val="04A0" w:firstRow="1" w:lastRow="0" w:firstColumn="1" w:lastColumn="0" w:noHBand="0" w:noVBand="1"/>
      </w:tblPr>
      <w:tblGrid>
        <w:gridCol w:w="1433"/>
        <w:gridCol w:w="5732"/>
        <w:gridCol w:w="1032"/>
        <w:gridCol w:w="1102"/>
      </w:tblGrid>
      <w:tr w:rsidR="00574325" w:rsidRPr="007A68E6" w14:paraId="6C1D2AA9" w14:textId="77777777" w:rsidTr="001C4927">
        <w:trPr>
          <w:cnfStyle w:val="100000000000" w:firstRow="1" w:lastRow="0" w:firstColumn="0" w:lastColumn="0" w:oddVBand="0" w:evenVBand="0" w:oddHBand="0" w:evenHBand="0" w:firstRowFirstColumn="0" w:firstRowLastColumn="0" w:lastRowFirstColumn="0" w:lastRowLastColumn="0"/>
          <w:trHeight w:val="20"/>
        </w:trPr>
        <w:tc>
          <w:tcPr>
            <w:cnfStyle w:val="001000000100" w:firstRow="0" w:lastRow="0" w:firstColumn="1" w:lastColumn="0" w:oddVBand="0" w:evenVBand="0" w:oddHBand="0" w:evenHBand="0" w:firstRowFirstColumn="1" w:firstRowLastColumn="0" w:lastRowFirstColumn="0" w:lastRowLastColumn="0"/>
            <w:tcW w:w="714" w:type="pct"/>
            <w:tcBorders>
              <w:bottom w:val="single" w:sz="4" w:space="0" w:color="auto"/>
            </w:tcBorders>
            <w:hideMark/>
          </w:tcPr>
          <w:p w14:paraId="28F82DA2" w14:textId="77777777" w:rsidR="00574325" w:rsidRPr="008A6776" w:rsidRDefault="00574325">
            <w:pPr>
              <w:rPr>
                <w:rFonts w:eastAsia="Times New Roman"/>
                <w:color w:val="FFFFFF" w:themeColor="background1"/>
              </w:rPr>
            </w:pPr>
            <w:r w:rsidRPr="008A6776">
              <w:rPr>
                <w:rFonts w:eastAsia="Times New Roman"/>
                <w:color w:val="FFFFFF" w:themeColor="background1"/>
              </w:rPr>
              <w:t>AIM</w:t>
            </w:r>
          </w:p>
        </w:tc>
        <w:tc>
          <w:tcPr>
            <w:tcW w:w="4286" w:type="pct"/>
            <w:gridSpan w:val="3"/>
            <w:tcBorders>
              <w:bottom w:val="single" w:sz="4" w:space="0" w:color="auto"/>
            </w:tcBorders>
            <w:hideMark/>
          </w:tcPr>
          <w:p w14:paraId="53FB55F3" w14:textId="77777777" w:rsidR="00574325" w:rsidRPr="008A6776" w:rsidRDefault="00574325" w:rsidP="00A73AA3">
            <w:pPr>
              <w:widowControl/>
              <w:numPr>
                <w:ilvl w:val="0"/>
                <w:numId w:val="22"/>
              </w:numPr>
              <w:spacing w:after="0"/>
              <w:contextualSpacing/>
              <w:cnfStyle w:val="100000000000" w:firstRow="1" w:lastRow="0" w:firstColumn="0" w:lastColumn="0" w:oddVBand="0" w:evenVBand="0" w:oddHBand="0" w:evenHBand="0" w:firstRowFirstColumn="0" w:firstRowLastColumn="0" w:lastRowFirstColumn="0" w:lastRowLastColumn="0"/>
              <w:rPr>
                <w:rFonts w:eastAsia="Times New Roman"/>
                <w:color w:val="FFFFFF" w:themeColor="background1"/>
              </w:rPr>
            </w:pPr>
            <w:r w:rsidRPr="008A6776">
              <w:rPr>
                <w:rFonts w:eastAsia="Times New Roman"/>
                <w:color w:val="FFFFFF" w:themeColor="background1"/>
              </w:rPr>
              <w:t xml:space="preserve">What are we trying to accomplish? </w:t>
            </w:r>
          </w:p>
        </w:tc>
      </w:tr>
      <w:tr w:rsidR="00574325" w:rsidRPr="007A68E6" w14:paraId="64DA7356"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35FA7800" w14:textId="77777777" w:rsidR="00574325" w:rsidRPr="00F6724F" w:rsidRDefault="00574325">
            <w:pPr>
              <w:rPr>
                <w:rFonts w:eastAsia="Times New Roman"/>
                <w:color w:val="000000"/>
                <w:szCs w:val="20"/>
              </w:rPr>
            </w:pPr>
            <w:r w:rsidRPr="00F6724F">
              <w:rPr>
                <w:rFonts w:eastAsia="Times New Roman"/>
                <w:i/>
                <w:iCs/>
                <w:color w:val="000000"/>
                <w:szCs w:val="20"/>
              </w:rPr>
              <w:t>By answering this question, you will develop your GOAL for improvement. It important to establish a S.M.A.R.T (Specific, Measurable, Achievable, Relevant, Time bound) and people-crafted aim that clearly states what you are trying to achieve.</w:t>
            </w:r>
          </w:p>
        </w:tc>
      </w:tr>
      <w:tr w:rsidR="00574325" w:rsidRPr="007A68E6" w14:paraId="218CB0DB"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2B879431" w14:textId="77777777" w:rsidR="00574325" w:rsidRPr="00F6724F" w:rsidRDefault="00574325">
            <w:pPr>
              <w:spacing w:before="240"/>
              <w:rPr>
                <w:rFonts w:eastAsia="Times New Roman" w:cstheme="minorHAnsi"/>
                <w:b w:val="0"/>
                <w:bCs w:val="0"/>
                <w:szCs w:val="20"/>
                <w:lang w:eastAsia="en-AU"/>
              </w:rPr>
            </w:pPr>
            <w:r w:rsidRPr="00F6724F">
              <w:rPr>
                <w:rFonts w:eastAsia="Times New Roman" w:cstheme="minorHAnsi"/>
                <w:szCs w:val="20"/>
                <w:lang w:eastAsia="en-AU"/>
              </w:rPr>
              <w:t>Ensure that 95% of patients with chronic conditions (e.g. diabetes, hypertension, COPD) have correctly coded conditions in their medical records within the next six months, with a focus on MyMedicare enrolment.</w:t>
            </w:r>
          </w:p>
          <w:p w14:paraId="0B4CEF80" w14:textId="77777777" w:rsidR="00574325" w:rsidRPr="00F6724F" w:rsidRDefault="00574325">
            <w:pPr>
              <w:spacing w:before="240"/>
              <w:rPr>
                <w:rFonts w:eastAsia="Times New Roman" w:cs="Times New Roman"/>
                <w:szCs w:val="20"/>
              </w:rPr>
            </w:pPr>
          </w:p>
        </w:tc>
      </w:tr>
      <w:tr w:rsidR="00574325" w:rsidRPr="007A68E6" w14:paraId="17F8D955"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14" w:type="pct"/>
            <w:tcBorders>
              <w:top w:val="single" w:sz="4" w:space="0" w:color="auto"/>
              <w:left w:val="single" w:sz="4" w:space="0" w:color="auto"/>
              <w:bottom w:val="single" w:sz="4" w:space="0" w:color="auto"/>
              <w:right w:val="single" w:sz="4" w:space="0" w:color="auto"/>
            </w:tcBorders>
            <w:hideMark/>
          </w:tcPr>
          <w:p w14:paraId="2D69939B" w14:textId="77777777" w:rsidR="00574325" w:rsidRPr="00F6724F" w:rsidRDefault="00574325">
            <w:pPr>
              <w:rPr>
                <w:rFonts w:eastAsia="Times New Roman"/>
                <w:color w:val="FFFFFF"/>
                <w:szCs w:val="20"/>
              </w:rPr>
            </w:pPr>
            <w:r w:rsidRPr="00F6724F">
              <w:rPr>
                <w:rFonts w:eastAsia="Times New Roman"/>
                <w:color w:val="FFFFFF"/>
                <w:szCs w:val="20"/>
              </w:rPr>
              <w:t>MEASURE(S)</w:t>
            </w:r>
          </w:p>
        </w:tc>
        <w:tc>
          <w:tcPr>
            <w:tcW w:w="4286" w:type="pct"/>
            <w:gridSpan w:val="3"/>
            <w:tcBorders>
              <w:top w:val="single" w:sz="4" w:space="0" w:color="auto"/>
              <w:left w:val="single" w:sz="4" w:space="0" w:color="auto"/>
              <w:bottom w:val="single" w:sz="4" w:space="0" w:color="auto"/>
              <w:right w:val="single" w:sz="4" w:space="0" w:color="auto"/>
            </w:tcBorders>
            <w:hideMark/>
          </w:tcPr>
          <w:p w14:paraId="4650772D" w14:textId="77777777" w:rsidR="00574325" w:rsidRPr="00F6724F" w:rsidRDefault="00574325" w:rsidP="00A73AA3">
            <w:pPr>
              <w:widowControl/>
              <w:numPr>
                <w:ilvl w:val="0"/>
                <w:numId w:val="22"/>
              </w:numPr>
              <w:adjustRightInd w:val="0"/>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rPr>
            </w:pPr>
            <w:r w:rsidRPr="00F6724F">
              <w:rPr>
                <w:rFonts w:eastAsia="Times New Roman"/>
                <w:b/>
                <w:bCs/>
                <w:color w:val="FFFFFF"/>
                <w:szCs w:val="20"/>
              </w:rPr>
              <w:t>How will we know that a change is an improvement?</w:t>
            </w:r>
            <w:r w:rsidRPr="00F6724F">
              <w:rPr>
                <w:rFonts w:eastAsia="Times New Roman"/>
                <w:color w:val="FFFFFF"/>
                <w:szCs w:val="20"/>
              </w:rPr>
              <w:t xml:space="preserve">  </w:t>
            </w:r>
          </w:p>
        </w:tc>
      </w:tr>
      <w:tr w:rsidR="00574325" w:rsidRPr="007A68E6" w14:paraId="2F7AB899"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40B65F81" w14:textId="77777777" w:rsidR="00574325" w:rsidRPr="00F6724F" w:rsidRDefault="00574325">
            <w:pPr>
              <w:rPr>
                <w:rFonts w:eastAsia="Times New Roman"/>
                <w:color w:val="000000"/>
                <w:szCs w:val="20"/>
              </w:rPr>
            </w:pPr>
            <w:r w:rsidRPr="00F6724F">
              <w:rPr>
                <w:rFonts w:eastAsia="Times New Roman"/>
                <w:i/>
                <w:iCs/>
                <w:color w:val="000000"/>
                <w:szCs w:val="20"/>
              </w:rPr>
              <w:t xml:space="preserve">By </w:t>
            </w:r>
            <w:r w:rsidRPr="00F6724F">
              <w:rPr>
                <w:rFonts w:eastAsia="Times New Roman"/>
                <w:i/>
                <w:iCs/>
                <w:color w:val="000000"/>
                <w:szCs w:val="20"/>
                <w:shd w:val="clear" w:color="auto" w:fill="D9E2F3"/>
              </w:rPr>
              <w:t>answering this question, you will develop the MEASURE(S) you will use to track your overarching goal. Record and track your baseline measurement to allow for later comparison.</w:t>
            </w:r>
            <w:r w:rsidRPr="00F6724F">
              <w:rPr>
                <w:rFonts w:eastAsia="Times New Roman"/>
                <w:i/>
                <w:iCs/>
                <w:color w:val="000000"/>
                <w:szCs w:val="20"/>
                <w:shd w:val="clear" w:color="auto" w:fill="D9E2F3"/>
              </w:rPr>
              <w:br/>
              <w:t>Tip: Use a Run Chart to plot trends.</w:t>
            </w:r>
          </w:p>
        </w:tc>
      </w:tr>
      <w:tr w:rsidR="00574325" w:rsidRPr="007A68E6" w14:paraId="353026C5"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12088C2B" w14:textId="6F95F444" w:rsidR="00574325" w:rsidRPr="00F6724F" w:rsidRDefault="00574325" w:rsidP="495BA6CB">
            <w:pPr>
              <w:spacing w:before="240"/>
              <w:rPr>
                <w:rFonts w:eastAsia="Times New Roman" w:cstheme="minorBidi"/>
                <w:b w:val="0"/>
                <w:bCs w:val="0"/>
                <w:szCs w:val="20"/>
                <w:lang w:eastAsia="en-AU"/>
              </w:rPr>
            </w:pPr>
            <w:r w:rsidRPr="00F6724F">
              <w:rPr>
                <w:rFonts w:eastAsia="Times New Roman" w:cstheme="minorBidi"/>
                <w:szCs w:val="20"/>
                <w:lang w:eastAsia="en-AU"/>
              </w:rPr>
              <w:t>Percentage of patient records with correctly coded chronic conditions (e.g. diabetes, hypertension, COPD), and the proportion of these patients enrolled in MyMedicare.</w:t>
            </w:r>
          </w:p>
          <w:p w14:paraId="6CF60524" w14:textId="77777777" w:rsidR="00574325" w:rsidRPr="00F6724F" w:rsidRDefault="00574325">
            <w:pPr>
              <w:spacing w:before="240"/>
              <w:rPr>
                <w:rFonts w:eastAsia="Times New Roman" w:cstheme="minorHAnsi"/>
                <w:b w:val="0"/>
                <w:bCs w:val="0"/>
                <w:szCs w:val="20"/>
                <w:lang w:eastAsia="en-AU"/>
              </w:rPr>
            </w:pPr>
          </w:p>
        </w:tc>
      </w:tr>
      <w:tr w:rsidR="00574325" w:rsidRPr="007A68E6" w14:paraId="7D00FF20"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714" w:type="pct"/>
            <w:tcBorders>
              <w:top w:val="single" w:sz="4" w:space="0" w:color="auto"/>
              <w:left w:val="single" w:sz="4" w:space="0" w:color="auto"/>
              <w:bottom w:val="single" w:sz="4" w:space="0" w:color="auto"/>
              <w:right w:val="single" w:sz="4" w:space="0" w:color="auto"/>
            </w:tcBorders>
            <w:hideMark/>
          </w:tcPr>
          <w:p w14:paraId="134C349A" w14:textId="77777777" w:rsidR="00574325" w:rsidRPr="00F6724F" w:rsidRDefault="00574325">
            <w:pPr>
              <w:adjustRightInd w:val="0"/>
              <w:rPr>
                <w:rFonts w:eastAsia="Times New Roman"/>
                <w:color w:val="000000"/>
                <w:szCs w:val="20"/>
              </w:rPr>
            </w:pPr>
            <w:r w:rsidRPr="00F6724F">
              <w:rPr>
                <w:rFonts w:eastAsia="Times New Roman"/>
                <w:color w:val="000000"/>
                <w:szCs w:val="20"/>
              </w:rPr>
              <w:t>Baseline:</w:t>
            </w:r>
          </w:p>
        </w:tc>
        <w:sdt>
          <w:sdtPr>
            <w:rPr>
              <w:rFonts w:cstheme="minorBidi"/>
              <w:color w:val="000000"/>
              <w:szCs w:val="20"/>
              <w:lang w:eastAsia="en-AU"/>
            </w:rPr>
            <w:id w:val="-1801762095"/>
            <w:placeholder>
              <w:docPart w:val="45C3C66E3EE7481898531B58F669A967"/>
            </w:placeholder>
          </w:sdtPr>
          <w:sdtContent>
            <w:tc>
              <w:tcPr>
                <w:tcW w:w="3131" w:type="pct"/>
                <w:tcBorders>
                  <w:top w:val="single" w:sz="4" w:space="0" w:color="auto"/>
                  <w:left w:val="single" w:sz="4" w:space="0" w:color="auto"/>
                  <w:bottom w:val="single" w:sz="4" w:space="0" w:color="auto"/>
                  <w:right w:val="single" w:sz="4" w:space="0" w:color="auto"/>
                </w:tcBorders>
              </w:tcPr>
              <w:p w14:paraId="6D8AB409" w14:textId="77777777" w:rsidR="00574325" w:rsidRPr="00F6724F" w:rsidRDefault="00574325" w:rsidP="00A73AA3">
                <w:pPr>
                  <w:pStyle w:val="ListParagraph"/>
                  <w:widowControl/>
                  <w:numPr>
                    <w:ilvl w:val="0"/>
                    <w:numId w:val="18"/>
                  </w:numPr>
                  <w:autoSpaceDE w:val="0"/>
                  <w:autoSpaceDN w:val="0"/>
                  <w:adjustRightInd w:val="0"/>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F6724F">
                  <w:rPr>
                    <w:rFonts w:cstheme="minorHAnsi"/>
                    <w:color w:val="000000"/>
                    <w:szCs w:val="20"/>
                    <w:lang w:eastAsia="en-AU"/>
                  </w:rPr>
                  <w:t>Active patients = 4000</w:t>
                </w:r>
              </w:p>
              <w:p w14:paraId="7D29B108" w14:textId="77777777" w:rsidR="00574325" w:rsidRPr="00F6724F" w:rsidRDefault="00574325" w:rsidP="00A73AA3">
                <w:pPr>
                  <w:pStyle w:val="ListParagraph"/>
                  <w:widowControl/>
                  <w:numPr>
                    <w:ilvl w:val="0"/>
                    <w:numId w:val="18"/>
                  </w:numPr>
                  <w:autoSpaceDE w:val="0"/>
                  <w:autoSpaceDN w:val="0"/>
                  <w:adjustRightInd w:val="0"/>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F6724F">
                  <w:rPr>
                    <w:rFonts w:eastAsia="Times New Roman" w:cstheme="minorHAnsi"/>
                    <w:szCs w:val="20"/>
                    <w:lang w:eastAsia="en-AU"/>
                  </w:rPr>
                  <w:t>Coded Diabetes = 200</w:t>
                </w:r>
              </w:p>
              <w:p w14:paraId="4379722C" w14:textId="77777777" w:rsidR="00574325" w:rsidRPr="00F6724F" w:rsidRDefault="00574325" w:rsidP="00A73AA3">
                <w:pPr>
                  <w:pStyle w:val="ListParagraph"/>
                  <w:widowControl/>
                  <w:numPr>
                    <w:ilvl w:val="0"/>
                    <w:numId w:val="18"/>
                  </w:numPr>
                  <w:autoSpaceDE w:val="0"/>
                  <w:autoSpaceDN w:val="0"/>
                  <w:adjustRightInd w:val="0"/>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F6724F">
                  <w:rPr>
                    <w:rFonts w:eastAsia="Times New Roman" w:cstheme="minorHAnsi"/>
                    <w:color w:val="000000"/>
                    <w:szCs w:val="20"/>
                    <w:lang w:eastAsia="en-AU"/>
                  </w:rPr>
                  <w:t>Indicated diabetes and not diagnosed = 150</w:t>
                </w:r>
              </w:p>
              <w:p w14:paraId="251DDBFA" w14:textId="77777777" w:rsidR="00574325" w:rsidRPr="00F6724F" w:rsidRDefault="00574325" w:rsidP="00A73AA3">
                <w:pPr>
                  <w:pStyle w:val="ListParagraph"/>
                  <w:widowControl/>
                  <w:numPr>
                    <w:ilvl w:val="0"/>
                    <w:numId w:val="18"/>
                  </w:numPr>
                  <w:autoSpaceDE w:val="0"/>
                  <w:autoSpaceDN w:val="0"/>
                  <w:adjustRightInd w:val="0"/>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F6724F">
                  <w:rPr>
                    <w:rFonts w:eastAsia="Times New Roman" w:cstheme="minorHAnsi"/>
                    <w:szCs w:val="20"/>
                    <w:lang w:eastAsia="en-AU"/>
                  </w:rPr>
                  <w:t>MyMedicare enrolled = 50</w:t>
                </w:r>
              </w:p>
            </w:tc>
          </w:sdtContent>
        </w:sdt>
        <w:tc>
          <w:tcPr>
            <w:tcW w:w="514" w:type="pct"/>
            <w:tcBorders>
              <w:top w:val="single" w:sz="4" w:space="0" w:color="auto"/>
              <w:left w:val="single" w:sz="4" w:space="0" w:color="auto"/>
              <w:bottom w:val="single" w:sz="4" w:space="0" w:color="auto"/>
              <w:right w:val="single" w:sz="4" w:space="0" w:color="auto"/>
            </w:tcBorders>
            <w:hideMark/>
          </w:tcPr>
          <w:p w14:paraId="058CBF12" w14:textId="77777777" w:rsidR="00574325" w:rsidRPr="00F6724F" w:rsidRDefault="00574325">
            <w:pPr>
              <w:adjustRightInd w:val="0"/>
              <w:cnfStyle w:val="000000000000" w:firstRow="0" w:lastRow="0" w:firstColumn="0" w:lastColumn="0" w:oddVBand="0" w:evenVBand="0" w:oddHBand="0" w:evenHBand="0" w:firstRowFirstColumn="0" w:firstRowLastColumn="0" w:lastRowFirstColumn="0" w:lastRowLastColumn="0"/>
              <w:rPr>
                <w:rFonts w:eastAsia="Times New Roman"/>
                <w:b/>
                <w:bCs/>
                <w:color w:val="000000"/>
                <w:szCs w:val="20"/>
              </w:rPr>
            </w:pPr>
            <w:r w:rsidRPr="00F6724F">
              <w:rPr>
                <w:rFonts w:eastAsia="Times New Roman"/>
                <w:b/>
                <w:bCs/>
                <w:color w:val="000000"/>
                <w:szCs w:val="20"/>
              </w:rPr>
              <w:t>Baseline date:</w:t>
            </w:r>
          </w:p>
        </w:tc>
        <w:tc>
          <w:tcPr>
            <w:tcW w:w="642" w:type="pct"/>
            <w:tcBorders>
              <w:top w:val="single" w:sz="4" w:space="0" w:color="auto"/>
              <w:left w:val="single" w:sz="4" w:space="0" w:color="auto"/>
              <w:bottom w:val="single" w:sz="4" w:space="0" w:color="auto"/>
              <w:right w:val="single" w:sz="4" w:space="0" w:color="auto"/>
            </w:tcBorders>
          </w:tcPr>
          <w:p w14:paraId="038AC054" w14:textId="77777777" w:rsidR="00574325" w:rsidRPr="00F6724F" w:rsidRDefault="00574325">
            <w:pPr>
              <w:adjustRightInd w:val="0"/>
              <w:cnfStyle w:val="000000000000" w:firstRow="0" w:lastRow="0" w:firstColumn="0" w:lastColumn="0" w:oddVBand="0" w:evenVBand="0" w:oddHBand="0" w:evenHBand="0" w:firstRowFirstColumn="0" w:firstRowLastColumn="0" w:lastRowFirstColumn="0" w:lastRowLastColumn="0"/>
              <w:rPr>
                <w:rFonts w:eastAsia="Times New Roman"/>
                <w:color w:val="000000"/>
                <w:szCs w:val="20"/>
              </w:rPr>
            </w:pPr>
          </w:p>
        </w:tc>
      </w:tr>
      <w:tr w:rsidR="00574325" w:rsidRPr="007A68E6" w14:paraId="5D245007"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14" w:type="pct"/>
            <w:tcBorders>
              <w:top w:val="single" w:sz="4" w:space="0" w:color="auto"/>
              <w:left w:val="single" w:sz="4" w:space="0" w:color="auto"/>
              <w:bottom w:val="single" w:sz="4" w:space="0" w:color="auto"/>
              <w:right w:val="single" w:sz="4" w:space="0" w:color="auto"/>
            </w:tcBorders>
            <w:hideMark/>
          </w:tcPr>
          <w:p w14:paraId="2A4859B3" w14:textId="77777777" w:rsidR="00574325" w:rsidRPr="00F6724F" w:rsidRDefault="00574325">
            <w:pPr>
              <w:adjustRightInd w:val="0"/>
              <w:rPr>
                <w:rFonts w:eastAsia="Times New Roman"/>
                <w:color w:val="FFFFFF"/>
                <w:szCs w:val="20"/>
              </w:rPr>
            </w:pPr>
            <w:r w:rsidRPr="00F6724F">
              <w:rPr>
                <w:rFonts w:eastAsia="Times New Roman"/>
                <w:color w:val="FFFFFF"/>
                <w:szCs w:val="20"/>
              </w:rPr>
              <w:t>CHANGE IDEAS</w:t>
            </w:r>
          </w:p>
        </w:tc>
        <w:tc>
          <w:tcPr>
            <w:tcW w:w="4286" w:type="pct"/>
            <w:gridSpan w:val="3"/>
            <w:tcBorders>
              <w:top w:val="single" w:sz="4" w:space="0" w:color="auto"/>
              <w:left w:val="single" w:sz="4" w:space="0" w:color="auto"/>
              <w:bottom w:val="single" w:sz="4" w:space="0" w:color="auto"/>
              <w:right w:val="single" w:sz="4" w:space="0" w:color="auto"/>
            </w:tcBorders>
            <w:hideMark/>
          </w:tcPr>
          <w:p w14:paraId="34A5F13C" w14:textId="77777777" w:rsidR="00574325" w:rsidRPr="00F6724F" w:rsidRDefault="00574325" w:rsidP="00A73AA3">
            <w:pPr>
              <w:widowControl/>
              <w:numPr>
                <w:ilvl w:val="0"/>
                <w:numId w:val="22"/>
              </w:numPr>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u w:val="single"/>
              </w:rPr>
            </w:pPr>
            <w:r w:rsidRPr="00F6724F">
              <w:rPr>
                <w:rFonts w:eastAsia="Times New Roman"/>
                <w:b/>
                <w:bCs/>
                <w:color w:val="FFFFFF"/>
                <w:szCs w:val="20"/>
              </w:rPr>
              <w:t>What changes can we make that will result in improvement?</w:t>
            </w:r>
          </w:p>
        </w:tc>
      </w:tr>
      <w:tr w:rsidR="00574325" w:rsidRPr="007A68E6" w14:paraId="21E16306"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551F1673" w14:textId="77777777" w:rsidR="00574325" w:rsidRPr="00F6724F" w:rsidRDefault="00574325">
            <w:pPr>
              <w:rPr>
                <w:rFonts w:eastAsia="Times New Roman"/>
                <w:i/>
                <w:iCs/>
                <w:color w:val="000000"/>
                <w:szCs w:val="20"/>
              </w:rPr>
            </w:pPr>
            <w:r w:rsidRPr="00F6724F">
              <w:rPr>
                <w:rFonts w:eastAsia="Times New Roman"/>
                <w:i/>
                <w:iCs/>
                <w:color w:val="000000"/>
                <w:szCs w:val="20"/>
              </w:rPr>
              <w:t xml:space="preserve">By answering this question, you will develop IDEAS for change. </w:t>
            </w:r>
          </w:p>
          <w:p w14:paraId="24AD27ED" w14:textId="77777777" w:rsidR="00574325" w:rsidRPr="00F6724F" w:rsidRDefault="00574325">
            <w:pPr>
              <w:rPr>
                <w:rFonts w:eastAsia="Times New Roman"/>
                <w:i/>
                <w:iCs/>
                <w:color w:val="000000"/>
                <w:szCs w:val="20"/>
              </w:rPr>
            </w:pPr>
            <w:r w:rsidRPr="00F6724F">
              <w:rPr>
                <w:rFonts w:eastAsia="Times New Roman"/>
                <w:i/>
                <w:iCs/>
                <w:color w:val="000000"/>
                <w:szCs w:val="20"/>
              </w:rPr>
              <w:t xml:space="preserve">Tip: Engage the whole team in formulating change ideas using tools such as brainstorming, driver diagrams or process mapping. Include any predictions and measure their effect quickly. </w:t>
            </w:r>
          </w:p>
        </w:tc>
      </w:tr>
      <w:tr w:rsidR="00574325" w:rsidRPr="007A68E6" w14:paraId="4B89E1B0"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14" w:type="pct"/>
            <w:tcBorders>
              <w:top w:val="single" w:sz="4" w:space="0" w:color="auto"/>
              <w:right w:val="single" w:sz="4" w:space="0" w:color="auto"/>
            </w:tcBorders>
            <w:hideMark/>
          </w:tcPr>
          <w:p w14:paraId="5EA0B24C" w14:textId="77777777" w:rsidR="00574325" w:rsidRPr="00F6724F" w:rsidRDefault="00574325">
            <w:pPr>
              <w:spacing w:before="40" w:after="40"/>
              <w:rPr>
                <w:rFonts w:eastAsia="Times New Roman" w:cs="Times New Roman"/>
                <w:szCs w:val="20"/>
              </w:rPr>
            </w:pPr>
            <w:r w:rsidRPr="00F6724F">
              <w:rPr>
                <w:rFonts w:eastAsia="Times New Roman" w:cs="Times New Roman"/>
                <w:szCs w:val="20"/>
              </w:rPr>
              <w:t>Idea 1</w:t>
            </w:r>
          </w:p>
        </w:tc>
        <w:tc>
          <w:tcPr>
            <w:tcW w:w="4286" w:type="pct"/>
            <w:gridSpan w:val="3"/>
            <w:tcBorders>
              <w:top w:val="single" w:sz="4" w:space="0" w:color="auto"/>
              <w:left w:val="single" w:sz="4" w:space="0" w:color="auto"/>
              <w:bottom w:val="single" w:sz="4" w:space="0" w:color="auto"/>
              <w:right w:val="single" w:sz="4" w:space="0" w:color="auto"/>
            </w:tcBorders>
          </w:tcPr>
          <w:p w14:paraId="55E4F4A2" w14:textId="77777777" w:rsidR="00574325" w:rsidRPr="00F6724F" w:rsidRDefault="00574325">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rPr>
            </w:pPr>
            <w:r w:rsidRPr="00F6724F">
              <w:rPr>
                <w:rFonts w:eastAsia="Times New Roman" w:cstheme="minorHAnsi"/>
                <w:color w:val="000000"/>
                <w:szCs w:val="20"/>
                <w:lang w:eastAsia="en-AU"/>
              </w:rPr>
              <w:t>Identify a cohort of patients with diabetes, and review for coding accuracy</w:t>
            </w:r>
          </w:p>
        </w:tc>
      </w:tr>
      <w:tr w:rsidR="00574325" w:rsidRPr="007A68E6" w14:paraId="57C89987"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714" w:type="pct"/>
            <w:tcBorders>
              <w:right w:val="single" w:sz="4" w:space="0" w:color="auto"/>
            </w:tcBorders>
            <w:hideMark/>
          </w:tcPr>
          <w:p w14:paraId="03A3F9ED" w14:textId="77777777" w:rsidR="00574325" w:rsidRPr="00F6724F" w:rsidRDefault="00574325">
            <w:pPr>
              <w:spacing w:before="40" w:after="40"/>
              <w:rPr>
                <w:rFonts w:eastAsia="Times New Roman" w:cs="Times New Roman"/>
                <w:szCs w:val="20"/>
              </w:rPr>
            </w:pPr>
            <w:r w:rsidRPr="00F6724F">
              <w:rPr>
                <w:rFonts w:eastAsia="Times New Roman" w:cs="Times New Roman"/>
                <w:szCs w:val="20"/>
              </w:rPr>
              <w:t>Idea 2</w:t>
            </w:r>
          </w:p>
        </w:tc>
        <w:tc>
          <w:tcPr>
            <w:tcW w:w="4286" w:type="pct"/>
            <w:gridSpan w:val="3"/>
            <w:tcBorders>
              <w:top w:val="single" w:sz="4" w:space="0" w:color="auto"/>
              <w:left w:val="single" w:sz="4" w:space="0" w:color="auto"/>
              <w:bottom w:val="single" w:sz="4" w:space="0" w:color="auto"/>
              <w:right w:val="single" w:sz="4" w:space="0" w:color="auto"/>
            </w:tcBorders>
          </w:tcPr>
          <w:p w14:paraId="44B7BC88" w14:textId="77777777" w:rsidR="00574325" w:rsidRPr="00F6724F" w:rsidRDefault="00574325">
            <w:pPr>
              <w:spacing w:before="240"/>
              <w:cnfStyle w:val="000000000000" w:firstRow="0" w:lastRow="0" w:firstColumn="0" w:lastColumn="0" w:oddVBand="0" w:evenVBand="0" w:oddHBand="0" w:evenHBand="0" w:firstRowFirstColumn="0" w:firstRowLastColumn="0" w:lastRowFirstColumn="0" w:lastRowLastColumn="0"/>
              <w:rPr>
                <w:rFonts w:eastAsia="Times New Roman"/>
                <w:szCs w:val="20"/>
              </w:rPr>
            </w:pPr>
            <w:r w:rsidRPr="00F6724F">
              <w:rPr>
                <w:rFonts w:eastAsia="Times New Roman" w:cstheme="minorHAnsi"/>
                <w:color w:val="000000"/>
                <w:szCs w:val="20"/>
                <w:lang w:eastAsia="en-AU"/>
              </w:rPr>
              <w:t xml:space="preserve">Train clinical staff on best practices for chronic condition coding </w:t>
            </w:r>
          </w:p>
        </w:tc>
      </w:tr>
      <w:tr w:rsidR="00574325" w:rsidRPr="007A68E6" w14:paraId="486A894E"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14" w:type="pct"/>
            <w:tcBorders>
              <w:right w:val="single" w:sz="4" w:space="0" w:color="auto"/>
            </w:tcBorders>
            <w:hideMark/>
          </w:tcPr>
          <w:p w14:paraId="45B6AE01" w14:textId="77777777" w:rsidR="00574325" w:rsidRPr="00F6724F" w:rsidRDefault="00574325">
            <w:pPr>
              <w:spacing w:before="40" w:after="40"/>
              <w:rPr>
                <w:rFonts w:eastAsia="Times New Roman" w:cs="Times New Roman"/>
                <w:szCs w:val="20"/>
              </w:rPr>
            </w:pPr>
            <w:r w:rsidRPr="00F6724F">
              <w:rPr>
                <w:rFonts w:eastAsia="Times New Roman" w:cs="Times New Roman"/>
                <w:szCs w:val="20"/>
              </w:rPr>
              <w:t>Idea 3</w:t>
            </w:r>
          </w:p>
        </w:tc>
        <w:tc>
          <w:tcPr>
            <w:tcW w:w="4286" w:type="pct"/>
            <w:gridSpan w:val="3"/>
            <w:tcBorders>
              <w:top w:val="single" w:sz="4" w:space="0" w:color="auto"/>
              <w:left w:val="single" w:sz="4" w:space="0" w:color="auto"/>
              <w:bottom w:val="single" w:sz="4" w:space="0" w:color="auto"/>
              <w:right w:val="single" w:sz="4" w:space="0" w:color="auto"/>
            </w:tcBorders>
          </w:tcPr>
          <w:p w14:paraId="0C3E2DAA" w14:textId="77777777" w:rsidR="00574325" w:rsidRPr="00F6724F" w:rsidRDefault="00574325">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rPr>
            </w:pPr>
            <w:r w:rsidRPr="00F6724F">
              <w:rPr>
                <w:rFonts w:eastAsia="Times New Roman" w:cstheme="minorHAnsi"/>
                <w:color w:val="000000"/>
                <w:szCs w:val="20"/>
                <w:lang w:eastAsia="en-AU"/>
              </w:rPr>
              <w:t>Include MyMedicare enrolment as part of the coding review process.</w:t>
            </w:r>
          </w:p>
        </w:tc>
      </w:tr>
      <w:tr w:rsidR="00574325" w:rsidRPr="007A68E6" w14:paraId="73CD9315"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714" w:type="pct"/>
            <w:tcBorders>
              <w:right w:val="single" w:sz="4" w:space="0" w:color="auto"/>
            </w:tcBorders>
            <w:hideMark/>
          </w:tcPr>
          <w:p w14:paraId="3A22582B" w14:textId="77777777" w:rsidR="00574325" w:rsidRPr="00F6724F" w:rsidRDefault="00574325">
            <w:pPr>
              <w:spacing w:before="40" w:after="40"/>
              <w:rPr>
                <w:rFonts w:eastAsia="Times New Roman" w:cs="Times New Roman"/>
                <w:szCs w:val="20"/>
              </w:rPr>
            </w:pPr>
            <w:r w:rsidRPr="00F6724F">
              <w:rPr>
                <w:rFonts w:eastAsia="Times New Roman" w:cs="Times New Roman"/>
                <w:szCs w:val="20"/>
              </w:rPr>
              <w:t>Idea 4</w:t>
            </w:r>
          </w:p>
        </w:tc>
        <w:tc>
          <w:tcPr>
            <w:tcW w:w="4286" w:type="pct"/>
            <w:gridSpan w:val="3"/>
            <w:tcBorders>
              <w:top w:val="single" w:sz="4" w:space="0" w:color="auto"/>
              <w:left w:val="single" w:sz="4" w:space="0" w:color="auto"/>
              <w:bottom w:val="single" w:sz="4" w:space="0" w:color="auto"/>
              <w:right w:val="single" w:sz="4" w:space="0" w:color="auto"/>
            </w:tcBorders>
            <w:hideMark/>
          </w:tcPr>
          <w:p w14:paraId="529D3380" w14:textId="77777777" w:rsidR="00574325" w:rsidRPr="00F6724F" w:rsidRDefault="00574325">
            <w:pPr>
              <w:spacing w:before="240"/>
              <w:cnfStyle w:val="000000000000" w:firstRow="0" w:lastRow="0" w:firstColumn="0" w:lastColumn="0" w:oddVBand="0" w:evenVBand="0" w:oddHBand="0" w:evenHBand="0" w:firstRowFirstColumn="0" w:firstRowLastColumn="0" w:lastRowFirstColumn="0" w:lastRowLastColumn="0"/>
              <w:rPr>
                <w:rFonts w:eastAsia="Times New Roman"/>
                <w:i/>
                <w:iCs/>
                <w:szCs w:val="20"/>
              </w:rPr>
            </w:pPr>
            <w:r w:rsidRPr="00F6724F">
              <w:rPr>
                <w:rFonts w:eastAsia="Times New Roman"/>
                <w:i/>
                <w:iCs/>
                <w:color w:val="A5A5A5"/>
                <w:szCs w:val="20"/>
              </w:rPr>
              <w:t>Add other rows if needed.</w:t>
            </w:r>
          </w:p>
        </w:tc>
      </w:tr>
      <w:tr w:rsidR="00574325" w:rsidRPr="007A68E6" w14:paraId="0EC9AA71" w14:textId="77777777" w:rsidTr="001C4927">
        <w:trPr>
          <w:cnfStyle w:val="000000100000" w:firstRow="0" w:lastRow="0" w:firstColumn="0" w:lastColumn="0" w:oddVBand="0" w:evenVBand="0" w:oddHBand="1" w:evenHBand="0" w:firstRowFirstColumn="0" w:firstRowLastColumn="0" w:lastRowFirstColumn="0" w:lastRowLastColumn="0"/>
          <w:trHeight w:val="64"/>
        </w:trPr>
        <w:tc>
          <w:tcPr>
            <w:cnfStyle w:val="001000000000" w:firstRow="0" w:lastRow="0" w:firstColumn="1" w:lastColumn="0" w:oddVBand="0" w:evenVBand="0" w:oddHBand="0" w:evenHBand="0" w:firstRowFirstColumn="0" w:firstRowLastColumn="0" w:lastRowFirstColumn="0" w:lastRowLastColumn="0"/>
            <w:tcW w:w="714" w:type="pct"/>
            <w:hideMark/>
          </w:tcPr>
          <w:p w14:paraId="309087D0" w14:textId="77777777" w:rsidR="00574325" w:rsidRPr="00F6724F" w:rsidRDefault="00574325">
            <w:pPr>
              <w:spacing w:before="40" w:after="40"/>
              <w:rPr>
                <w:rFonts w:eastAsia="Times New Roman" w:cs="Times New Roman"/>
                <w:szCs w:val="20"/>
              </w:rPr>
            </w:pPr>
            <w:r w:rsidRPr="00F6724F">
              <w:rPr>
                <w:rFonts w:eastAsia="Times New Roman"/>
                <w:color w:val="077EBC"/>
                <w:szCs w:val="20"/>
              </w:rPr>
              <w:t>Next steps:</w:t>
            </w:r>
          </w:p>
        </w:tc>
        <w:tc>
          <w:tcPr>
            <w:tcW w:w="4286" w:type="pct"/>
            <w:gridSpan w:val="3"/>
            <w:tcBorders>
              <w:top w:val="single" w:sz="4" w:space="0" w:color="auto"/>
            </w:tcBorders>
            <w:hideMark/>
          </w:tcPr>
          <w:p w14:paraId="33B701B7" w14:textId="77777777" w:rsidR="00574325" w:rsidRPr="00F6724F" w:rsidRDefault="00574325">
            <w:pPr>
              <w:cnfStyle w:val="000000100000" w:firstRow="0" w:lastRow="0" w:firstColumn="0" w:lastColumn="0" w:oddVBand="0" w:evenVBand="0" w:oddHBand="1" w:evenHBand="0" w:firstRowFirstColumn="0" w:firstRowLastColumn="0" w:lastRowFirstColumn="0" w:lastRowLastColumn="0"/>
              <w:rPr>
                <w:rFonts w:eastAsia="Times New Roman" w:cs="Times New Roman"/>
                <w:i/>
                <w:iCs/>
                <w:szCs w:val="20"/>
              </w:rPr>
            </w:pPr>
            <w:r w:rsidRPr="00F6724F">
              <w:rPr>
                <w:rFonts w:eastAsia="Times New Roman"/>
                <w:i/>
                <w:iCs/>
                <w:color w:val="000000"/>
                <w:szCs w:val="20"/>
              </w:rPr>
              <w:t>Each idea may involve multiple short and small PDSA cycles.</w:t>
            </w:r>
          </w:p>
        </w:tc>
      </w:tr>
    </w:tbl>
    <w:p w14:paraId="699C662C" w14:textId="0813FC94" w:rsidR="00574325" w:rsidRPr="001A6B6D" w:rsidRDefault="00574325" w:rsidP="00407296">
      <w:pPr>
        <w:widowControl/>
        <w:spacing w:after="160" w:line="256" w:lineRule="auto"/>
        <w:jc w:val="center"/>
        <w:rPr>
          <w:rFonts w:eastAsia="Times New Roman"/>
          <w:b/>
          <w:bCs/>
          <w:color w:val="2F5496"/>
          <w:sz w:val="32"/>
          <w:szCs w:val="32"/>
          <w:lang w:eastAsia="en-AU"/>
        </w:rPr>
      </w:pPr>
      <w:r w:rsidRPr="007143B8">
        <w:rPr>
          <w:rFonts w:eastAsia="Times New Roman"/>
          <w:b/>
          <w:bCs/>
          <w:color w:val="003D69"/>
          <w:sz w:val="32"/>
          <w:szCs w:val="32"/>
          <w:lang w:eastAsia="en-AU"/>
        </w:rPr>
        <w:lastRenderedPageBreak/>
        <w:t>PDSA (Plan-Do-Study-Act)</w:t>
      </w:r>
    </w:p>
    <w:tbl>
      <w:tblPr>
        <w:tblStyle w:val="GridTable4-Accent1"/>
        <w:tblW w:w="5000" w:type="pct"/>
        <w:shd w:val="clear" w:color="auto" w:fill="DCF2EE" w:themeFill="accent2" w:themeFillTint="33"/>
        <w:tblLook w:val="04A0" w:firstRow="1" w:lastRow="0" w:firstColumn="1" w:lastColumn="0" w:noHBand="0" w:noVBand="1"/>
      </w:tblPr>
      <w:tblGrid>
        <w:gridCol w:w="9299"/>
      </w:tblGrid>
      <w:tr w:rsidR="00574325" w:rsidRPr="007143B8" w14:paraId="0C988EB4" w14:textId="77777777" w:rsidTr="00625374">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30089DDF" w14:textId="77777777" w:rsidR="00574325" w:rsidRPr="007143B8" w:rsidRDefault="00574325">
            <w:pPr>
              <w:rPr>
                <w:color w:val="auto"/>
                <w:lang w:val="en-AU"/>
              </w:rPr>
            </w:pPr>
            <w:r w:rsidRPr="007143B8">
              <w:rPr>
                <w:color w:val="auto"/>
                <w:lang w:val="en-AU"/>
              </w:rPr>
              <w:t>Step 2: Doing Part - Plan-Do-Study-Act</w:t>
            </w:r>
          </w:p>
          <w:p w14:paraId="559D3F77" w14:textId="77777777" w:rsidR="00574325" w:rsidRPr="007143B8" w:rsidRDefault="00574325">
            <w:pPr>
              <w:rPr>
                <w:b w:val="0"/>
                <w:bCs w:val="0"/>
                <w:color w:val="auto"/>
                <w:lang w:val="en-AU"/>
              </w:rPr>
            </w:pPr>
            <w:r w:rsidRPr="007143B8">
              <w:rPr>
                <w:b w:val="0"/>
                <w:bCs w:val="0"/>
                <w:i/>
                <w:iCs/>
                <w:color w:val="auto"/>
                <w:lang w:val="en-AU"/>
              </w:rPr>
              <w:t>Once you have completed the Model for Improvement (MFI), use the template below to document and track your PDSA cycles (i.e. small rapid tests of change).</w:t>
            </w:r>
          </w:p>
        </w:tc>
      </w:tr>
    </w:tbl>
    <w:p w14:paraId="53A73408" w14:textId="77777777" w:rsidR="00574325" w:rsidRPr="00722F80" w:rsidRDefault="00574325" w:rsidP="00574325">
      <w:pPr>
        <w:rPr>
          <w:sz w:val="10"/>
          <w:szCs w:val="12"/>
        </w:rPr>
      </w:pPr>
    </w:p>
    <w:tbl>
      <w:tblPr>
        <w:tblStyle w:val="ListTable3"/>
        <w:tblW w:w="5000" w:type="pct"/>
        <w:tblLook w:val="04A0" w:firstRow="1" w:lastRow="0" w:firstColumn="1" w:lastColumn="0" w:noHBand="0" w:noVBand="1"/>
      </w:tblPr>
      <w:tblGrid>
        <w:gridCol w:w="980"/>
        <w:gridCol w:w="166"/>
        <w:gridCol w:w="1505"/>
        <w:gridCol w:w="1661"/>
        <w:gridCol w:w="1663"/>
        <w:gridCol w:w="1663"/>
        <w:gridCol w:w="1661"/>
      </w:tblGrid>
      <w:tr w:rsidR="00574325" w:rsidRPr="007143B8" w14:paraId="0D532521" w14:textId="77777777" w:rsidTr="00390DBD">
        <w:trPr>
          <w:cnfStyle w:val="100000000000" w:firstRow="1" w:lastRow="0" w:firstColumn="0" w:lastColumn="0" w:oddVBand="0" w:evenVBand="0" w:oddHBand="0" w:evenHBand="0" w:firstRowFirstColumn="0" w:firstRowLastColumn="0" w:lastRowFirstColumn="0" w:lastRowLastColumn="0"/>
          <w:trHeight w:val="454"/>
        </w:trPr>
        <w:tc>
          <w:tcPr>
            <w:cnfStyle w:val="001000000100" w:firstRow="0" w:lastRow="0" w:firstColumn="1" w:lastColumn="0" w:oddVBand="0" w:evenVBand="0" w:oddHBand="0" w:evenHBand="0" w:firstRowFirstColumn="1" w:firstRowLastColumn="0" w:lastRowFirstColumn="0" w:lastRowLastColumn="0"/>
            <w:tcW w:w="498" w:type="pct"/>
            <w:hideMark/>
          </w:tcPr>
          <w:p w14:paraId="5083E9ED" w14:textId="77777777" w:rsidR="00574325" w:rsidRPr="00E45F8B" w:rsidRDefault="00574325">
            <w:pPr>
              <w:rPr>
                <w:color w:val="FFFFFF" w:themeColor="background1"/>
              </w:rPr>
            </w:pPr>
            <w:r w:rsidRPr="00E45F8B">
              <w:rPr>
                <w:color w:val="FFFFFF" w:themeColor="background1"/>
              </w:rPr>
              <w:t>Idea</w:t>
            </w:r>
          </w:p>
        </w:tc>
        <w:tc>
          <w:tcPr>
            <w:tcW w:w="1800" w:type="pct"/>
            <w:gridSpan w:val="3"/>
            <w:hideMark/>
          </w:tcPr>
          <w:p w14:paraId="6FB20CD3" w14:textId="77777777" w:rsidR="00574325" w:rsidRPr="00E45F8B" w:rsidRDefault="0057432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E45F8B">
              <w:rPr>
                <w:color w:val="FFFFFF" w:themeColor="background1"/>
              </w:rPr>
              <w:t>Plan</w:t>
            </w:r>
          </w:p>
        </w:tc>
        <w:tc>
          <w:tcPr>
            <w:tcW w:w="901" w:type="pct"/>
            <w:hideMark/>
          </w:tcPr>
          <w:p w14:paraId="1CA2F1CA" w14:textId="77777777" w:rsidR="00574325" w:rsidRPr="00E45F8B" w:rsidRDefault="0057432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E45F8B">
              <w:rPr>
                <w:color w:val="FFFFFF" w:themeColor="background1"/>
              </w:rPr>
              <w:t>Do</w:t>
            </w:r>
          </w:p>
        </w:tc>
        <w:tc>
          <w:tcPr>
            <w:tcW w:w="901" w:type="pct"/>
            <w:hideMark/>
          </w:tcPr>
          <w:p w14:paraId="3222A508" w14:textId="77777777" w:rsidR="00574325" w:rsidRPr="00E45F8B" w:rsidRDefault="0057432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E45F8B">
              <w:rPr>
                <w:color w:val="FFFFFF" w:themeColor="background1"/>
              </w:rPr>
              <w:t>Study</w:t>
            </w:r>
          </w:p>
        </w:tc>
        <w:tc>
          <w:tcPr>
            <w:tcW w:w="900" w:type="pct"/>
            <w:hideMark/>
          </w:tcPr>
          <w:p w14:paraId="7621E4CB" w14:textId="77777777" w:rsidR="00574325" w:rsidRPr="00E45F8B" w:rsidRDefault="00574325">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E45F8B">
              <w:rPr>
                <w:color w:val="FFFFFF" w:themeColor="background1"/>
              </w:rPr>
              <w:t>Act</w:t>
            </w:r>
          </w:p>
        </w:tc>
      </w:tr>
      <w:tr w:rsidR="00574325" w:rsidRPr="007143B8" w14:paraId="2966250C" w14:textId="77777777" w:rsidTr="00390DBD">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498" w:type="pct"/>
            <w:hideMark/>
          </w:tcPr>
          <w:p w14:paraId="49C40D53" w14:textId="77777777" w:rsidR="00574325" w:rsidRPr="007143B8" w:rsidRDefault="00574325">
            <w:r w:rsidRPr="007143B8">
              <w:t>#</w:t>
            </w:r>
          </w:p>
        </w:tc>
        <w:tc>
          <w:tcPr>
            <w:tcW w:w="900" w:type="pct"/>
            <w:gridSpan w:val="2"/>
            <w:hideMark/>
          </w:tcPr>
          <w:p w14:paraId="013FF4AF"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r w:rsidRPr="007143B8">
              <w:rPr>
                <w:b/>
                <w:bCs/>
                <w:lang w:val="en-GB"/>
              </w:rPr>
              <w:t>Plan the test</w:t>
            </w:r>
          </w:p>
        </w:tc>
        <w:tc>
          <w:tcPr>
            <w:tcW w:w="900" w:type="pct"/>
            <w:hideMark/>
          </w:tcPr>
          <w:p w14:paraId="0D9A94A6"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r w:rsidRPr="007143B8">
              <w:rPr>
                <w:b/>
                <w:bCs/>
              </w:rPr>
              <w:t>Prediction</w:t>
            </w:r>
          </w:p>
        </w:tc>
        <w:tc>
          <w:tcPr>
            <w:tcW w:w="901" w:type="pct"/>
            <w:hideMark/>
          </w:tcPr>
          <w:p w14:paraId="7E456B2F"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r w:rsidRPr="007143B8">
              <w:rPr>
                <w:b/>
                <w:bCs/>
                <w:lang w:val="en-GB"/>
              </w:rPr>
              <w:t>Do the test on small scale</w:t>
            </w:r>
          </w:p>
        </w:tc>
        <w:tc>
          <w:tcPr>
            <w:tcW w:w="901" w:type="pct"/>
            <w:hideMark/>
          </w:tcPr>
          <w:p w14:paraId="482DEF56"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r w:rsidRPr="007143B8">
              <w:rPr>
                <w:b/>
                <w:bCs/>
              </w:rPr>
              <w:t>Analyse the results</w:t>
            </w:r>
          </w:p>
        </w:tc>
        <w:tc>
          <w:tcPr>
            <w:tcW w:w="900" w:type="pct"/>
            <w:hideMark/>
          </w:tcPr>
          <w:p w14:paraId="25437EDA" w14:textId="77777777" w:rsidR="00574325" w:rsidRPr="007143B8" w:rsidRDefault="00574325">
            <w:pPr>
              <w:cnfStyle w:val="000000100000" w:firstRow="0" w:lastRow="0" w:firstColumn="0" w:lastColumn="0" w:oddVBand="0" w:evenVBand="0" w:oddHBand="1" w:evenHBand="0" w:firstRowFirstColumn="0" w:firstRowLastColumn="0" w:lastRowFirstColumn="0" w:lastRowLastColumn="0"/>
            </w:pPr>
            <w:proofErr w:type="gramStart"/>
            <w:r w:rsidRPr="007143B8">
              <w:rPr>
                <w:b/>
                <w:bCs/>
              </w:rPr>
              <w:t>Make a plan</w:t>
            </w:r>
            <w:proofErr w:type="gramEnd"/>
            <w:r w:rsidRPr="007143B8">
              <w:rPr>
                <w:b/>
                <w:bCs/>
              </w:rPr>
              <w:t xml:space="preserve"> for next step</w:t>
            </w:r>
          </w:p>
        </w:tc>
      </w:tr>
      <w:tr w:rsidR="00574325" w:rsidRPr="007143B8" w14:paraId="1DF0A422" w14:textId="77777777" w:rsidTr="00390DBD">
        <w:trPr>
          <w:trHeight w:val="454"/>
        </w:trPr>
        <w:tc>
          <w:tcPr>
            <w:cnfStyle w:val="001000000000" w:firstRow="0" w:lastRow="0" w:firstColumn="1" w:lastColumn="0" w:oddVBand="0" w:evenVBand="0" w:oddHBand="0" w:evenHBand="0" w:firstRowFirstColumn="0" w:firstRowLastColumn="0" w:lastRowFirstColumn="0" w:lastRowLastColumn="0"/>
            <w:tcW w:w="582" w:type="pct"/>
            <w:gridSpan w:val="2"/>
            <w:hideMark/>
          </w:tcPr>
          <w:p w14:paraId="4EA80B82" w14:textId="77777777" w:rsidR="00574325" w:rsidRPr="007143B8" w:rsidRDefault="00000000">
            <w:sdt>
              <w:sdtPr>
                <w:id w:val="-1961252100"/>
                <w:placeholder>
                  <w:docPart w:val="E31A37D9184C418CB417CBE444363CB8"/>
                </w:placeholder>
                <w:showingPlcHdr/>
              </w:sdtPr>
              <w:sdtContent>
                <w:r w:rsidR="00574325" w:rsidRPr="007143B8">
                  <w:rPr>
                    <w:i/>
                    <w:iCs/>
                  </w:rPr>
                  <w:t>Change idea 1.1</w:t>
                </w:r>
              </w:sdtContent>
            </w:sdt>
          </w:p>
        </w:tc>
        <w:tc>
          <w:tcPr>
            <w:tcW w:w="816" w:type="pct"/>
            <w:hideMark/>
          </w:tcPr>
          <w:p w14:paraId="1FCE6560" w14:textId="7BA58F67" w:rsidR="00574325" w:rsidRPr="001A6B6D" w:rsidRDefault="00574325">
            <w:pPr>
              <w:cnfStyle w:val="000000000000" w:firstRow="0" w:lastRow="0" w:firstColumn="0" w:lastColumn="0" w:oddVBand="0" w:evenVBand="0" w:oddHBand="0" w:evenHBand="0" w:firstRowFirstColumn="0" w:firstRowLastColumn="0" w:lastRowFirstColumn="0" w:lastRowLastColumn="0"/>
              <w:rPr>
                <w:szCs w:val="20"/>
              </w:rPr>
            </w:pPr>
            <w:r w:rsidRPr="001A6B6D">
              <w:rPr>
                <w:rFonts w:eastAsia="Times New Roman" w:cstheme="minorHAnsi"/>
                <w:color w:val="000000"/>
                <w:szCs w:val="20"/>
                <w:lang w:eastAsia="en-AU"/>
              </w:rPr>
              <w:t xml:space="preserve">Identify a cohort of patients with diabetes, and </w:t>
            </w:r>
            <w:r w:rsidRPr="6EF2BF70">
              <w:rPr>
                <w:rFonts w:eastAsia="Times New Roman" w:cstheme="minorBidi"/>
                <w:color w:val="000000"/>
                <w:lang w:eastAsia="en-AU"/>
              </w:rPr>
              <w:t>revie</w:t>
            </w:r>
            <w:r w:rsidR="7835B194" w:rsidRPr="6EF2BF70">
              <w:rPr>
                <w:rFonts w:eastAsia="Times New Roman" w:cstheme="minorBidi"/>
                <w:color w:val="000000"/>
                <w:lang w:eastAsia="en-AU"/>
              </w:rPr>
              <w:t>w</w:t>
            </w:r>
            <w:r w:rsidRPr="001A6B6D">
              <w:rPr>
                <w:rFonts w:eastAsia="Times New Roman" w:cstheme="minorHAnsi"/>
                <w:color w:val="000000"/>
                <w:szCs w:val="20"/>
                <w:lang w:eastAsia="en-AU"/>
              </w:rPr>
              <w:t xml:space="preserve"> for coding accuracy</w:t>
            </w:r>
            <w:r w:rsidRPr="001A6B6D">
              <w:rPr>
                <w:rFonts w:eastAsia="Times New Roman" w:cstheme="minorHAnsi"/>
                <w:b/>
                <w:bCs/>
                <w:szCs w:val="20"/>
                <w:lang w:eastAsia="en-AU"/>
              </w:rPr>
              <w:t xml:space="preserve"> Prediction: </w:t>
            </w:r>
            <w:r w:rsidRPr="001A6B6D">
              <w:rPr>
                <w:rFonts w:eastAsia="Times New Roman" w:cstheme="minorHAnsi"/>
                <w:szCs w:val="20"/>
                <w:lang w:eastAsia="en-AU"/>
              </w:rPr>
              <w:t xml:space="preserve">inconsistent coding and </w:t>
            </w:r>
            <w:proofErr w:type="gramStart"/>
            <w:r w:rsidRPr="001A6B6D">
              <w:rPr>
                <w:rFonts w:eastAsia="Times New Roman" w:cstheme="minorHAnsi"/>
                <w:szCs w:val="20"/>
                <w:lang w:eastAsia="en-AU"/>
              </w:rPr>
              <w:t>free-text</w:t>
            </w:r>
            <w:proofErr w:type="gramEnd"/>
            <w:r w:rsidRPr="001A6B6D">
              <w:rPr>
                <w:rFonts w:eastAsia="Times New Roman" w:cstheme="minorHAnsi"/>
                <w:szCs w:val="20"/>
                <w:lang w:eastAsia="en-AU"/>
              </w:rPr>
              <w:t xml:space="preserve"> of conditions</w:t>
            </w:r>
          </w:p>
        </w:tc>
        <w:tc>
          <w:tcPr>
            <w:tcW w:w="900" w:type="pct"/>
            <w:hideMark/>
          </w:tcPr>
          <w:p w14:paraId="4C13E3F9" w14:textId="51B4C44B" w:rsidR="00574325" w:rsidRPr="001A6B6D" w:rsidRDefault="00000000">
            <w:pPr>
              <w:cnfStyle w:val="000000000000" w:firstRow="0" w:lastRow="0" w:firstColumn="0" w:lastColumn="0" w:oddVBand="0" w:evenVBand="0" w:oddHBand="0" w:evenHBand="0" w:firstRowFirstColumn="0" w:firstRowLastColumn="0" w:lastRowFirstColumn="0" w:lastRowLastColumn="0"/>
              <w:rPr>
                <w:szCs w:val="20"/>
              </w:rPr>
            </w:pPr>
            <w:sdt>
              <w:sdtPr>
                <w:rPr>
                  <w:rFonts w:eastAsia="Times New Roman" w:cstheme="minorHAnsi"/>
                  <w:szCs w:val="20"/>
                  <w:lang w:eastAsia="en-AU"/>
                </w:rPr>
                <w:id w:val="-674499258"/>
                <w:placeholder>
                  <w:docPart w:val="9C76A2DF3F58429EB91837D8ED390546"/>
                </w:placeholder>
              </w:sdtPr>
              <w:sdtContent>
                <w:r w:rsidR="00574325" w:rsidRPr="001A6B6D">
                  <w:rPr>
                    <w:rFonts w:eastAsia="Times New Roman" w:cstheme="minorHAnsi"/>
                    <w:szCs w:val="20"/>
                    <w:lang w:eastAsia="en-AU"/>
                  </w:rPr>
                  <w:t>Completed on 1/7/2</w:t>
                </w:r>
                <w:r w:rsidR="001C66D4">
                  <w:rPr>
                    <w:rFonts w:eastAsia="Times New Roman" w:cstheme="minorHAnsi"/>
                    <w:szCs w:val="20"/>
                    <w:lang w:eastAsia="en-AU"/>
                  </w:rPr>
                  <w:t>5</w:t>
                </w:r>
              </w:sdtContent>
            </w:sdt>
          </w:p>
        </w:tc>
        <w:sdt>
          <w:sdtPr>
            <w:rPr>
              <w:rFonts w:eastAsia="Times New Roman" w:cstheme="minorBidi"/>
              <w:szCs w:val="20"/>
              <w:lang w:eastAsia="en-AU"/>
            </w:rPr>
            <w:id w:val="-210270274"/>
            <w:placeholder>
              <w:docPart w:val="90E499BAA7B447A4BC22BC1C0769B00C"/>
            </w:placeholder>
          </w:sdtPr>
          <w:sdtContent>
            <w:tc>
              <w:tcPr>
                <w:tcW w:w="901" w:type="pct"/>
                <w:hideMark/>
              </w:tcPr>
              <w:p w14:paraId="321DA7F7" w14:textId="77777777" w:rsidR="00574325" w:rsidRPr="001A6B6D" w:rsidRDefault="00574325">
                <w:pPr>
                  <w:cnfStyle w:val="000000000000" w:firstRow="0" w:lastRow="0" w:firstColumn="0" w:lastColumn="0" w:oddVBand="0" w:evenVBand="0" w:oddHBand="0" w:evenHBand="0" w:firstRowFirstColumn="0" w:firstRowLastColumn="0" w:lastRowFirstColumn="0" w:lastRowLastColumn="0"/>
                  <w:rPr>
                    <w:szCs w:val="20"/>
                  </w:rPr>
                </w:pPr>
                <w:r w:rsidRPr="001A6B6D">
                  <w:rPr>
                    <w:rFonts w:eastAsia="Times New Roman" w:cstheme="minorHAnsi"/>
                    <w:szCs w:val="20"/>
                    <w:lang w:eastAsia="en-AU"/>
                  </w:rPr>
                  <w:t>Principal GP to review 150 patients with indicated and not diagnosed patients. The majority 80 patients have pre-diabetes and 45 were overdue for a HBA1C test. 5 were inactive patients. 10 were on metformin relating to polycystic ovary syndrome, 20 were incorrectly coded and the remaining 35 patient were provided to other GPs for investigation.</w:t>
                </w:r>
              </w:p>
            </w:tc>
          </w:sdtContent>
        </w:sdt>
        <w:sdt>
          <w:sdtPr>
            <w:rPr>
              <w:rFonts w:eastAsia="Times New Roman" w:cstheme="minorBidi"/>
              <w:color w:val="000000"/>
              <w:szCs w:val="20"/>
              <w:lang w:eastAsia="en-AU"/>
            </w:rPr>
            <w:id w:val="-327519960"/>
            <w:placeholder>
              <w:docPart w:val="9773423712D545A5B6AB6CF8ABCFA6F6"/>
            </w:placeholder>
          </w:sdtPr>
          <w:sdtContent>
            <w:tc>
              <w:tcPr>
                <w:tcW w:w="901" w:type="pct"/>
                <w:hideMark/>
              </w:tcPr>
              <w:p w14:paraId="36C186C6" w14:textId="77777777" w:rsidR="00574325" w:rsidRPr="001A6B6D" w:rsidRDefault="00574325">
                <w:pPr>
                  <w:cnfStyle w:val="000000000000" w:firstRow="0" w:lastRow="0" w:firstColumn="0" w:lastColumn="0" w:oddVBand="0" w:evenVBand="0" w:oddHBand="0" w:evenHBand="0" w:firstRowFirstColumn="0" w:firstRowLastColumn="0" w:lastRowFirstColumn="0" w:lastRowLastColumn="0"/>
                  <w:rPr>
                    <w:i/>
                    <w:iCs/>
                    <w:szCs w:val="20"/>
                  </w:rPr>
                </w:pPr>
                <w:r w:rsidRPr="001A6B6D">
                  <w:rPr>
                    <w:rFonts w:eastAsia="Times New Roman" w:cstheme="minorHAnsi"/>
                    <w:color w:val="000000"/>
                    <w:szCs w:val="20"/>
                    <w:lang w:eastAsia="en-AU"/>
                  </w:rPr>
                  <w:t>Schedule a clinician meeting to create a uniform coding for diabetes and update clinical coding policy. Invite PHN to present to your team on the importance of clinical coding</w:t>
                </w:r>
              </w:p>
            </w:tc>
          </w:sdtContent>
        </w:sdt>
        <w:tc>
          <w:tcPr>
            <w:tcW w:w="900" w:type="pct"/>
            <w:hideMark/>
          </w:tcPr>
          <w:p w14:paraId="395C1DD1" w14:textId="77777777" w:rsidR="00574325" w:rsidRPr="001A6B6D" w:rsidRDefault="00574325">
            <w:pPr>
              <w:cnfStyle w:val="000000000000" w:firstRow="0" w:lastRow="0" w:firstColumn="0" w:lastColumn="0" w:oddVBand="0" w:evenVBand="0" w:oddHBand="0" w:evenHBand="0" w:firstRowFirstColumn="0" w:firstRowLastColumn="0" w:lastRowFirstColumn="0" w:lastRowLastColumn="0"/>
              <w:rPr>
                <w:i/>
                <w:iCs/>
                <w:szCs w:val="20"/>
              </w:rPr>
            </w:pPr>
            <w:r w:rsidRPr="001A6B6D">
              <w:rPr>
                <w:rFonts w:eastAsia="Times New Roman" w:cstheme="minorHAnsi"/>
                <w:color w:val="000000"/>
                <w:szCs w:val="20"/>
                <w:lang w:eastAsia="en-AU"/>
              </w:rPr>
              <w:t>Identify a cohort of patients with diabetes, and revie for coding accuracy</w:t>
            </w:r>
            <w:r w:rsidRPr="001A6B6D">
              <w:rPr>
                <w:rFonts w:eastAsia="Times New Roman" w:cstheme="minorHAnsi"/>
                <w:b/>
                <w:bCs/>
                <w:szCs w:val="20"/>
                <w:lang w:eastAsia="en-AU"/>
              </w:rPr>
              <w:t xml:space="preserve"> Prediction: </w:t>
            </w:r>
            <w:r w:rsidRPr="001A6B6D">
              <w:rPr>
                <w:rFonts w:eastAsia="Times New Roman" w:cstheme="minorHAnsi"/>
                <w:szCs w:val="20"/>
                <w:lang w:eastAsia="en-AU"/>
              </w:rPr>
              <w:t xml:space="preserve">inconsistent coding and </w:t>
            </w:r>
            <w:proofErr w:type="gramStart"/>
            <w:r w:rsidRPr="001A6B6D">
              <w:rPr>
                <w:rFonts w:eastAsia="Times New Roman" w:cstheme="minorHAnsi"/>
                <w:szCs w:val="20"/>
                <w:lang w:eastAsia="en-AU"/>
              </w:rPr>
              <w:t>free-text</w:t>
            </w:r>
            <w:proofErr w:type="gramEnd"/>
            <w:r w:rsidRPr="001A6B6D">
              <w:rPr>
                <w:rFonts w:eastAsia="Times New Roman" w:cstheme="minorHAnsi"/>
                <w:szCs w:val="20"/>
                <w:lang w:eastAsia="en-AU"/>
              </w:rPr>
              <w:t xml:space="preserve"> of conditions</w:t>
            </w:r>
          </w:p>
        </w:tc>
      </w:tr>
      <w:tr w:rsidR="00574325" w:rsidRPr="007143B8" w14:paraId="44DF888E" w14:textId="77777777" w:rsidTr="00390DBD">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gridSpan w:val="2"/>
            <w:hideMark/>
          </w:tcPr>
          <w:p w14:paraId="33D57196" w14:textId="77777777" w:rsidR="00574325" w:rsidRPr="007143B8" w:rsidRDefault="00000000">
            <w:pPr>
              <w:rPr>
                <w:i/>
                <w:iCs/>
              </w:rPr>
            </w:pPr>
            <w:sdt>
              <w:sdtPr>
                <w:rPr>
                  <w:i/>
                  <w:iCs/>
                </w:rPr>
                <w:id w:val="1541015876"/>
                <w:placeholder>
                  <w:docPart w:val="C70BA57E59FE4312A4919962FE4E1A7D"/>
                </w:placeholder>
              </w:sdtPr>
              <w:sdtContent>
                <w:sdt>
                  <w:sdtPr>
                    <w:rPr>
                      <w:i/>
                      <w:iCs/>
                    </w:rPr>
                    <w:id w:val="-1269847162"/>
                    <w:placeholder>
                      <w:docPart w:val="FD95C5AED70F48A895DB40444F08001C"/>
                    </w:placeholder>
                  </w:sdtPr>
                  <w:sdtContent>
                    <w:r w:rsidR="00574325" w:rsidRPr="007143B8">
                      <w:rPr>
                        <w:i/>
                        <w:iCs/>
                      </w:rPr>
                      <w:t>Change idea 1.2</w:t>
                    </w:r>
                  </w:sdtContent>
                </w:sdt>
              </w:sdtContent>
            </w:sdt>
          </w:p>
        </w:tc>
        <w:tc>
          <w:tcPr>
            <w:tcW w:w="816" w:type="pct"/>
            <w:hideMark/>
          </w:tcPr>
          <w:p w14:paraId="1E735B0A" w14:textId="77777777" w:rsidR="00574325" w:rsidRPr="001A6B6D" w:rsidRDefault="00574325">
            <w:pPr>
              <w:cnfStyle w:val="000000100000" w:firstRow="0" w:lastRow="0" w:firstColumn="0" w:lastColumn="0" w:oddVBand="0" w:evenVBand="0" w:oddHBand="1" w:evenHBand="0" w:firstRowFirstColumn="0" w:firstRowLastColumn="0" w:lastRowFirstColumn="0" w:lastRowLastColumn="0"/>
              <w:rPr>
                <w:szCs w:val="20"/>
              </w:rPr>
            </w:pPr>
            <w:r w:rsidRPr="001A6B6D">
              <w:rPr>
                <w:rFonts w:cstheme="minorHAnsi"/>
                <w:szCs w:val="20"/>
              </w:rPr>
              <w:t>Schedule a clinician meeting to create a uniform coding for diabetes and update clinical coding policy.</w:t>
            </w:r>
          </w:p>
        </w:tc>
        <w:tc>
          <w:tcPr>
            <w:tcW w:w="900" w:type="pct"/>
            <w:hideMark/>
          </w:tcPr>
          <w:p w14:paraId="4A78566A" w14:textId="65B1FE91" w:rsidR="00574325" w:rsidRPr="001A6B6D" w:rsidRDefault="00574325">
            <w:pPr>
              <w:cnfStyle w:val="000000100000" w:firstRow="0" w:lastRow="0" w:firstColumn="0" w:lastColumn="0" w:oddVBand="0" w:evenVBand="0" w:oddHBand="1" w:evenHBand="0" w:firstRowFirstColumn="0" w:firstRowLastColumn="0" w:lastRowFirstColumn="0" w:lastRowLastColumn="0"/>
              <w:rPr>
                <w:szCs w:val="20"/>
              </w:rPr>
            </w:pPr>
            <w:r w:rsidRPr="001A6B6D">
              <w:rPr>
                <w:rFonts w:cstheme="minorHAnsi"/>
                <w:szCs w:val="20"/>
              </w:rPr>
              <w:t>Clinical meeting held 14/</w:t>
            </w:r>
            <w:r w:rsidR="001C66D4">
              <w:rPr>
                <w:rFonts w:cstheme="minorHAnsi"/>
                <w:szCs w:val="20"/>
              </w:rPr>
              <w:t>7</w:t>
            </w:r>
            <w:r w:rsidRPr="001A6B6D">
              <w:rPr>
                <w:rFonts w:cstheme="minorHAnsi"/>
                <w:szCs w:val="20"/>
              </w:rPr>
              <w:t>/2</w:t>
            </w:r>
            <w:r w:rsidR="001C66D4">
              <w:rPr>
                <w:rFonts w:cstheme="minorHAnsi"/>
                <w:szCs w:val="20"/>
              </w:rPr>
              <w:t>5</w:t>
            </w:r>
          </w:p>
        </w:tc>
        <w:tc>
          <w:tcPr>
            <w:tcW w:w="901" w:type="pct"/>
            <w:hideMark/>
          </w:tcPr>
          <w:p w14:paraId="0597FACD" w14:textId="77777777" w:rsidR="00574325" w:rsidRPr="001A6B6D" w:rsidRDefault="00574325">
            <w:pPr>
              <w:cnfStyle w:val="000000100000" w:firstRow="0" w:lastRow="0" w:firstColumn="0" w:lastColumn="0" w:oddVBand="0" w:evenVBand="0" w:oddHBand="1" w:evenHBand="0" w:firstRowFirstColumn="0" w:firstRowLastColumn="0" w:lastRowFirstColumn="0" w:lastRowLastColumn="0"/>
              <w:rPr>
                <w:szCs w:val="20"/>
              </w:rPr>
            </w:pPr>
            <w:r w:rsidRPr="001A6B6D">
              <w:rPr>
                <w:rFonts w:cstheme="minorHAnsi"/>
                <w:szCs w:val="20"/>
              </w:rPr>
              <w:t xml:space="preserve">5 out of 7 GPs attend this meeting. 3 of the GPs were not aware of comment and provisional diagnosis fields and therefore have been free-texting diagnosis. Reason for visit was also </w:t>
            </w:r>
            <w:r w:rsidRPr="001A6B6D">
              <w:rPr>
                <w:rFonts w:cstheme="minorHAnsi"/>
                <w:szCs w:val="20"/>
              </w:rPr>
              <w:lastRenderedPageBreak/>
              <w:t xml:space="preserve">defaulting to add to patient history due to BP preference settings. This was fixed for all GPs. </w:t>
            </w:r>
          </w:p>
        </w:tc>
        <w:tc>
          <w:tcPr>
            <w:tcW w:w="901" w:type="pct"/>
            <w:hideMark/>
          </w:tcPr>
          <w:p w14:paraId="327D393B" w14:textId="77777777" w:rsidR="00574325" w:rsidRPr="001A6B6D" w:rsidRDefault="00574325">
            <w:pPr>
              <w:cnfStyle w:val="000000100000" w:firstRow="0" w:lastRow="0" w:firstColumn="0" w:lastColumn="0" w:oddVBand="0" w:evenVBand="0" w:oddHBand="1" w:evenHBand="0" w:firstRowFirstColumn="0" w:firstRowLastColumn="0" w:lastRowFirstColumn="0" w:lastRowLastColumn="0"/>
              <w:rPr>
                <w:szCs w:val="20"/>
              </w:rPr>
            </w:pPr>
            <w:r w:rsidRPr="001A6B6D">
              <w:rPr>
                <w:rFonts w:cstheme="minorBidi"/>
                <w:szCs w:val="20"/>
              </w:rPr>
              <w:lastRenderedPageBreak/>
              <w:t>PMs preference settings to be fixed for all GPs to not enforce reason for visit to be added automatically to patient history.</w:t>
            </w:r>
          </w:p>
        </w:tc>
        <w:tc>
          <w:tcPr>
            <w:tcW w:w="900" w:type="pct"/>
            <w:hideMark/>
          </w:tcPr>
          <w:p w14:paraId="09094D1A" w14:textId="77777777" w:rsidR="00574325" w:rsidRPr="001A6B6D" w:rsidRDefault="00574325">
            <w:pPr>
              <w:cnfStyle w:val="000000100000" w:firstRow="0" w:lastRow="0" w:firstColumn="0" w:lastColumn="0" w:oddVBand="0" w:evenVBand="0" w:oddHBand="1" w:evenHBand="0" w:firstRowFirstColumn="0" w:firstRowLastColumn="0" w:lastRowFirstColumn="0" w:lastRowLastColumn="0"/>
              <w:rPr>
                <w:szCs w:val="20"/>
              </w:rPr>
            </w:pPr>
            <w:r w:rsidRPr="001A6B6D">
              <w:rPr>
                <w:rFonts w:cstheme="minorHAnsi"/>
                <w:szCs w:val="20"/>
              </w:rPr>
              <w:t>Schedule a clinician meeting to create a uniform coding for diabetes and update clinical coding policy.</w:t>
            </w:r>
          </w:p>
        </w:tc>
      </w:tr>
      <w:tr w:rsidR="00574325" w:rsidRPr="007143B8" w14:paraId="11CC4BDE" w14:textId="77777777" w:rsidTr="00390DBD">
        <w:trPr>
          <w:trHeight w:val="454"/>
        </w:trPr>
        <w:tc>
          <w:tcPr>
            <w:cnfStyle w:val="001000000000" w:firstRow="0" w:lastRow="0" w:firstColumn="1" w:lastColumn="0" w:oddVBand="0" w:evenVBand="0" w:oddHBand="0" w:evenHBand="0" w:firstRowFirstColumn="0" w:firstRowLastColumn="0" w:lastRowFirstColumn="0" w:lastRowLastColumn="0"/>
            <w:tcW w:w="582" w:type="pct"/>
            <w:gridSpan w:val="2"/>
            <w:hideMark/>
          </w:tcPr>
          <w:p w14:paraId="4E868C92" w14:textId="77777777" w:rsidR="00574325" w:rsidRPr="007143B8" w:rsidRDefault="00574325">
            <w:r w:rsidRPr="007143B8">
              <w:t>Summary of Results</w:t>
            </w:r>
          </w:p>
        </w:tc>
        <w:tc>
          <w:tcPr>
            <w:tcW w:w="4418" w:type="pct"/>
            <w:gridSpan w:val="5"/>
          </w:tcPr>
          <w:p w14:paraId="1ACBA6D7" w14:textId="77777777" w:rsidR="00574325" w:rsidRPr="001A6B6D" w:rsidRDefault="00574325">
            <w:pPr>
              <w:cnfStyle w:val="000000000000" w:firstRow="0" w:lastRow="0" w:firstColumn="0" w:lastColumn="0" w:oddVBand="0" w:evenVBand="0" w:oddHBand="0" w:evenHBand="0" w:firstRowFirstColumn="0" w:firstRowLastColumn="0" w:lastRowFirstColumn="0" w:lastRowLastColumn="0"/>
              <w:rPr>
                <w:szCs w:val="20"/>
              </w:rPr>
            </w:pPr>
          </w:p>
        </w:tc>
      </w:tr>
    </w:tbl>
    <w:p w14:paraId="65873B3E" w14:textId="77777777" w:rsidR="00574325" w:rsidRDefault="00574325" w:rsidP="00574325"/>
    <w:p w14:paraId="780422ED" w14:textId="77777777" w:rsidR="00407296" w:rsidRDefault="00407296" w:rsidP="009F47D2">
      <w:pPr>
        <w:pStyle w:val="Heading2"/>
      </w:pPr>
      <w:bookmarkStart w:id="142" w:name="_3.5_MFI_and"/>
      <w:bookmarkEnd w:id="142"/>
    </w:p>
    <w:p w14:paraId="53251EB0" w14:textId="77777777" w:rsidR="00407296" w:rsidRDefault="00407296" w:rsidP="009F47D2">
      <w:pPr>
        <w:pStyle w:val="Heading2"/>
      </w:pPr>
    </w:p>
    <w:p w14:paraId="5D80F793" w14:textId="77777777" w:rsidR="00407296" w:rsidRDefault="00407296" w:rsidP="009F47D2">
      <w:pPr>
        <w:pStyle w:val="Heading2"/>
      </w:pPr>
    </w:p>
    <w:p w14:paraId="0EF29A9F" w14:textId="77777777" w:rsidR="00407296" w:rsidRDefault="00407296" w:rsidP="009F47D2">
      <w:pPr>
        <w:pStyle w:val="Heading2"/>
      </w:pPr>
    </w:p>
    <w:p w14:paraId="1FE59E1B" w14:textId="77777777" w:rsidR="00407296" w:rsidRDefault="00407296" w:rsidP="009F47D2">
      <w:pPr>
        <w:pStyle w:val="Heading2"/>
      </w:pPr>
    </w:p>
    <w:p w14:paraId="5F6D9394" w14:textId="77777777" w:rsidR="00407296" w:rsidRDefault="00407296" w:rsidP="009F47D2">
      <w:pPr>
        <w:pStyle w:val="Heading2"/>
      </w:pPr>
    </w:p>
    <w:p w14:paraId="2B400D6B" w14:textId="77777777" w:rsidR="00407296" w:rsidRDefault="00407296" w:rsidP="009F47D2">
      <w:pPr>
        <w:pStyle w:val="Heading2"/>
      </w:pPr>
    </w:p>
    <w:p w14:paraId="2F8E4CDE" w14:textId="77777777" w:rsidR="00407296" w:rsidRDefault="00407296" w:rsidP="009F47D2">
      <w:pPr>
        <w:pStyle w:val="Heading2"/>
      </w:pPr>
    </w:p>
    <w:p w14:paraId="6C60BC9F" w14:textId="77777777" w:rsidR="00407296" w:rsidRDefault="00407296" w:rsidP="009F47D2">
      <w:pPr>
        <w:pStyle w:val="Heading2"/>
      </w:pPr>
    </w:p>
    <w:p w14:paraId="3556876F" w14:textId="77777777" w:rsidR="00407296" w:rsidRDefault="00407296" w:rsidP="009F47D2">
      <w:pPr>
        <w:pStyle w:val="Heading2"/>
      </w:pPr>
    </w:p>
    <w:p w14:paraId="5000111C" w14:textId="77777777" w:rsidR="00407296" w:rsidRDefault="00407296" w:rsidP="009F47D2">
      <w:pPr>
        <w:pStyle w:val="Heading2"/>
      </w:pPr>
    </w:p>
    <w:p w14:paraId="072A7107" w14:textId="77777777" w:rsidR="00407296" w:rsidRDefault="00407296" w:rsidP="009F47D2">
      <w:pPr>
        <w:pStyle w:val="Heading2"/>
      </w:pPr>
    </w:p>
    <w:p w14:paraId="3F296088" w14:textId="77777777" w:rsidR="00407296" w:rsidRDefault="00407296" w:rsidP="009F47D2">
      <w:pPr>
        <w:pStyle w:val="Heading2"/>
      </w:pPr>
    </w:p>
    <w:p w14:paraId="26A65B51" w14:textId="77777777" w:rsidR="00407296" w:rsidRDefault="00407296" w:rsidP="009F47D2">
      <w:pPr>
        <w:pStyle w:val="Heading2"/>
      </w:pPr>
    </w:p>
    <w:p w14:paraId="33A88ADD" w14:textId="77777777" w:rsidR="00407296" w:rsidRDefault="00407296" w:rsidP="009F47D2">
      <w:pPr>
        <w:pStyle w:val="Heading2"/>
      </w:pPr>
    </w:p>
    <w:p w14:paraId="4074D32D" w14:textId="77777777" w:rsidR="00407296" w:rsidRDefault="00407296" w:rsidP="009F47D2">
      <w:pPr>
        <w:pStyle w:val="Heading2"/>
      </w:pPr>
    </w:p>
    <w:p w14:paraId="23795825" w14:textId="77777777" w:rsidR="00407296" w:rsidRDefault="00407296" w:rsidP="009F47D2">
      <w:pPr>
        <w:pStyle w:val="Heading2"/>
      </w:pPr>
    </w:p>
    <w:p w14:paraId="407BCD70" w14:textId="77777777" w:rsidR="00407296" w:rsidRDefault="00407296" w:rsidP="009F47D2">
      <w:pPr>
        <w:pStyle w:val="Heading2"/>
      </w:pPr>
    </w:p>
    <w:p w14:paraId="53DFF9CD" w14:textId="77777777" w:rsidR="00407296" w:rsidRDefault="00407296" w:rsidP="009F47D2">
      <w:pPr>
        <w:pStyle w:val="Heading2"/>
      </w:pPr>
    </w:p>
    <w:p w14:paraId="6FB5694F" w14:textId="77777777" w:rsidR="00407296" w:rsidRDefault="00407296" w:rsidP="009F47D2">
      <w:pPr>
        <w:pStyle w:val="Heading2"/>
      </w:pPr>
    </w:p>
    <w:p w14:paraId="1A2AA9EB" w14:textId="77777777" w:rsidR="00407296" w:rsidRDefault="00407296" w:rsidP="009F47D2">
      <w:pPr>
        <w:pStyle w:val="Heading2"/>
      </w:pPr>
    </w:p>
    <w:p w14:paraId="396FAB30" w14:textId="77777777" w:rsidR="00407296" w:rsidRDefault="00407296" w:rsidP="009F47D2">
      <w:pPr>
        <w:pStyle w:val="Heading2"/>
      </w:pPr>
    </w:p>
    <w:p w14:paraId="06672014" w14:textId="77777777" w:rsidR="00407296" w:rsidRDefault="00407296" w:rsidP="009F47D2">
      <w:pPr>
        <w:pStyle w:val="Heading2"/>
      </w:pPr>
    </w:p>
    <w:p w14:paraId="4C432751" w14:textId="77777777" w:rsidR="00407296" w:rsidRDefault="00407296" w:rsidP="009F47D2">
      <w:pPr>
        <w:pStyle w:val="Heading2"/>
      </w:pPr>
    </w:p>
    <w:p w14:paraId="38DE2C1D" w14:textId="77777777" w:rsidR="00407296" w:rsidRDefault="00407296" w:rsidP="009F47D2">
      <w:pPr>
        <w:pStyle w:val="Heading2"/>
      </w:pPr>
    </w:p>
    <w:p w14:paraId="7DD8745F" w14:textId="77777777" w:rsidR="00407296" w:rsidRDefault="00407296" w:rsidP="009F47D2">
      <w:pPr>
        <w:pStyle w:val="Heading2"/>
      </w:pPr>
    </w:p>
    <w:p w14:paraId="286C5424" w14:textId="77777777" w:rsidR="00407296" w:rsidRDefault="00407296" w:rsidP="009F47D2">
      <w:pPr>
        <w:pStyle w:val="Heading2"/>
      </w:pPr>
    </w:p>
    <w:p w14:paraId="07E5D0C1" w14:textId="77777777" w:rsidR="00407296" w:rsidRDefault="00407296" w:rsidP="009F47D2">
      <w:pPr>
        <w:pStyle w:val="Heading2"/>
      </w:pPr>
    </w:p>
    <w:p w14:paraId="37046CB3" w14:textId="77777777" w:rsidR="00407296" w:rsidRDefault="00407296" w:rsidP="009F47D2">
      <w:pPr>
        <w:pStyle w:val="Heading2"/>
      </w:pPr>
    </w:p>
    <w:p w14:paraId="62AB487B" w14:textId="77777777" w:rsidR="00407296" w:rsidRDefault="00407296" w:rsidP="009F47D2">
      <w:pPr>
        <w:pStyle w:val="Heading2"/>
      </w:pPr>
    </w:p>
    <w:p w14:paraId="3EDD15D6" w14:textId="77777777" w:rsidR="00407296" w:rsidRDefault="00407296" w:rsidP="009F47D2">
      <w:pPr>
        <w:pStyle w:val="Heading2"/>
      </w:pPr>
    </w:p>
    <w:p w14:paraId="61E35F07" w14:textId="77777777" w:rsidR="00407296" w:rsidRDefault="00407296" w:rsidP="009F47D2">
      <w:pPr>
        <w:pStyle w:val="Heading2"/>
      </w:pPr>
    </w:p>
    <w:p w14:paraId="1A7B94B0" w14:textId="77777777" w:rsidR="00407296" w:rsidRDefault="00407296" w:rsidP="009F47D2">
      <w:pPr>
        <w:pStyle w:val="Heading2"/>
      </w:pPr>
    </w:p>
    <w:p w14:paraId="3A997617" w14:textId="77777777" w:rsidR="00407296" w:rsidRDefault="00407296" w:rsidP="009F47D2">
      <w:pPr>
        <w:pStyle w:val="Heading2"/>
      </w:pPr>
    </w:p>
    <w:p w14:paraId="5A5CC4E9" w14:textId="77777777" w:rsidR="004043AC" w:rsidRPr="004043AC" w:rsidRDefault="004043AC" w:rsidP="004043AC"/>
    <w:p w14:paraId="0178FE31" w14:textId="1203E5F4" w:rsidR="007B45B0" w:rsidRPr="00061AFE" w:rsidRDefault="001C4927" w:rsidP="009F47D2">
      <w:pPr>
        <w:pStyle w:val="Heading2"/>
      </w:pPr>
      <w:r>
        <w:lastRenderedPageBreak/>
        <w:t>3</w:t>
      </w:r>
      <w:r w:rsidR="009A3C2D">
        <w:t>.5</w:t>
      </w:r>
      <w:r w:rsidR="007B45B0">
        <w:t xml:space="preserve"> MFI</w:t>
      </w:r>
      <w:r w:rsidR="007B45B0" w:rsidRPr="00F275B1">
        <w:t xml:space="preserve"> </w:t>
      </w:r>
      <w:r w:rsidR="007B45B0">
        <w:t>and</w:t>
      </w:r>
      <w:r w:rsidR="007B45B0" w:rsidRPr="00F275B1">
        <w:t xml:space="preserve"> </w:t>
      </w:r>
      <w:r w:rsidR="007B45B0">
        <w:t>PDSA</w:t>
      </w:r>
      <w:r w:rsidR="007B45B0" w:rsidRPr="00F275B1">
        <w:t xml:space="preserve"> </w:t>
      </w:r>
      <w:r w:rsidR="007B45B0">
        <w:t>–</w:t>
      </w:r>
      <w:r w:rsidR="007B45B0" w:rsidRPr="00F275B1">
        <w:t xml:space="preserve"> </w:t>
      </w:r>
      <w:r w:rsidR="007B45B0">
        <w:t>Team awareness, desire and readiness</w:t>
      </w:r>
    </w:p>
    <w:p w14:paraId="19BC55A0" w14:textId="77777777" w:rsidR="007B45B0" w:rsidRPr="003C22DE" w:rsidRDefault="007B45B0" w:rsidP="007B45B0">
      <w:pPr>
        <w:pStyle w:val="Subtitle"/>
        <w:jc w:val="center"/>
      </w:pPr>
      <w:r w:rsidRPr="003C22DE">
        <w:t>Model for Improvement</w:t>
      </w:r>
    </w:p>
    <w:tbl>
      <w:tblPr>
        <w:tblStyle w:val="GridTable4-Accent12"/>
        <w:tblW w:w="5000" w:type="pct"/>
        <w:tblInd w:w="0" w:type="dxa"/>
        <w:shd w:val="clear" w:color="auto" w:fill="DCF2EE" w:themeFill="accent2" w:themeFillTint="33"/>
        <w:tblLook w:val="04A0" w:firstRow="1" w:lastRow="0" w:firstColumn="1" w:lastColumn="0" w:noHBand="0" w:noVBand="1"/>
      </w:tblPr>
      <w:tblGrid>
        <w:gridCol w:w="9299"/>
      </w:tblGrid>
      <w:tr w:rsidR="007B45B0" w:rsidRPr="007A68E6" w14:paraId="08E2B1F0" w14:textId="77777777" w:rsidTr="00992911">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692D9AF7" w14:textId="77777777" w:rsidR="007B45B0" w:rsidRPr="007A68E6" w:rsidRDefault="007B45B0">
            <w:pPr>
              <w:spacing w:before="120"/>
              <w:rPr>
                <w:rFonts w:eastAsia="Times New Roman"/>
                <w:color w:val="auto"/>
                <w:lang w:val="en-AU"/>
              </w:rPr>
            </w:pPr>
            <w:r w:rsidRPr="007A68E6">
              <w:rPr>
                <w:rFonts w:eastAsia="Times New Roman"/>
                <w:color w:val="auto"/>
                <w:lang w:val="en-AU"/>
              </w:rPr>
              <w:t xml:space="preserve">Step 1: Thinking Part - Three Fundamental Questions </w:t>
            </w:r>
          </w:p>
          <w:p w14:paraId="159ED1C8" w14:textId="77777777" w:rsidR="007B45B0" w:rsidRPr="007A68E6" w:rsidRDefault="007B45B0">
            <w:pPr>
              <w:rPr>
                <w:rFonts w:eastAsia="Times New Roman"/>
                <w:lang w:val="en-AU"/>
              </w:rPr>
            </w:pPr>
            <w:r w:rsidRPr="007A68E6">
              <w:rPr>
                <w:rFonts w:eastAsia="Times New Roman"/>
                <w:i/>
                <w:iCs/>
                <w:color w:val="000000"/>
                <w:szCs w:val="20"/>
                <w:lang w:val="en-AU"/>
              </w:rPr>
              <w:t>Complete the Model for Improvement (MFI) as a whole team.</w:t>
            </w:r>
          </w:p>
        </w:tc>
      </w:tr>
    </w:tbl>
    <w:p w14:paraId="7BD0F437" w14:textId="77777777" w:rsidR="007B45B0" w:rsidRPr="007A68E6" w:rsidRDefault="007B45B0" w:rsidP="007B45B0">
      <w:pPr>
        <w:widowControl/>
        <w:rPr>
          <w:rFonts w:eastAsia="Times New Roman" w:cs="Times New Roman"/>
          <w:sz w:val="24"/>
          <w:szCs w:val="24"/>
          <w:lang w:eastAsia="en-AU"/>
        </w:rPr>
      </w:pPr>
    </w:p>
    <w:tbl>
      <w:tblPr>
        <w:tblStyle w:val="ListTable3"/>
        <w:tblW w:w="5000" w:type="pct"/>
        <w:tblLook w:val="04A0" w:firstRow="1" w:lastRow="0" w:firstColumn="1" w:lastColumn="0" w:noHBand="0" w:noVBand="1"/>
      </w:tblPr>
      <w:tblGrid>
        <w:gridCol w:w="1433"/>
        <w:gridCol w:w="5731"/>
        <w:gridCol w:w="1032"/>
        <w:gridCol w:w="1103"/>
      </w:tblGrid>
      <w:tr w:rsidR="007B45B0" w:rsidRPr="007A68E6" w14:paraId="04267899" w14:textId="77777777" w:rsidTr="001C4927">
        <w:trPr>
          <w:cnfStyle w:val="100000000000" w:firstRow="1" w:lastRow="0" w:firstColumn="0" w:lastColumn="0" w:oddVBand="0" w:evenVBand="0" w:oddHBand="0" w:evenHBand="0" w:firstRowFirstColumn="0" w:firstRowLastColumn="0" w:lastRowFirstColumn="0" w:lastRowLastColumn="0"/>
          <w:trHeight w:val="20"/>
        </w:trPr>
        <w:tc>
          <w:tcPr>
            <w:cnfStyle w:val="001000000100" w:firstRow="0" w:lastRow="0" w:firstColumn="1" w:lastColumn="0" w:oddVBand="0" w:evenVBand="0" w:oddHBand="0" w:evenHBand="0" w:firstRowFirstColumn="1" w:firstRowLastColumn="0" w:lastRowFirstColumn="0" w:lastRowLastColumn="0"/>
            <w:tcW w:w="675" w:type="pct"/>
            <w:tcBorders>
              <w:bottom w:val="single" w:sz="4" w:space="0" w:color="auto"/>
            </w:tcBorders>
            <w:hideMark/>
          </w:tcPr>
          <w:p w14:paraId="1A35CC62" w14:textId="77777777" w:rsidR="007B45B0" w:rsidRPr="00992911" w:rsidRDefault="007B45B0">
            <w:pPr>
              <w:rPr>
                <w:rFonts w:eastAsia="Times New Roman"/>
                <w:color w:val="FFFFFF" w:themeColor="background1"/>
              </w:rPr>
            </w:pPr>
            <w:r w:rsidRPr="00992911">
              <w:rPr>
                <w:rFonts w:eastAsia="Times New Roman"/>
                <w:color w:val="FFFFFF" w:themeColor="background1"/>
              </w:rPr>
              <w:t>AIM</w:t>
            </w:r>
          </w:p>
        </w:tc>
        <w:tc>
          <w:tcPr>
            <w:tcW w:w="4325" w:type="pct"/>
            <w:gridSpan w:val="3"/>
            <w:tcBorders>
              <w:bottom w:val="single" w:sz="4" w:space="0" w:color="auto"/>
            </w:tcBorders>
            <w:hideMark/>
          </w:tcPr>
          <w:p w14:paraId="1CEE7C62" w14:textId="77777777" w:rsidR="007B45B0" w:rsidRPr="00992911" w:rsidRDefault="007B45B0" w:rsidP="00A73AA3">
            <w:pPr>
              <w:widowControl/>
              <w:numPr>
                <w:ilvl w:val="0"/>
                <w:numId w:val="22"/>
              </w:numPr>
              <w:spacing w:after="0"/>
              <w:contextualSpacing/>
              <w:cnfStyle w:val="100000000000" w:firstRow="1" w:lastRow="0" w:firstColumn="0" w:lastColumn="0" w:oddVBand="0" w:evenVBand="0" w:oddHBand="0" w:evenHBand="0" w:firstRowFirstColumn="0" w:firstRowLastColumn="0" w:lastRowFirstColumn="0" w:lastRowLastColumn="0"/>
              <w:rPr>
                <w:rFonts w:eastAsia="Times New Roman"/>
                <w:color w:val="FFFFFF" w:themeColor="background1"/>
              </w:rPr>
            </w:pPr>
            <w:r w:rsidRPr="00992911">
              <w:rPr>
                <w:rFonts w:eastAsia="Times New Roman"/>
                <w:color w:val="FFFFFF" w:themeColor="background1"/>
              </w:rPr>
              <w:t xml:space="preserve">What are we trying to accomplish? </w:t>
            </w:r>
          </w:p>
        </w:tc>
      </w:tr>
      <w:tr w:rsidR="007B45B0" w:rsidRPr="007A68E6" w14:paraId="70DE0FB0"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52ED3383" w14:textId="77777777" w:rsidR="007B45B0" w:rsidRPr="00F6724F" w:rsidRDefault="007B45B0">
            <w:pPr>
              <w:rPr>
                <w:rFonts w:eastAsia="Times New Roman"/>
                <w:color w:val="000000"/>
                <w:szCs w:val="20"/>
              </w:rPr>
            </w:pPr>
            <w:r w:rsidRPr="00F6724F">
              <w:rPr>
                <w:rFonts w:eastAsia="Times New Roman"/>
                <w:i/>
                <w:iCs/>
                <w:color w:val="000000"/>
                <w:szCs w:val="20"/>
              </w:rPr>
              <w:t>By answering this question, you will develop your GOAL for improvement. It important to establish a S.M.A.R.T (Specific, Measurable, Achievable, Relevant, Time bound) and people-crafted aim that clearly states what you are trying to achieve.</w:t>
            </w:r>
          </w:p>
        </w:tc>
      </w:tr>
      <w:tr w:rsidR="007B45B0" w:rsidRPr="007A68E6" w14:paraId="10B0E1F7"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120CD0BF" w14:textId="77777777" w:rsidR="007B45B0" w:rsidRPr="00F6724F" w:rsidRDefault="007B45B0">
            <w:pPr>
              <w:spacing w:before="240"/>
              <w:rPr>
                <w:rFonts w:eastAsia="Times New Roman" w:cs="Times New Roman"/>
                <w:szCs w:val="20"/>
              </w:rPr>
            </w:pPr>
            <w:r w:rsidRPr="00F6724F">
              <w:rPr>
                <w:rFonts w:eastAsia="Times New Roman" w:cstheme="minorHAnsi"/>
                <w:szCs w:val="20"/>
                <w:lang w:eastAsia="en-AU"/>
              </w:rPr>
              <w:t>To increase awareness and understanding among the practice team about MyMedicare and Chronic Conditions Management (CCM) changes, while defining and documenting each team member’s roles and responsibilities. This will help build readiness for change and support sustainable implementation.</w:t>
            </w:r>
          </w:p>
        </w:tc>
      </w:tr>
      <w:tr w:rsidR="007B45B0" w:rsidRPr="007A68E6" w14:paraId="0B718F90"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6CD98B82" w14:textId="77777777" w:rsidR="007B45B0" w:rsidRPr="00F6724F" w:rsidRDefault="007B45B0">
            <w:pPr>
              <w:rPr>
                <w:rFonts w:eastAsia="Times New Roman"/>
                <w:color w:val="FFFFFF"/>
                <w:szCs w:val="20"/>
              </w:rPr>
            </w:pPr>
            <w:r w:rsidRPr="00F6724F">
              <w:rPr>
                <w:rFonts w:eastAsia="Times New Roman"/>
                <w:color w:val="FFFFFF"/>
                <w:szCs w:val="20"/>
              </w:rPr>
              <w:t>MEASURE(S)</w:t>
            </w:r>
          </w:p>
        </w:tc>
        <w:tc>
          <w:tcPr>
            <w:tcW w:w="4325" w:type="pct"/>
            <w:gridSpan w:val="3"/>
            <w:tcBorders>
              <w:top w:val="single" w:sz="4" w:space="0" w:color="auto"/>
              <w:left w:val="single" w:sz="4" w:space="0" w:color="auto"/>
              <w:bottom w:val="single" w:sz="4" w:space="0" w:color="auto"/>
              <w:right w:val="single" w:sz="4" w:space="0" w:color="auto"/>
            </w:tcBorders>
            <w:hideMark/>
          </w:tcPr>
          <w:p w14:paraId="70C9DEB4" w14:textId="77777777" w:rsidR="007B45B0" w:rsidRPr="00F6724F" w:rsidRDefault="007B45B0" w:rsidP="00A73AA3">
            <w:pPr>
              <w:widowControl/>
              <w:numPr>
                <w:ilvl w:val="0"/>
                <w:numId w:val="22"/>
              </w:numPr>
              <w:adjustRightInd w:val="0"/>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rPr>
            </w:pPr>
            <w:r w:rsidRPr="00F6724F">
              <w:rPr>
                <w:rFonts w:eastAsia="Times New Roman"/>
                <w:b/>
                <w:bCs/>
                <w:color w:val="FFFFFF"/>
                <w:szCs w:val="20"/>
              </w:rPr>
              <w:t>How will we know that a change is an improvement?</w:t>
            </w:r>
            <w:r w:rsidRPr="00F6724F">
              <w:rPr>
                <w:rFonts w:eastAsia="Times New Roman"/>
                <w:color w:val="FFFFFF"/>
                <w:szCs w:val="20"/>
              </w:rPr>
              <w:t xml:space="preserve">  </w:t>
            </w:r>
          </w:p>
        </w:tc>
      </w:tr>
      <w:tr w:rsidR="007B45B0" w:rsidRPr="007A68E6" w14:paraId="106C6E7D"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1E9D37A5" w14:textId="77777777" w:rsidR="007B45B0" w:rsidRPr="00F6724F" w:rsidRDefault="007B45B0">
            <w:pPr>
              <w:rPr>
                <w:rFonts w:eastAsia="Times New Roman"/>
                <w:color w:val="000000"/>
                <w:szCs w:val="20"/>
              </w:rPr>
            </w:pPr>
            <w:r w:rsidRPr="00F6724F">
              <w:rPr>
                <w:rFonts w:eastAsia="Times New Roman"/>
                <w:i/>
                <w:iCs/>
                <w:color w:val="000000"/>
                <w:szCs w:val="20"/>
              </w:rPr>
              <w:t xml:space="preserve">By </w:t>
            </w:r>
            <w:r w:rsidRPr="00F6724F">
              <w:rPr>
                <w:rFonts w:eastAsia="Times New Roman"/>
                <w:i/>
                <w:iCs/>
                <w:color w:val="000000"/>
                <w:szCs w:val="20"/>
                <w:shd w:val="clear" w:color="auto" w:fill="D9E2F3"/>
              </w:rPr>
              <w:t>answering this question, you will develop the MEASURE(S) you will use to track your overarching goal. Record and track your baseline measurement to allow for later comparison.</w:t>
            </w:r>
            <w:r w:rsidRPr="00F6724F">
              <w:rPr>
                <w:rFonts w:eastAsia="Times New Roman"/>
                <w:i/>
                <w:iCs/>
                <w:color w:val="000000"/>
                <w:szCs w:val="20"/>
                <w:shd w:val="clear" w:color="auto" w:fill="D9E2F3"/>
              </w:rPr>
              <w:br/>
              <w:t>Tip: Use a Run Chart to plot trends.</w:t>
            </w:r>
          </w:p>
        </w:tc>
      </w:tr>
      <w:tr w:rsidR="007B45B0" w:rsidRPr="007A68E6" w14:paraId="3A7C5F7C"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tcPr>
          <w:p w14:paraId="2AD77812" w14:textId="77777777" w:rsidR="007B45B0" w:rsidRPr="00F6724F" w:rsidRDefault="007B45B0" w:rsidP="00A73AA3">
            <w:pPr>
              <w:pStyle w:val="ListParagraph"/>
              <w:numPr>
                <w:ilvl w:val="0"/>
                <w:numId w:val="24"/>
              </w:numPr>
              <w:spacing w:before="240"/>
              <w:rPr>
                <w:rFonts w:eastAsia="Times New Roman" w:cstheme="minorHAnsi"/>
                <w:szCs w:val="20"/>
                <w:lang w:eastAsia="en-AU"/>
              </w:rPr>
            </w:pPr>
            <w:r w:rsidRPr="00F6724F">
              <w:rPr>
                <w:rFonts w:eastAsia="Times New Roman" w:cstheme="minorHAnsi"/>
                <w:szCs w:val="20"/>
                <w:lang w:eastAsia="en-AU"/>
              </w:rPr>
              <w:t>Team members can describe the purpose and benefits of MyMedicare and CCM changes.</w:t>
            </w:r>
          </w:p>
          <w:p w14:paraId="27260908" w14:textId="77777777" w:rsidR="007B45B0" w:rsidRPr="00F6724F" w:rsidRDefault="007B45B0" w:rsidP="00A73AA3">
            <w:pPr>
              <w:pStyle w:val="ListParagraph"/>
              <w:numPr>
                <w:ilvl w:val="0"/>
                <w:numId w:val="24"/>
              </w:numPr>
              <w:spacing w:before="240"/>
              <w:rPr>
                <w:rFonts w:eastAsia="Times New Roman" w:cstheme="minorHAnsi"/>
                <w:szCs w:val="20"/>
                <w:lang w:eastAsia="en-AU"/>
              </w:rPr>
            </w:pPr>
            <w:r w:rsidRPr="00F6724F">
              <w:rPr>
                <w:rFonts w:eastAsia="Times New Roman" w:cstheme="minorHAnsi"/>
                <w:szCs w:val="20"/>
                <w:lang w:eastAsia="en-AU"/>
              </w:rPr>
              <w:t>Documented and agreed team roles and responsibilities.</w:t>
            </w:r>
          </w:p>
          <w:p w14:paraId="79353E1C" w14:textId="77777777" w:rsidR="007B45B0" w:rsidRPr="00F6724F" w:rsidRDefault="007B45B0" w:rsidP="00A73AA3">
            <w:pPr>
              <w:pStyle w:val="ListParagraph"/>
              <w:numPr>
                <w:ilvl w:val="0"/>
                <w:numId w:val="24"/>
              </w:numPr>
              <w:spacing w:before="240"/>
              <w:rPr>
                <w:rFonts w:eastAsia="Times New Roman" w:cstheme="minorHAnsi"/>
                <w:szCs w:val="20"/>
                <w:lang w:eastAsia="en-AU"/>
              </w:rPr>
            </w:pPr>
            <w:r w:rsidRPr="00F6724F">
              <w:rPr>
                <w:rFonts w:eastAsia="Times New Roman" w:cstheme="minorHAnsi"/>
                <w:szCs w:val="20"/>
                <w:lang w:eastAsia="en-AU"/>
              </w:rPr>
              <w:t>Feedback from the team shows increased confidence and clarity.</w:t>
            </w:r>
          </w:p>
          <w:p w14:paraId="0A9CBFF2" w14:textId="77777777" w:rsidR="007B45B0" w:rsidRPr="00F6724F" w:rsidRDefault="007B45B0" w:rsidP="00A73AA3">
            <w:pPr>
              <w:pStyle w:val="ListParagraph"/>
              <w:numPr>
                <w:ilvl w:val="0"/>
                <w:numId w:val="24"/>
              </w:numPr>
              <w:spacing w:before="240"/>
              <w:rPr>
                <w:rFonts w:eastAsia="Times New Roman" w:cstheme="minorHAnsi"/>
                <w:b w:val="0"/>
                <w:bCs w:val="0"/>
                <w:szCs w:val="20"/>
                <w:lang w:eastAsia="en-AU"/>
              </w:rPr>
            </w:pPr>
            <w:r w:rsidRPr="00F6724F">
              <w:rPr>
                <w:rFonts w:eastAsia="Times New Roman" w:cstheme="minorHAnsi"/>
                <w:szCs w:val="20"/>
                <w:lang w:eastAsia="en-AU"/>
              </w:rPr>
              <w:t>Team reflects on the process and adapts based on shared learnings.</w:t>
            </w:r>
            <w:r w:rsidRPr="00F6724F">
              <w:rPr>
                <w:rFonts w:eastAsia="Times New Roman" w:cstheme="minorHAnsi"/>
                <w:b w:val="0"/>
                <w:bCs w:val="0"/>
                <w:szCs w:val="20"/>
                <w:lang w:eastAsia="en-AU"/>
              </w:rPr>
              <w:t xml:space="preserve"> </w:t>
            </w:r>
          </w:p>
        </w:tc>
      </w:tr>
      <w:tr w:rsidR="007B45B0" w:rsidRPr="007A68E6" w14:paraId="63FED938"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5067F735" w14:textId="77777777" w:rsidR="007B45B0" w:rsidRPr="00F6724F" w:rsidRDefault="007B45B0">
            <w:pPr>
              <w:adjustRightInd w:val="0"/>
              <w:rPr>
                <w:rFonts w:eastAsia="Times New Roman"/>
                <w:color w:val="000000"/>
                <w:szCs w:val="20"/>
              </w:rPr>
            </w:pPr>
            <w:r w:rsidRPr="00F6724F">
              <w:rPr>
                <w:rFonts w:eastAsia="Times New Roman"/>
                <w:color w:val="000000"/>
                <w:szCs w:val="20"/>
              </w:rPr>
              <w:t>Baseline:</w:t>
            </w:r>
          </w:p>
        </w:tc>
        <w:tc>
          <w:tcPr>
            <w:tcW w:w="3165" w:type="pct"/>
            <w:tcBorders>
              <w:top w:val="single" w:sz="4" w:space="0" w:color="auto"/>
              <w:left w:val="single" w:sz="4" w:space="0" w:color="auto"/>
              <w:bottom w:val="single" w:sz="4" w:space="0" w:color="auto"/>
              <w:right w:val="single" w:sz="4" w:space="0" w:color="auto"/>
            </w:tcBorders>
          </w:tcPr>
          <w:p w14:paraId="3F8379F4" w14:textId="77777777" w:rsidR="007B45B0" w:rsidRPr="00F6724F" w:rsidRDefault="007B45B0" w:rsidP="00A73AA3">
            <w:pPr>
              <w:pStyle w:val="ListParagraph"/>
              <w:widowControl/>
              <w:numPr>
                <w:ilvl w:val="0"/>
                <w:numId w:val="18"/>
              </w:numPr>
              <w:autoSpaceDE w:val="0"/>
              <w:autoSpaceDN w:val="0"/>
              <w:adjustRightInd w:val="0"/>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p>
        </w:tc>
        <w:tc>
          <w:tcPr>
            <w:tcW w:w="484" w:type="pct"/>
            <w:tcBorders>
              <w:top w:val="single" w:sz="4" w:space="0" w:color="auto"/>
              <w:left w:val="single" w:sz="4" w:space="0" w:color="auto"/>
              <w:bottom w:val="single" w:sz="4" w:space="0" w:color="auto"/>
              <w:right w:val="single" w:sz="4" w:space="0" w:color="auto"/>
            </w:tcBorders>
            <w:hideMark/>
          </w:tcPr>
          <w:p w14:paraId="31EA6D58" w14:textId="77777777" w:rsidR="007B45B0" w:rsidRPr="00F6724F" w:rsidRDefault="007B45B0">
            <w:pPr>
              <w:adjustRightInd w:val="0"/>
              <w:cnfStyle w:val="000000000000" w:firstRow="0" w:lastRow="0" w:firstColumn="0" w:lastColumn="0" w:oddVBand="0" w:evenVBand="0" w:oddHBand="0" w:evenHBand="0" w:firstRowFirstColumn="0" w:firstRowLastColumn="0" w:lastRowFirstColumn="0" w:lastRowLastColumn="0"/>
              <w:rPr>
                <w:rFonts w:eastAsia="Times New Roman"/>
                <w:b/>
                <w:bCs/>
                <w:color w:val="000000"/>
                <w:szCs w:val="20"/>
              </w:rPr>
            </w:pPr>
            <w:r w:rsidRPr="00F6724F">
              <w:rPr>
                <w:rFonts w:eastAsia="Times New Roman"/>
                <w:b/>
                <w:bCs/>
                <w:color w:val="000000"/>
                <w:szCs w:val="20"/>
              </w:rPr>
              <w:t>Baseline date:</w:t>
            </w:r>
          </w:p>
        </w:tc>
        <w:tc>
          <w:tcPr>
            <w:tcW w:w="676" w:type="pct"/>
            <w:tcBorders>
              <w:top w:val="single" w:sz="4" w:space="0" w:color="auto"/>
              <w:left w:val="single" w:sz="4" w:space="0" w:color="auto"/>
              <w:bottom w:val="single" w:sz="4" w:space="0" w:color="auto"/>
              <w:right w:val="single" w:sz="4" w:space="0" w:color="auto"/>
            </w:tcBorders>
          </w:tcPr>
          <w:p w14:paraId="09718B6F" w14:textId="77777777" w:rsidR="007B45B0" w:rsidRPr="00F6724F" w:rsidRDefault="007B45B0">
            <w:pPr>
              <w:adjustRightInd w:val="0"/>
              <w:cnfStyle w:val="000000000000" w:firstRow="0" w:lastRow="0" w:firstColumn="0" w:lastColumn="0" w:oddVBand="0" w:evenVBand="0" w:oddHBand="0" w:evenHBand="0" w:firstRowFirstColumn="0" w:firstRowLastColumn="0" w:lastRowFirstColumn="0" w:lastRowLastColumn="0"/>
              <w:rPr>
                <w:rFonts w:eastAsia="Times New Roman"/>
                <w:color w:val="000000"/>
                <w:szCs w:val="20"/>
              </w:rPr>
            </w:pPr>
          </w:p>
        </w:tc>
      </w:tr>
      <w:tr w:rsidR="007B45B0" w:rsidRPr="007A68E6" w14:paraId="23F50792"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42E02684" w14:textId="77777777" w:rsidR="007B45B0" w:rsidRPr="00F6724F" w:rsidRDefault="007B45B0">
            <w:pPr>
              <w:adjustRightInd w:val="0"/>
              <w:rPr>
                <w:rFonts w:eastAsia="Times New Roman"/>
                <w:color w:val="FFFFFF"/>
                <w:szCs w:val="20"/>
              </w:rPr>
            </w:pPr>
            <w:r w:rsidRPr="00F6724F">
              <w:rPr>
                <w:rFonts w:eastAsia="Times New Roman"/>
                <w:color w:val="FFFFFF"/>
                <w:szCs w:val="20"/>
              </w:rPr>
              <w:t>CHANGE IDEAS</w:t>
            </w:r>
          </w:p>
        </w:tc>
        <w:tc>
          <w:tcPr>
            <w:tcW w:w="4325" w:type="pct"/>
            <w:gridSpan w:val="3"/>
            <w:tcBorders>
              <w:top w:val="single" w:sz="4" w:space="0" w:color="auto"/>
              <w:left w:val="single" w:sz="4" w:space="0" w:color="auto"/>
              <w:bottom w:val="single" w:sz="4" w:space="0" w:color="auto"/>
              <w:right w:val="single" w:sz="4" w:space="0" w:color="auto"/>
            </w:tcBorders>
            <w:hideMark/>
          </w:tcPr>
          <w:p w14:paraId="2C326262" w14:textId="77777777" w:rsidR="007B45B0" w:rsidRPr="00F6724F" w:rsidRDefault="007B45B0" w:rsidP="00A73AA3">
            <w:pPr>
              <w:widowControl/>
              <w:numPr>
                <w:ilvl w:val="0"/>
                <w:numId w:val="22"/>
              </w:numPr>
              <w:spacing w:after="0"/>
              <w:contextualSpacing/>
              <w:cnfStyle w:val="000000100000" w:firstRow="0" w:lastRow="0" w:firstColumn="0" w:lastColumn="0" w:oddVBand="0" w:evenVBand="0" w:oddHBand="1" w:evenHBand="0" w:firstRowFirstColumn="0" w:firstRowLastColumn="0" w:lastRowFirstColumn="0" w:lastRowLastColumn="0"/>
              <w:rPr>
                <w:rFonts w:eastAsia="Times New Roman"/>
                <w:color w:val="FFFFFF"/>
                <w:szCs w:val="20"/>
                <w:u w:val="single"/>
              </w:rPr>
            </w:pPr>
            <w:r w:rsidRPr="00F6724F">
              <w:rPr>
                <w:rFonts w:eastAsia="Times New Roman"/>
                <w:b/>
                <w:bCs/>
                <w:color w:val="FFFFFF"/>
                <w:szCs w:val="20"/>
              </w:rPr>
              <w:t>What changes can we make that will result in improvement?</w:t>
            </w:r>
          </w:p>
        </w:tc>
      </w:tr>
      <w:tr w:rsidR="007B45B0" w:rsidRPr="007A68E6" w14:paraId="44E5A961"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5000" w:type="pct"/>
            <w:gridSpan w:val="4"/>
            <w:tcBorders>
              <w:top w:val="single" w:sz="4" w:space="0" w:color="auto"/>
              <w:left w:val="single" w:sz="4" w:space="0" w:color="auto"/>
              <w:bottom w:val="single" w:sz="4" w:space="0" w:color="auto"/>
              <w:right w:val="single" w:sz="4" w:space="0" w:color="auto"/>
            </w:tcBorders>
            <w:hideMark/>
          </w:tcPr>
          <w:p w14:paraId="0A3027D6" w14:textId="77777777" w:rsidR="007B45B0" w:rsidRPr="00F6724F" w:rsidRDefault="007B45B0">
            <w:pPr>
              <w:rPr>
                <w:rFonts w:eastAsia="Times New Roman"/>
                <w:i/>
                <w:iCs/>
                <w:color w:val="000000"/>
                <w:szCs w:val="20"/>
              </w:rPr>
            </w:pPr>
            <w:r w:rsidRPr="00F6724F">
              <w:rPr>
                <w:rFonts w:eastAsia="Times New Roman"/>
                <w:i/>
                <w:iCs/>
                <w:color w:val="000000"/>
                <w:szCs w:val="20"/>
              </w:rPr>
              <w:t xml:space="preserve">By answering this question, you will develop IDEAS for change. </w:t>
            </w:r>
          </w:p>
          <w:p w14:paraId="7474EE44" w14:textId="77777777" w:rsidR="007B45B0" w:rsidRPr="00F6724F" w:rsidRDefault="007B45B0">
            <w:pPr>
              <w:rPr>
                <w:rFonts w:eastAsia="Times New Roman"/>
                <w:i/>
                <w:iCs/>
                <w:color w:val="000000"/>
                <w:szCs w:val="20"/>
              </w:rPr>
            </w:pPr>
            <w:r w:rsidRPr="00F6724F">
              <w:rPr>
                <w:rFonts w:eastAsia="Times New Roman"/>
                <w:i/>
                <w:iCs/>
                <w:color w:val="000000"/>
                <w:szCs w:val="20"/>
              </w:rPr>
              <w:t xml:space="preserve">Tip: Engage the whole team in formulating change ideas using tools such as brainstorming, driver diagrams or process mapping. Include any predictions and measure their effect quickly. </w:t>
            </w:r>
          </w:p>
        </w:tc>
      </w:tr>
      <w:tr w:rsidR="007B45B0" w:rsidRPr="007A68E6" w14:paraId="771D14D2"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399FBFB0" w14:textId="77777777" w:rsidR="007B45B0" w:rsidRPr="00F6724F" w:rsidRDefault="007B45B0">
            <w:pPr>
              <w:spacing w:before="40" w:after="40"/>
              <w:rPr>
                <w:rFonts w:eastAsia="Times New Roman" w:cs="Times New Roman"/>
                <w:szCs w:val="20"/>
              </w:rPr>
            </w:pPr>
            <w:r w:rsidRPr="00F6724F">
              <w:rPr>
                <w:rFonts w:eastAsia="Times New Roman" w:cs="Times New Roman"/>
                <w:szCs w:val="20"/>
              </w:rPr>
              <w:t>Idea 1</w:t>
            </w:r>
          </w:p>
        </w:tc>
        <w:tc>
          <w:tcPr>
            <w:tcW w:w="4325" w:type="pct"/>
            <w:gridSpan w:val="3"/>
            <w:tcBorders>
              <w:top w:val="single" w:sz="4" w:space="0" w:color="auto"/>
              <w:left w:val="single" w:sz="4" w:space="0" w:color="auto"/>
              <w:bottom w:val="single" w:sz="4" w:space="0" w:color="auto"/>
              <w:right w:val="single" w:sz="4" w:space="0" w:color="auto"/>
            </w:tcBorders>
          </w:tcPr>
          <w:p w14:paraId="4089876C" w14:textId="77777777" w:rsidR="007B45B0" w:rsidRPr="00F6724F" w:rsidRDefault="007B45B0">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rPr>
            </w:pPr>
            <w:r w:rsidRPr="00F6724F">
              <w:rPr>
                <w:rFonts w:eastAsia="Times New Roman" w:cstheme="minorHAnsi"/>
                <w:color w:val="000000"/>
                <w:szCs w:val="20"/>
                <w:lang w:eastAsia="en-AU"/>
              </w:rPr>
              <w:t>Hold a team meeting or lunch catch-up to communicate MyMedicare and CCM changes</w:t>
            </w:r>
          </w:p>
        </w:tc>
      </w:tr>
      <w:tr w:rsidR="007B45B0" w:rsidRPr="007A68E6" w14:paraId="721199FF"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31B4AD48" w14:textId="77777777" w:rsidR="007B45B0" w:rsidRPr="00F6724F" w:rsidRDefault="007B45B0">
            <w:pPr>
              <w:spacing w:before="40" w:after="40"/>
              <w:rPr>
                <w:rFonts w:eastAsia="Times New Roman" w:cs="Times New Roman"/>
                <w:szCs w:val="20"/>
              </w:rPr>
            </w:pPr>
            <w:r w:rsidRPr="00F6724F">
              <w:rPr>
                <w:rFonts w:eastAsia="Times New Roman" w:cs="Times New Roman"/>
                <w:szCs w:val="20"/>
              </w:rPr>
              <w:t>Idea 2</w:t>
            </w:r>
          </w:p>
        </w:tc>
        <w:tc>
          <w:tcPr>
            <w:tcW w:w="4325" w:type="pct"/>
            <w:gridSpan w:val="3"/>
            <w:tcBorders>
              <w:top w:val="single" w:sz="4" w:space="0" w:color="auto"/>
              <w:left w:val="single" w:sz="4" w:space="0" w:color="auto"/>
              <w:bottom w:val="single" w:sz="4" w:space="0" w:color="auto"/>
              <w:right w:val="single" w:sz="4" w:space="0" w:color="auto"/>
            </w:tcBorders>
          </w:tcPr>
          <w:p w14:paraId="7B6879B2" w14:textId="77777777" w:rsidR="007B45B0" w:rsidRPr="00F6724F" w:rsidRDefault="007B45B0">
            <w:pPr>
              <w:spacing w:before="240"/>
              <w:cnfStyle w:val="000000000000" w:firstRow="0" w:lastRow="0" w:firstColumn="0" w:lastColumn="0" w:oddVBand="0" w:evenVBand="0" w:oddHBand="0" w:evenHBand="0" w:firstRowFirstColumn="0" w:firstRowLastColumn="0" w:lastRowFirstColumn="0" w:lastRowLastColumn="0"/>
              <w:rPr>
                <w:rFonts w:eastAsia="Times New Roman"/>
                <w:szCs w:val="20"/>
              </w:rPr>
            </w:pPr>
            <w:r w:rsidRPr="00F6724F">
              <w:rPr>
                <w:rFonts w:eastAsia="Times New Roman" w:cstheme="minorHAnsi"/>
                <w:color w:val="000000"/>
                <w:szCs w:val="20"/>
                <w:lang w:eastAsia="en-AU"/>
              </w:rPr>
              <w:t>Share updates via email or in the staff room.</w:t>
            </w:r>
          </w:p>
        </w:tc>
      </w:tr>
      <w:tr w:rsidR="007B45B0" w:rsidRPr="007A68E6" w14:paraId="2B37A34D"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284DC10D" w14:textId="77777777" w:rsidR="007B45B0" w:rsidRPr="00F6724F" w:rsidRDefault="007B45B0">
            <w:pPr>
              <w:spacing w:before="40" w:after="40"/>
              <w:rPr>
                <w:rFonts w:eastAsia="Times New Roman" w:cs="Times New Roman"/>
                <w:szCs w:val="20"/>
              </w:rPr>
            </w:pPr>
            <w:r w:rsidRPr="00F6724F">
              <w:rPr>
                <w:rFonts w:eastAsia="Times New Roman" w:cs="Times New Roman"/>
                <w:szCs w:val="20"/>
              </w:rPr>
              <w:t>Idea 3</w:t>
            </w:r>
          </w:p>
        </w:tc>
        <w:tc>
          <w:tcPr>
            <w:tcW w:w="4325" w:type="pct"/>
            <w:gridSpan w:val="3"/>
            <w:tcBorders>
              <w:top w:val="single" w:sz="4" w:space="0" w:color="auto"/>
              <w:left w:val="single" w:sz="4" w:space="0" w:color="auto"/>
              <w:bottom w:val="single" w:sz="4" w:space="0" w:color="auto"/>
              <w:right w:val="single" w:sz="4" w:space="0" w:color="auto"/>
            </w:tcBorders>
          </w:tcPr>
          <w:p w14:paraId="49F3DB7A" w14:textId="77777777" w:rsidR="007B45B0" w:rsidRPr="00F6724F" w:rsidRDefault="007B45B0">
            <w:pPr>
              <w:spacing w:before="240"/>
              <w:cnfStyle w:val="000000100000" w:firstRow="0" w:lastRow="0" w:firstColumn="0" w:lastColumn="0" w:oddVBand="0" w:evenVBand="0" w:oddHBand="1" w:evenHBand="0" w:firstRowFirstColumn="0" w:firstRowLastColumn="0" w:lastRowFirstColumn="0" w:lastRowLastColumn="0"/>
              <w:rPr>
                <w:rFonts w:eastAsia="Times New Roman"/>
                <w:szCs w:val="20"/>
              </w:rPr>
            </w:pPr>
            <w:r w:rsidRPr="00F6724F">
              <w:rPr>
                <w:rFonts w:eastAsia="Times New Roman" w:cstheme="minorHAnsi"/>
                <w:color w:val="000000"/>
                <w:szCs w:val="20"/>
                <w:lang w:eastAsia="en-AU"/>
              </w:rPr>
              <w:t>Use talking points to explore MyMedicare benefits.</w:t>
            </w:r>
          </w:p>
        </w:tc>
      </w:tr>
      <w:tr w:rsidR="007B45B0" w:rsidRPr="00F90FE1" w14:paraId="3F50C3E4" w14:textId="77777777" w:rsidTr="001C4927">
        <w:trPr>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hideMark/>
          </w:tcPr>
          <w:p w14:paraId="10807B7F" w14:textId="77777777" w:rsidR="007B45B0" w:rsidRPr="00F6724F" w:rsidRDefault="007B45B0">
            <w:pPr>
              <w:spacing w:before="40" w:after="40"/>
              <w:rPr>
                <w:rFonts w:eastAsia="Times New Roman" w:cs="Times New Roman"/>
                <w:szCs w:val="20"/>
              </w:rPr>
            </w:pPr>
            <w:r w:rsidRPr="00F6724F">
              <w:rPr>
                <w:rFonts w:eastAsia="Times New Roman" w:cs="Times New Roman"/>
                <w:szCs w:val="20"/>
              </w:rPr>
              <w:t>Idea 4</w:t>
            </w:r>
          </w:p>
        </w:tc>
        <w:tc>
          <w:tcPr>
            <w:tcW w:w="4325" w:type="pct"/>
            <w:gridSpan w:val="3"/>
            <w:tcBorders>
              <w:top w:val="single" w:sz="4" w:space="0" w:color="auto"/>
              <w:left w:val="single" w:sz="4" w:space="0" w:color="auto"/>
              <w:bottom w:val="single" w:sz="4" w:space="0" w:color="auto"/>
              <w:right w:val="single" w:sz="4" w:space="0" w:color="auto"/>
            </w:tcBorders>
            <w:hideMark/>
          </w:tcPr>
          <w:p w14:paraId="2C0E654B" w14:textId="77777777" w:rsidR="007B45B0" w:rsidRPr="00F6724F" w:rsidRDefault="007B45B0">
            <w:pPr>
              <w:spacing w:before="24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F6724F">
              <w:rPr>
                <w:rFonts w:eastAsia="Times New Roman" w:cstheme="minorHAnsi"/>
                <w:color w:val="000000"/>
                <w:szCs w:val="20"/>
                <w:lang w:eastAsia="en-AU"/>
              </w:rPr>
              <w:t>Facilitate discussion around CCM changes and training needs.</w:t>
            </w:r>
          </w:p>
        </w:tc>
      </w:tr>
      <w:tr w:rsidR="007B45B0" w:rsidRPr="00F90FE1" w14:paraId="6882C8AC" w14:textId="77777777" w:rsidTr="001C492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left w:val="single" w:sz="4" w:space="0" w:color="auto"/>
              <w:bottom w:val="single" w:sz="4" w:space="0" w:color="auto"/>
              <w:right w:val="single" w:sz="4" w:space="0" w:color="auto"/>
            </w:tcBorders>
          </w:tcPr>
          <w:p w14:paraId="1877CCE9" w14:textId="77777777" w:rsidR="007B45B0" w:rsidRPr="00F6724F" w:rsidRDefault="007B45B0">
            <w:pPr>
              <w:spacing w:before="40" w:after="40"/>
              <w:rPr>
                <w:rFonts w:eastAsia="Times New Roman" w:cs="Times New Roman"/>
                <w:szCs w:val="20"/>
              </w:rPr>
            </w:pPr>
            <w:r w:rsidRPr="00F6724F">
              <w:rPr>
                <w:rFonts w:eastAsia="Times New Roman" w:cs="Times New Roman"/>
                <w:szCs w:val="20"/>
              </w:rPr>
              <w:lastRenderedPageBreak/>
              <w:t>Idea 5</w:t>
            </w:r>
          </w:p>
        </w:tc>
        <w:tc>
          <w:tcPr>
            <w:tcW w:w="4325" w:type="pct"/>
            <w:gridSpan w:val="3"/>
            <w:tcBorders>
              <w:top w:val="single" w:sz="4" w:space="0" w:color="auto"/>
              <w:left w:val="single" w:sz="4" w:space="0" w:color="auto"/>
              <w:bottom w:val="single" w:sz="4" w:space="0" w:color="auto"/>
              <w:right w:val="single" w:sz="4" w:space="0" w:color="auto"/>
            </w:tcBorders>
          </w:tcPr>
          <w:p w14:paraId="46FCBA45" w14:textId="77777777" w:rsidR="007B45B0" w:rsidRPr="00F6724F" w:rsidRDefault="007B45B0">
            <w:pPr>
              <w:spacing w:before="240"/>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20"/>
                <w:lang w:eastAsia="en-AU"/>
              </w:rPr>
            </w:pPr>
            <w:r w:rsidRPr="00F6724F">
              <w:rPr>
                <w:rFonts w:eastAsia="Times New Roman" w:cstheme="minorHAnsi"/>
                <w:color w:val="000000"/>
                <w:szCs w:val="20"/>
                <w:lang w:eastAsia="en-AU"/>
              </w:rPr>
              <w:t>Define, document, and review team roles and responsibilities regularly.</w:t>
            </w:r>
          </w:p>
        </w:tc>
      </w:tr>
      <w:tr w:rsidR="007B45B0" w:rsidRPr="007A68E6" w14:paraId="0C2C69E6" w14:textId="77777777" w:rsidTr="001C4927">
        <w:trPr>
          <w:trHeight w:val="64"/>
        </w:trPr>
        <w:tc>
          <w:tcPr>
            <w:cnfStyle w:val="001000000000" w:firstRow="0" w:lastRow="0" w:firstColumn="1" w:lastColumn="0" w:oddVBand="0" w:evenVBand="0" w:oddHBand="0" w:evenHBand="0" w:firstRowFirstColumn="0" w:firstRowLastColumn="0" w:lastRowFirstColumn="0" w:lastRowLastColumn="0"/>
            <w:tcW w:w="675" w:type="pct"/>
            <w:tcBorders>
              <w:top w:val="single" w:sz="4" w:space="0" w:color="auto"/>
            </w:tcBorders>
            <w:hideMark/>
          </w:tcPr>
          <w:p w14:paraId="7C5965FE" w14:textId="77777777" w:rsidR="007B45B0" w:rsidRPr="00F6724F" w:rsidRDefault="007B45B0">
            <w:pPr>
              <w:spacing w:before="40" w:after="40"/>
              <w:rPr>
                <w:rFonts w:eastAsia="Times New Roman" w:cs="Times New Roman"/>
                <w:szCs w:val="20"/>
              </w:rPr>
            </w:pPr>
            <w:r w:rsidRPr="00F6724F">
              <w:rPr>
                <w:rFonts w:eastAsia="Times New Roman"/>
                <w:color w:val="077EBC"/>
                <w:szCs w:val="20"/>
              </w:rPr>
              <w:t>Next steps:</w:t>
            </w:r>
          </w:p>
        </w:tc>
        <w:tc>
          <w:tcPr>
            <w:tcW w:w="4325" w:type="pct"/>
            <w:gridSpan w:val="3"/>
            <w:tcBorders>
              <w:top w:val="single" w:sz="4" w:space="0" w:color="auto"/>
            </w:tcBorders>
            <w:hideMark/>
          </w:tcPr>
          <w:p w14:paraId="0CAAB69D" w14:textId="77777777" w:rsidR="007B45B0" w:rsidRPr="00F6724F" w:rsidRDefault="007B45B0">
            <w:pPr>
              <w:cnfStyle w:val="000000000000" w:firstRow="0" w:lastRow="0" w:firstColumn="0" w:lastColumn="0" w:oddVBand="0" w:evenVBand="0" w:oddHBand="0" w:evenHBand="0" w:firstRowFirstColumn="0" w:firstRowLastColumn="0" w:lastRowFirstColumn="0" w:lastRowLastColumn="0"/>
              <w:rPr>
                <w:rFonts w:eastAsia="Times New Roman" w:cs="Times New Roman"/>
                <w:i/>
                <w:iCs/>
                <w:szCs w:val="20"/>
              </w:rPr>
            </w:pPr>
            <w:r w:rsidRPr="00F6724F">
              <w:rPr>
                <w:rFonts w:eastAsia="Times New Roman"/>
                <w:i/>
                <w:iCs/>
                <w:color w:val="000000"/>
                <w:szCs w:val="20"/>
              </w:rPr>
              <w:t>Each idea may involve multiple short and small PDSA cycles.</w:t>
            </w:r>
          </w:p>
        </w:tc>
      </w:tr>
    </w:tbl>
    <w:p w14:paraId="2D004BE9" w14:textId="77777777" w:rsidR="00D20323" w:rsidRDefault="00D20323" w:rsidP="007B45B0">
      <w:pPr>
        <w:widowControl/>
        <w:spacing w:after="160" w:line="256" w:lineRule="auto"/>
        <w:jc w:val="center"/>
        <w:rPr>
          <w:rFonts w:eastAsia="Times New Roman"/>
          <w:b/>
          <w:bCs/>
          <w:color w:val="003D69"/>
          <w:sz w:val="32"/>
          <w:szCs w:val="32"/>
          <w:lang w:eastAsia="en-AU"/>
        </w:rPr>
      </w:pPr>
    </w:p>
    <w:p w14:paraId="03834428" w14:textId="77777777" w:rsidR="00F6724F" w:rsidRDefault="00F6724F" w:rsidP="007B45B0">
      <w:pPr>
        <w:widowControl/>
        <w:spacing w:after="160" w:line="256" w:lineRule="auto"/>
        <w:jc w:val="center"/>
        <w:rPr>
          <w:rFonts w:eastAsia="Times New Roman"/>
          <w:b/>
          <w:bCs/>
          <w:color w:val="003D69"/>
          <w:sz w:val="32"/>
          <w:szCs w:val="32"/>
          <w:lang w:eastAsia="en-AU"/>
        </w:rPr>
      </w:pPr>
    </w:p>
    <w:p w14:paraId="1EE74D43" w14:textId="1FFB3740" w:rsidR="007B45B0" w:rsidRPr="001A6B6D" w:rsidRDefault="007B45B0" w:rsidP="007B45B0">
      <w:pPr>
        <w:widowControl/>
        <w:spacing w:after="160" w:line="256" w:lineRule="auto"/>
        <w:jc w:val="center"/>
        <w:rPr>
          <w:rFonts w:eastAsia="Times New Roman"/>
          <w:b/>
          <w:bCs/>
          <w:color w:val="2F5496"/>
          <w:sz w:val="32"/>
          <w:szCs w:val="32"/>
          <w:lang w:eastAsia="en-AU"/>
        </w:rPr>
      </w:pPr>
      <w:r w:rsidRPr="007143B8">
        <w:rPr>
          <w:rFonts w:eastAsia="Times New Roman"/>
          <w:b/>
          <w:bCs/>
          <w:color w:val="003D69"/>
          <w:sz w:val="32"/>
          <w:szCs w:val="32"/>
          <w:lang w:eastAsia="en-AU"/>
        </w:rPr>
        <w:t>PDSA (Plan-Do-Study-Act)</w:t>
      </w:r>
    </w:p>
    <w:tbl>
      <w:tblPr>
        <w:tblStyle w:val="GridTable4-Accent1"/>
        <w:tblW w:w="5000" w:type="pct"/>
        <w:shd w:val="clear" w:color="auto" w:fill="DCF2EE" w:themeFill="accent2" w:themeFillTint="33"/>
        <w:tblLook w:val="04A0" w:firstRow="1" w:lastRow="0" w:firstColumn="1" w:lastColumn="0" w:noHBand="0" w:noVBand="1"/>
      </w:tblPr>
      <w:tblGrid>
        <w:gridCol w:w="9299"/>
      </w:tblGrid>
      <w:tr w:rsidR="007B45B0" w:rsidRPr="007143B8" w14:paraId="03C87442" w14:textId="77777777" w:rsidTr="004330A7">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shd w:val="clear" w:color="auto" w:fill="DCF2EE" w:themeFill="accent2" w:themeFillTint="33"/>
            <w:hideMark/>
          </w:tcPr>
          <w:p w14:paraId="2A8BB95D" w14:textId="77777777" w:rsidR="007B45B0" w:rsidRPr="007143B8" w:rsidRDefault="007B45B0">
            <w:pPr>
              <w:rPr>
                <w:color w:val="auto"/>
                <w:lang w:val="en-AU"/>
              </w:rPr>
            </w:pPr>
            <w:r w:rsidRPr="007143B8">
              <w:rPr>
                <w:color w:val="auto"/>
                <w:lang w:val="en-AU"/>
              </w:rPr>
              <w:t>Step 2: Doing Part - Plan-Do-Study-Act</w:t>
            </w:r>
          </w:p>
          <w:p w14:paraId="4D52FD33" w14:textId="77777777" w:rsidR="007B45B0" w:rsidRPr="007143B8" w:rsidRDefault="007B45B0">
            <w:pPr>
              <w:rPr>
                <w:b w:val="0"/>
                <w:bCs w:val="0"/>
                <w:color w:val="auto"/>
                <w:lang w:val="en-AU"/>
              </w:rPr>
            </w:pPr>
            <w:r w:rsidRPr="007143B8">
              <w:rPr>
                <w:b w:val="0"/>
                <w:bCs w:val="0"/>
                <w:i/>
                <w:iCs/>
                <w:color w:val="auto"/>
                <w:lang w:val="en-AU"/>
              </w:rPr>
              <w:t>Once you have completed the Model for Improvement (MFI), use the template below to document and track your PDSA cycles (i.e. small rapid tests of change).</w:t>
            </w:r>
          </w:p>
        </w:tc>
      </w:tr>
    </w:tbl>
    <w:p w14:paraId="3C20BC94" w14:textId="77777777" w:rsidR="007B45B0" w:rsidRPr="007143B8" w:rsidRDefault="007B45B0" w:rsidP="007B45B0"/>
    <w:tbl>
      <w:tblPr>
        <w:tblStyle w:val="ListTable3"/>
        <w:tblW w:w="5000" w:type="pct"/>
        <w:tblLook w:val="04A0" w:firstRow="1" w:lastRow="0" w:firstColumn="1" w:lastColumn="0" w:noHBand="0" w:noVBand="1"/>
      </w:tblPr>
      <w:tblGrid>
        <w:gridCol w:w="1422"/>
        <w:gridCol w:w="2003"/>
        <w:gridCol w:w="1132"/>
        <w:gridCol w:w="1586"/>
        <w:gridCol w:w="1572"/>
        <w:gridCol w:w="1584"/>
      </w:tblGrid>
      <w:tr w:rsidR="007B45B0" w:rsidRPr="007143B8" w14:paraId="2CCED8E4" w14:textId="77777777" w:rsidTr="004330A7">
        <w:trPr>
          <w:cnfStyle w:val="100000000000" w:firstRow="1" w:lastRow="0" w:firstColumn="0" w:lastColumn="0" w:oddVBand="0" w:evenVBand="0" w:oddHBand="0" w:evenHBand="0" w:firstRowFirstColumn="0" w:firstRowLastColumn="0" w:lastRowFirstColumn="0" w:lastRowLastColumn="0"/>
          <w:trHeight w:val="454"/>
        </w:trPr>
        <w:tc>
          <w:tcPr>
            <w:cnfStyle w:val="001000000100" w:firstRow="0" w:lastRow="0" w:firstColumn="1" w:lastColumn="0" w:oddVBand="0" w:evenVBand="0" w:oddHBand="0" w:evenHBand="0" w:firstRowFirstColumn="1" w:firstRowLastColumn="0" w:lastRowFirstColumn="0" w:lastRowLastColumn="0"/>
            <w:tcW w:w="582" w:type="pct"/>
            <w:hideMark/>
          </w:tcPr>
          <w:p w14:paraId="4EEF40DF" w14:textId="77777777" w:rsidR="007B45B0" w:rsidRPr="004E531A" w:rsidRDefault="007B45B0">
            <w:pPr>
              <w:spacing w:after="0"/>
              <w:rPr>
                <w:color w:val="FFFFFF" w:themeColor="background1"/>
              </w:rPr>
            </w:pPr>
            <w:r w:rsidRPr="004E531A">
              <w:rPr>
                <w:color w:val="FFFFFF" w:themeColor="background1"/>
              </w:rPr>
              <w:t>Idea</w:t>
            </w:r>
          </w:p>
        </w:tc>
        <w:tc>
          <w:tcPr>
            <w:tcW w:w="1774" w:type="pct"/>
            <w:gridSpan w:val="2"/>
            <w:hideMark/>
          </w:tcPr>
          <w:p w14:paraId="4B989350" w14:textId="77777777" w:rsidR="007B45B0" w:rsidRPr="004E531A" w:rsidRDefault="007B45B0">
            <w:pPr>
              <w:spacing w:after="0"/>
              <w:cnfStyle w:val="100000000000" w:firstRow="1" w:lastRow="0" w:firstColumn="0" w:lastColumn="0" w:oddVBand="0" w:evenVBand="0" w:oddHBand="0" w:evenHBand="0" w:firstRowFirstColumn="0" w:firstRowLastColumn="0" w:lastRowFirstColumn="0" w:lastRowLastColumn="0"/>
              <w:rPr>
                <w:color w:val="FFFFFF" w:themeColor="background1"/>
              </w:rPr>
            </w:pPr>
            <w:r w:rsidRPr="004E531A">
              <w:rPr>
                <w:color w:val="FFFFFF" w:themeColor="background1"/>
              </w:rPr>
              <w:t>Plan</w:t>
            </w:r>
          </w:p>
        </w:tc>
        <w:tc>
          <w:tcPr>
            <w:tcW w:w="881" w:type="pct"/>
            <w:hideMark/>
          </w:tcPr>
          <w:p w14:paraId="375837E8" w14:textId="77777777" w:rsidR="007B45B0" w:rsidRPr="004E531A" w:rsidRDefault="007B45B0">
            <w:pPr>
              <w:spacing w:after="0"/>
              <w:cnfStyle w:val="100000000000" w:firstRow="1" w:lastRow="0" w:firstColumn="0" w:lastColumn="0" w:oddVBand="0" w:evenVBand="0" w:oddHBand="0" w:evenHBand="0" w:firstRowFirstColumn="0" w:firstRowLastColumn="0" w:lastRowFirstColumn="0" w:lastRowLastColumn="0"/>
              <w:rPr>
                <w:color w:val="FFFFFF" w:themeColor="background1"/>
              </w:rPr>
            </w:pPr>
            <w:r w:rsidRPr="004E531A">
              <w:rPr>
                <w:color w:val="FFFFFF" w:themeColor="background1"/>
              </w:rPr>
              <w:t>Do</w:t>
            </w:r>
          </w:p>
        </w:tc>
        <w:tc>
          <w:tcPr>
            <w:tcW w:w="882" w:type="pct"/>
            <w:hideMark/>
          </w:tcPr>
          <w:p w14:paraId="4E65A2EF" w14:textId="77777777" w:rsidR="007B45B0" w:rsidRPr="004E531A" w:rsidRDefault="007B45B0">
            <w:pPr>
              <w:spacing w:after="0"/>
              <w:cnfStyle w:val="100000000000" w:firstRow="1" w:lastRow="0" w:firstColumn="0" w:lastColumn="0" w:oddVBand="0" w:evenVBand="0" w:oddHBand="0" w:evenHBand="0" w:firstRowFirstColumn="0" w:firstRowLastColumn="0" w:lastRowFirstColumn="0" w:lastRowLastColumn="0"/>
              <w:rPr>
                <w:color w:val="FFFFFF" w:themeColor="background1"/>
              </w:rPr>
            </w:pPr>
            <w:r w:rsidRPr="004E531A">
              <w:rPr>
                <w:color w:val="FFFFFF" w:themeColor="background1"/>
              </w:rPr>
              <w:t>Study</w:t>
            </w:r>
          </w:p>
        </w:tc>
        <w:tc>
          <w:tcPr>
            <w:tcW w:w="881" w:type="pct"/>
            <w:hideMark/>
          </w:tcPr>
          <w:p w14:paraId="2C289AFE" w14:textId="77777777" w:rsidR="007B45B0" w:rsidRPr="004E531A" w:rsidRDefault="007B45B0">
            <w:pPr>
              <w:spacing w:after="0"/>
              <w:cnfStyle w:val="100000000000" w:firstRow="1" w:lastRow="0" w:firstColumn="0" w:lastColumn="0" w:oddVBand="0" w:evenVBand="0" w:oddHBand="0" w:evenHBand="0" w:firstRowFirstColumn="0" w:firstRowLastColumn="0" w:lastRowFirstColumn="0" w:lastRowLastColumn="0"/>
              <w:rPr>
                <w:color w:val="FFFFFF" w:themeColor="background1"/>
              </w:rPr>
            </w:pPr>
            <w:r w:rsidRPr="004E531A">
              <w:rPr>
                <w:color w:val="FFFFFF" w:themeColor="background1"/>
              </w:rPr>
              <w:t>Act</w:t>
            </w:r>
          </w:p>
        </w:tc>
      </w:tr>
      <w:tr w:rsidR="007B45B0" w:rsidRPr="007143B8" w14:paraId="13EBA150" w14:textId="77777777" w:rsidTr="004330A7">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82" w:type="pct"/>
            <w:hideMark/>
          </w:tcPr>
          <w:p w14:paraId="16637BC5" w14:textId="77777777" w:rsidR="007B45B0" w:rsidRPr="007143B8" w:rsidRDefault="007B45B0">
            <w:pPr>
              <w:spacing w:after="0"/>
            </w:pPr>
            <w:r>
              <w:t>Change idea #</w:t>
            </w:r>
          </w:p>
        </w:tc>
        <w:tc>
          <w:tcPr>
            <w:tcW w:w="905" w:type="pct"/>
            <w:hideMark/>
          </w:tcPr>
          <w:p w14:paraId="018FFF59" w14:textId="77777777" w:rsidR="007B45B0" w:rsidRPr="007143B8" w:rsidRDefault="007B45B0">
            <w:pPr>
              <w:spacing w:after="0"/>
              <w:cnfStyle w:val="000000100000" w:firstRow="0" w:lastRow="0" w:firstColumn="0" w:lastColumn="0" w:oddVBand="0" w:evenVBand="0" w:oddHBand="1" w:evenHBand="0" w:firstRowFirstColumn="0" w:firstRowLastColumn="0" w:lastRowFirstColumn="0" w:lastRowLastColumn="0"/>
            </w:pPr>
            <w:r w:rsidRPr="007143B8">
              <w:rPr>
                <w:b/>
                <w:bCs/>
                <w:lang w:val="en-GB"/>
              </w:rPr>
              <w:t>Plan the test</w:t>
            </w:r>
          </w:p>
        </w:tc>
        <w:tc>
          <w:tcPr>
            <w:tcW w:w="869" w:type="pct"/>
            <w:hideMark/>
          </w:tcPr>
          <w:p w14:paraId="0C43B773" w14:textId="77777777" w:rsidR="007B45B0" w:rsidRPr="007143B8" w:rsidRDefault="007B45B0">
            <w:pPr>
              <w:spacing w:after="0"/>
              <w:cnfStyle w:val="000000100000" w:firstRow="0" w:lastRow="0" w:firstColumn="0" w:lastColumn="0" w:oddVBand="0" w:evenVBand="0" w:oddHBand="1" w:evenHBand="0" w:firstRowFirstColumn="0" w:firstRowLastColumn="0" w:lastRowFirstColumn="0" w:lastRowLastColumn="0"/>
            </w:pPr>
            <w:r w:rsidRPr="007143B8">
              <w:rPr>
                <w:b/>
                <w:bCs/>
              </w:rPr>
              <w:t>Prediction</w:t>
            </w:r>
          </w:p>
        </w:tc>
        <w:tc>
          <w:tcPr>
            <w:tcW w:w="881" w:type="pct"/>
            <w:hideMark/>
          </w:tcPr>
          <w:p w14:paraId="1CE18083" w14:textId="77777777" w:rsidR="007B45B0" w:rsidRPr="007143B8" w:rsidRDefault="007B45B0">
            <w:pPr>
              <w:spacing w:after="0"/>
              <w:cnfStyle w:val="000000100000" w:firstRow="0" w:lastRow="0" w:firstColumn="0" w:lastColumn="0" w:oddVBand="0" w:evenVBand="0" w:oddHBand="1" w:evenHBand="0" w:firstRowFirstColumn="0" w:firstRowLastColumn="0" w:lastRowFirstColumn="0" w:lastRowLastColumn="0"/>
            </w:pPr>
            <w:r w:rsidRPr="007143B8">
              <w:rPr>
                <w:b/>
                <w:bCs/>
                <w:lang w:val="en-GB"/>
              </w:rPr>
              <w:t>Do the test on small scale</w:t>
            </w:r>
          </w:p>
        </w:tc>
        <w:tc>
          <w:tcPr>
            <w:tcW w:w="882" w:type="pct"/>
            <w:hideMark/>
          </w:tcPr>
          <w:p w14:paraId="120BD661" w14:textId="77777777" w:rsidR="007B45B0" w:rsidRPr="007143B8" w:rsidRDefault="007B45B0">
            <w:pPr>
              <w:spacing w:after="0"/>
              <w:cnfStyle w:val="000000100000" w:firstRow="0" w:lastRow="0" w:firstColumn="0" w:lastColumn="0" w:oddVBand="0" w:evenVBand="0" w:oddHBand="1" w:evenHBand="0" w:firstRowFirstColumn="0" w:firstRowLastColumn="0" w:lastRowFirstColumn="0" w:lastRowLastColumn="0"/>
            </w:pPr>
            <w:r w:rsidRPr="007143B8">
              <w:rPr>
                <w:b/>
                <w:bCs/>
              </w:rPr>
              <w:t>Analyse the results</w:t>
            </w:r>
          </w:p>
        </w:tc>
        <w:tc>
          <w:tcPr>
            <w:tcW w:w="881" w:type="pct"/>
            <w:hideMark/>
          </w:tcPr>
          <w:p w14:paraId="6B2C0C95" w14:textId="77777777" w:rsidR="007B45B0" w:rsidRPr="007143B8" w:rsidRDefault="007B45B0">
            <w:pPr>
              <w:spacing w:after="0"/>
              <w:cnfStyle w:val="000000100000" w:firstRow="0" w:lastRow="0" w:firstColumn="0" w:lastColumn="0" w:oddVBand="0" w:evenVBand="0" w:oddHBand="1" w:evenHBand="0" w:firstRowFirstColumn="0" w:firstRowLastColumn="0" w:lastRowFirstColumn="0" w:lastRowLastColumn="0"/>
            </w:pPr>
            <w:proofErr w:type="gramStart"/>
            <w:r w:rsidRPr="007143B8">
              <w:rPr>
                <w:b/>
                <w:bCs/>
              </w:rPr>
              <w:t>Make a plan</w:t>
            </w:r>
            <w:proofErr w:type="gramEnd"/>
            <w:r w:rsidRPr="007143B8">
              <w:rPr>
                <w:b/>
                <w:bCs/>
              </w:rPr>
              <w:t xml:space="preserve"> for next step</w:t>
            </w:r>
          </w:p>
        </w:tc>
      </w:tr>
      <w:tr w:rsidR="007B45B0" w:rsidRPr="007143B8" w14:paraId="6804789E" w14:textId="77777777" w:rsidTr="004330A7">
        <w:trPr>
          <w:trHeight w:val="454"/>
        </w:trPr>
        <w:tc>
          <w:tcPr>
            <w:cnfStyle w:val="001000000000" w:firstRow="0" w:lastRow="0" w:firstColumn="1" w:lastColumn="0" w:oddVBand="0" w:evenVBand="0" w:oddHBand="0" w:evenHBand="0" w:firstRowFirstColumn="0" w:firstRowLastColumn="0" w:lastRowFirstColumn="0" w:lastRowLastColumn="0"/>
            <w:tcW w:w="554" w:type="pct"/>
            <w:hideMark/>
          </w:tcPr>
          <w:p w14:paraId="51982898" w14:textId="77777777" w:rsidR="007B45B0" w:rsidRPr="00F96ADD" w:rsidRDefault="007B45B0">
            <w:pPr>
              <w:spacing w:after="0"/>
              <w:rPr>
                <w:i/>
              </w:rPr>
            </w:pPr>
            <w:r w:rsidRPr="00F96ADD">
              <w:rPr>
                <w:i/>
                <w:iCs/>
              </w:rPr>
              <w:t xml:space="preserve">1.1 </w:t>
            </w:r>
            <w:r w:rsidRPr="009809E9">
              <w:rPr>
                <w:i/>
                <w:iCs/>
              </w:rPr>
              <w:t>Introducing MyMedicare to the Team</w:t>
            </w:r>
          </w:p>
          <w:p w14:paraId="555A2157" w14:textId="77777777" w:rsidR="007B45B0" w:rsidRPr="007143B8" w:rsidRDefault="007B45B0">
            <w:pPr>
              <w:spacing w:after="0"/>
            </w:pPr>
          </w:p>
        </w:tc>
        <w:tc>
          <w:tcPr>
            <w:tcW w:w="933" w:type="pct"/>
            <w:hideMark/>
          </w:tcPr>
          <w:p w14:paraId="7DBDE370" w14:textId="77777777" w:rsidR="007B45B0" w:rsidRDefault="007B45B0">
            <w:p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F96ADD">
              <w:rPr>
                <w:i/>
                <w:iCs/>
              </w:rPr>
              <w:t>raise</w:t>
            </w:r>
            <w:r w:rsidRPr="004E531A">
              <w:rPr>
                <w:i/>
                <w:iCs/>
              </w:rPr>
              <w:t xml:space="preserve"> awareness about MyMedicare across the practice team.</w:t>
            </w:r>
            <w:r w:rsidRPr="004E531A">
              <w:rPr>
                <w:rFonts w:eastAsia="Times New Roman" w:cstheme="minorHAnsi"/>
                <w:b/>
                <w:bCs/>
                <w:color w:val="000000"/>
                <w:szCs w:val="20"/>
                <w:lang w:eastAsia="en-AU"/>
              </w:rPr>
              <w:br/>
            </w:r>
          </w:p>
          <w:p w14:paraId="78CB41E9" w14:textId="77777777" w:rsidR="007B45B0" w:rsidRPr="004E531A" w:rsidRDefault="007B45B0" w:rsidP="00A73AA3">
            <w:pPr>
              <w:numPr>
                <w:ilvl w:val="0"/>
                <w:numId w:val="25"/>
              </w:num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E531A">
              <w:rPr>
                <w:rFonts w:eastAsia="Times New Roman" w:cstheme="minorHAnsi"/>
                <w:color w:val="000000"/>
                <w:szCs w:val="20"/>
                <w:lang w:eastAsia="en-AU"/>
              </w:rPr>
              <w:t>Organise a 15–30 min team meeting or informal lunch session.</w:t>
            </w:r>
          </w:p>
          <w:p w14:paraId="28AC7C29" w14:textId="77777777" w:rsidR="007B45B0" w:rsidRPr="004E531A" w:rsidRDefault="007B45B0" w:rsidP="00A73AA3">
            <w:pPr>
              <w:numPr>
                <w:ilvl w:val="0"/>
                <w:numId w:val="25"/>
              </w:num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E531A">
              <w:rPr>
                <w:rFonts w:eastAsia="Times New Roman" w:cstheme="minorHAnsi"/>
                <w:color w:val="000000"/>
                <w:szCs w:val="20"/>
                <w:lang w:eastAsia="en-AU"/>
              </w:rPr>
              <w:t>Share talking points and benefits of MyMedicare beforehand.</w:t>
            </w:r>
          </w:p>
          <w:p w14:paraId="7C23F5C0" w14:textId="77777777" w:rsidR="007B45B0" w:rsidRPr="005B7E3C" w:rsidRDefault="007B45B0" w:rsidP="00A73AA3">
            <w:pPr>
              <w:numPr>
                <w:ilvl w:val="0"/>
                <w:numId w:val="25"/>
              </w:num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E531A">
              <w:rPr>
                <w:rFonts w:eastAsia="Times New Roman" w:cstheme="minorHAnsi"/>
                <w:color w:val="000000"/>
                <w:szCs w:val="20"/>
                <w:lang w:eastAsia="en-AU"/>
              </w:rPr>
              <w:t>Pose open questions for discussion.</w:t>
            </w:r>
            <w:r w:rsidRPr="004E531A">
              <w:rPr>
                <w:rFonts w:eastAsia="Times New Roman" w:cstheme="minorHAnsi"/>
                <w:color w:val="000000"/>
                <w:szCs w:val="20"/>
                <w:lang w:eastAsia="en-AU"/>
              </w:rPr>
              <w:br/>
            </w:r>
          </w:p>
          <w:p w14:paraId="0A97C42F" w14:textId="77777777" w:rsidR="007B45B0" w:rsidRDefault="007B45B0">
            <w:p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E531A">
              <w:rPr>
                <w:rFonts w:eastAsia="Times New Roman" w:cstheme="minorHAnsi"/>
                <w:i/>
                <w:iCs/>
                <w:color w:val="000000"/>
                <w:szCs w:val="20"/>
                <w:lang w:eastAsia="en-AU"/>
              </w:rPr>
              <w:t>Who:</w:t>
            </w:r>
            <w:r w:rsidRPr="004E531A">
              <w:rPr>
                <w:rFonts w:eastAsia="Times New Roman" w:cstheme="minorHAnsi"/>
                <w:color w:val="000000"/>
                <w:szCs w:val="20"/>
                <w:lang w:eastAsia="en-AU"/>
              </w:rPr>
              <w:t xml:space="preserve"> Practice manager and GP lead</w:t>
            </w:r>
          </w:p>
          <w:p w14:paraId="7B4DF53E" w14:textId="77777777" w:rsidR="007B45B0" w:rsidRDefault="007B45B0">
            <w:p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E531A">
              <w:rPr>
                <w:rFonts w:eastAsia="Times New Roman" w:cstheme="minorHAnsi"/>
                <w:i/>
                <w:iCs/>
                <w:color w:val="000000"/>
                <w:szCs w:val="20"/>
                <w:lang w:eastAsia="en-AU"/>
              </w:rPr>
              <w:t>When:</w:t>
            </w:r>
            <w:r w:rsidRPr="004E531A">
              <w:rPr>
                <w:rFonts w:eastAsia="Times New Roman" w:cstheme="minorHAnsi"/>
                <w:color w:val="000000"/>
                <w:szCs w:val="20"/>
                <w:lang w:eastAsia="en-AU"/>
              </w:rPr>
              <w:t xml:space="preserve"> Week 1</w:t>
            </w:r>
          </w:p>
          <w:p w14:paraId="78C6583C" w14:textId="77777777" w:rsidR="007B45B0" w:rsidRPr="004E531A" w:rsidRDefault="007B45B0">
            <w:p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E531A">
              <w:rPr>
                <w:rFonts w:eastAsia="Times New Roman" w:cstheme="minorHAnsi"/>
                <w:i/>
                <w:iCs/>
                <w:color w:val="000000"/>
                <w:szCs w:val="20"/>
                <w:lang w:eastAsia="en-AU"/>
              </w:rPr>
              <w:t>Where:</w:t>
            </w:r>
            <w:r w:rsidRPr="004E531A">
              <w:rPr>
                <w:rFonts w:eastAsia="Times New Roman" w:cstheme="minorHAnsi"/>
                <w:color w:val="000000"/>
                <w:szCs w:val="20"/>
                <w:lang w:eastAsia="en-AU"/>
              </w:rPr>
              <w:t xml:space="preserve"> Staff meeting room</w:t>
            </w:r>
          </w:p>
        </w:tc>
        <w:tc>
          <w:tcPr>
            <w:tcW w:w="869" w:type="pct"/>
            <w:hideMark/>
          </w:tcPr>
          <w:p w14:paraId="6C33FACB" w14:textId="77777777" w:rsidR="007B45B0" w:rsidRPr="001A6B6D" w:rsidRDefault="00000000">
            <w:pPr>
              <w:spacing w:after="0"/>
              <w:cnfStyle w:val="000000000000" w:firstRow="0" w:lastRow="0" w:firstColumn="0" w:lastColumn="0" w:oddVBand="0" w:evenVBand="0" w:oddHBand="0" w:evenHBand="0" w:firstRowFirstColumn="0" w:firstRowLastColumn="0" w:lastRowFirstColumn="0" w:lastRowLastColumn="0"/>
              <w:rPr>
                <w:szCs w:val="20"/>
              </w:rPr>
            </w:pPr>
            <w:sdt>
              <w:sdtPr>
                <w:rPr>
                  <w:rFonts w:eastAsia="Times New Roman" w:cstheme="minorHAnsi"/>
                  <w:szCs w:val="20"/>
                  <w:lang w:eastAsia="en-AU"/>
                </w:rPr>
                <w:id w:val="-1992090352"/>
                <w:placeholder>
                  <w:docPart w:val="4FA9B9B85CBB47A4B9C60D20D8067BBB"/>
                </w:placeholder>
                <w:showingPlcHdr/>
              </w:sdtPr>
              <w:sdtContent>
                <w:r w:rsidR="007B45B0" w:rsidRPr="000D36B7">
                  <w:rPr>
                    <w:rFonts w:ascii="Calibri" w:eastAsia="Calibri" w:hAnsi="Calibri" w:cs="Calibri"/>
                    <w:i/>
                    <w:iCs/>
                    <w:color w:val="808080"/>
                  </w:rPr>
                  <w:t>Was the plan completed? Yes or No. Document any unexpected events or problem</w:t>
                </w:r>
                <w:r w:rsidR="007B45B0">
                  <w:rPr>
                    <w:rFonts w:ascii="Calibri" w:eastAsia="Calibri" w:hAnsi="Calibri" w:cs="Calibri"/>
                    <w:i/>
                    <w:iCs/>
                    <w:color w:val="808080"/>
                  </w:rPr>
                  <w:t>s</w:t>
                </w:r>
              </w:sdtContent>
            </w:sdt>
          </w:p>
        </w:tc>
        <w:sdt>
          <w:sdtPr>
            <w:rPr>
              <w:rFonts w:eastAsia="Times New Roman" w:cstheme="minorBidi"/>
              <w:szCs w:val="20"/>
              <w:lang w:eastAsia="en-AU"/>
            </w:rPr>
            <w:id w:val="975564161"/>
            <w:placeholder>
              <w:docPart w:val="C2E35069AA5F4556905C06E3F4CBAD0E"/>
            </w:placeholder>
          </w:sdtPr>
          <w:sdtContent>
            <w:tc>
              <w:tcPr>
                <w:tcW w:w="881" w:type="pct"/>
                <w:hideMark/>
              </w:tcPr>
              <w:p w14:paraId="21292779" w14:textId="77777777" w:rsidR="007B45B0" w:rsidRPr="001A6B6D" w:rsidRDefault="007B45B0">
                <w:pPr>
                  <w:spacing w:after="0"/>
                  <w:cnfStyle w:val="000000000000" w:firstRow="0" w:lastRow="0" w:firstColumn="0" w:lastColumn="0" w:oddVBand="0" w:evenVBand="0" w:oddHBand="0" w:evenHBand="0" w:firstRowFirstColumn="0" w:firstRowLastColumn="0" w:lastRowFirstColumn="0" w:lastRowLastColumn="0"/>
                  <w:rPr>
                    <w:szCs w:val="20"/>
                  </w:rPr>
                </w:pPr>
                <w:r w:rsidRPr="00037805">
                  <w:rPr>
                    <w:rFonts w:eastAsia="Times New Roman" w:cstheme="minorBidi"/>
                    <w:szCs w:val="20"/>
                    <w:lang w:eastAsia="en-AU"/>
                  </w:rPr>
                  <w:t>Held the meeting, provided handouts, and facilitated discussion on MyMedicare benefits and how it may impact the practice.</w:t>
                </w:r>
              </w:p>
            </w:tc>
          </w:sdtContent>
        </w:sdt>
        <w:sdt>
          <w:sdtPr>
            <w:rPr>
              <w:rFonts w:cstheme="minorBidi"/>
              <w:lang w:eastAsia="en-AU"/>
            </w:rPr>
            <w:id w:val="-885710922"/>
            <w:placeholder>
              <w:docPart w:val="6D93E43C79E848EBA64C4FBFF7AECB49"/>
            </w:placeholder>
          </w:sdtPr>
          <w:sdtContent>
            <w:tc>
              <w:tcPr>
                <w:tcW w:w="882" w:type="pct"/>
                <w:hideMark/>
              </w:tcPr>
              <w:p w14:paraId="42DC0BD2" w14:textId="77777777" w:rsidR="007B45B0" w:rsidRPr="00326F99" w:rsidRDefault="007B45B0" w:rsidP="00A73AA3">
                <w:pPr>
                  <w:pStyle w:val="ListParagraph"/>
                  <w:numPr>
                    <w:ilvl w:val="0"/>
                    <w:numId w:val="18"/>
                  </w:num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326F99">
                  <w:rPr>
                    <w:rFonts w:eastAsia="Times New Roman" w:cstheme="minorHAnsi"/>
                    <w:color w:val="000000"/>
                    <w:szCs w:val="20"/>
                    <w:lang w:eastAsia="en-AU"/>
                  </w:rPr>
                  <w:t>Team showed interest but had questions about patient eligibility and enrolment.</w:t>
                </w:r>
              </w:p>
              <w:p w14:paraId="0EBE6058" w14:textId="77777777" w:rsidR="007B45B0" w:rsidRPr="00326F99" w:rsidRDefault="007B45B0">
                <w:p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p>
              <w:p w14:paraId="3882B668" w14:textId="77777777" w:rsidR="007B45B0" w:rsidRPr="00326F99" w:rsidRDefault="007B45B0" w:rsidP="00A73AA3">
                <w:pPr>
                  <w:pStyle w:val="ListParagraph"/>
                  <w:numPr>
                    <w:ilvl w:val="0"/>
                    <w:numId w:val="18"/>
                  </w:num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326F99">
                  <w:rPr>
                    <w:rFonts w:eastAsia="Times New Roman" w:cstheme="minorHAnsi"/>
                    <w:color w:val="000000"/>
                    <w:szCs w:val="20"/>
                    <w:lang w:eastAsia="en-AU"/>
                  </w:rPr>
                  <w:t>Some team members unaware of how it aligns with the practice’s current strategy.</w:t>
                </w:r>
              </w:p>
              <w:p w14:paraId="099C9498" w14:textId="77777777" w:rsidR="007B45B0" w:rsidRPr="00326F99" w:rsidRDefault="007B45B0">
                <w:p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p>
              <w:p w14:paraId="56FD3268" w14:textId="77777777" w:rsidR="007B45B0" w:rsidRPr="001A6B6D" w:rsidRDefault="007B45B0" w:rsidP="00A73AA3">
                <w:pPr>
                  <w:pStyle w:val="ListParagraph"/>
                  <w:numPr>
                    <w:ilvl w:val="0"/>
                    <w:numId w:val="18"/>
                  </w:numPr>
                  <w:spacing w:after="0"/>
                  <w:cnfStyle w:val="000000000000" w:firstRow="0" w:lastRow="0" w:firstColumn="0" w:lastColumn="0" w:oddVBand="0" w:evenVBand="0" w:oddHBand="0" w:evenHBand="0" w:firstRowFirstColumn="0" w:firstRowLastColumn="0" w:lastRowFirstColumn="0" w:lastRowLastColumn="0"/>
                  <w:rPr>
                    <w:i/>
                    <w:iCs/>
                    <w:szCs w:val="20"/>
                  </w:rPr>
                </w:pPr>
                <w:r w:rsidRPr="00326F99">
                  <w:rPr>
                    <w:rFonts w:eastAsia="Times New Roman" w:cstheme="minorHAnsi"/>
                    <w:color w:val="000000"/>
                    <w:szCs w:val="20"/>
                    <w:lang w:eastAsia="en-AU"/>
                  </w:rPr>
                  <w:t>Quick post-meeting feedback collected showed 80% of attendees found the session useful.</w:t>
                </w:r>
              </w:p>
            </w:tc>
          </w:sdtContent>
        </w:sdt>
        <w:tc>
          <w:tcPr>
            <w:tcW w:w="881" w:type="pct"/>
            <w:hideMark/>
          </w:tcPr>
          <w:p w14:paraId="4A83998C" w14:textId="77777777" w:rsidR="007B45B0" w:rsidRPr="004834E7" w:rsidRDefault="007B45B0" w:rsidP="00A73AA3">
            <w:pPr>
              <w:pStyle w:val="ListParagraph"/>
              <w:numPr>
                <w:ilvl w:val="0"/>
                <w:numId w:val="18"/>
              </w:num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834E7">
              <w:rPr>
                <w:rFonts w:eastAsia="Times New Roman" w:cstheme="minorHAnsi"/>
                <w:color w:val="000000"/>
                <w:szCs w:val="20"/>
                <w:lang w:eastAsia="en-AU"/>
              </w:rPr>
              <w:t>Plan a follow-up FAQ session.</w:t>
            </w:r>
          </w:p>
          <w:p w14:paraId="35A65A90" w14:textId="77777777" w:rsidR="007B45B0" w:rsidRPr="004834E7" w:rsidRDefault="007B45B0">
            <w:p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p>
          <w:p w14:paraId="49ED23D3" w14:textId="77777777" w:rsidR="007B45B0" w:rsidRPr="004834E7" w:rsidRDefault="007B45B0" w:rsidP="00A73AA3">
            <w:pPr>
              <w:pStyle w:val="ListParagraph"/>
              <w:numPr>
                <w:ilvl w:val="0"/>
                <w:numId w:val="18"/>
              </w:num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834E7">
              <w:rPr>
                <w:rFonts w:eastAsia="Times New Roman" w:cstheme="minorHAnsi"/>
                <w:color w:val="000000"/>
                <w:szCs w:val="20"/>
                <w:lang w:eastAsia="en-AU"/>
              </w:rPr>
              <w:t>Add a MyMedicare summary to the practice resource folder.</w:t>
            </w:r>
          </w:p>
          <w:p w14:paraId="29842381" w14:textId="77777777" w:rsidR="007B45B0" w:rsidRPr="004834E7" w:rsidRDefault="007B45B0">
            <w:p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p>
          <w:p w14:paraId="4D52DB23" w14:textId="77777777" w:rsidR="007B45B0" w:rsidRPr="004834E7" w:rsidRDefault="007B45B0" w:rsidP="00A73AA3">
            <w:pPr>
              <w:pStyle w:val="ListParagraph"/>
              <w:numPr>
                <w:ilvl w:val="0"/>
                <w:numId w:val="18"/>
              </w:numPr>
              <w:spacing w:after="0"/>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20"/>
                <w:lang w:eastAsia="en-AU"/>
              </w:rPr>
            </w:pPr>
            <w:r w:rsidRPr="004834E7">
              <w:rPr>
                <w:rFonts w:eastAsia="Times New Roman" w:cstheme="minorHAnsi"/>
                <w:color w:val="000000"/>
                <w:szCs w:val="20"/>
                <w:lang w:eastAsia="en-AU"/>
              </w:rPr>
              <w:t>Ensure key updates are emailed post-session.</w:t>
            </w:r>
          </w:p>
          <w:p w14:paraId="7EADAE4B" w14:textId="77777777" w:rsidR="007B45B0" w:rsidRPr="001A6B6D" w:rsidRDefault="007B45B0">
            <w:pPr>
              <w:spacing w:after="0"/>
              <w:cnfStyle w:val="000000000000" w:firstRow="0" w:lastRow="0" w:firstColumn="0" w:lastColumn="0" w:oddVBand="0" w:evenVBand="0" w:oddHBand="0" w:evenHBand="0" w:firstRowFirstColumn="0" w:firstRowLastColumn="0" w:lastRowFirstColumn="0" w:lastRowLastColumn="0"/>
              <w:rPr>
                <w:i/>
                <w:iCs/>
                <w:szCs w:val="20"/>
              </w:rPr>
            </w:pPr>
          </w:p>
        </w:tc>
      </w:tr>
      <w:tr w:rsidR="007B45B0" w:rsidRPr="007143B8" w14:paraId="394CA68D" w14:textId="77777777" w:rsidTr="004330A7">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54" w:type="pct"/>
            <w:hideMark/>
          </w:tcPr>
          <w:p w14:paraId="0E942B87" w14:textId="77777777" w:rsidR="007B45B0" w:rsidRDefault="00000000">
            <w:pPr>
              <w:spacing w:after="0"/>
              <w:rPr>
                <w:b w:val="0"/>
                <w:bCs w:val="0"/>
                <w:i/>
                <w:iCs/>
              </w:rPr>
            </w:pPr>
            <w:sdt>
              <w:sdtPr>
                <w:rPr>
                  <w:i/>
                  <w:iCs/>
                </w:rPr>
                <w:id w:val="-734547635"/>
                <w:placeholder>
                  <w:docPart w:val="F8C0B90DB69C40D496BF51F982F23242"/>
                </w:placeholder>
              </w:sdtPr>
              <w:sdtContent>
                <w:sdt>
                  <w:sdtPr>
                    <w:rPr>
                      <w:i/>
                      <w:iCs/>
                    </w:rPr>
                    <w:id w:val="1298329620"/>
                    <w:placeholder>
                      <w:docPart w:val="FD76E42189114D778F5CF51C1836192B"/>
                    </w:placeholder>
                  </w:sdtPr>
                  <w:sdtContent>
                    <w:r w:rsidR="007B45B0" w:rsidRPr="007143B8">
                      <w:rPr>
                        <w:i/>
                        <w:iCs/>
                      </w:rPr>
                      <w:t>Change idea 1.2</w:t>
                    </w:r>
                  </w:sdtContent>
                </w:sdt>
              </w:sdtContent>
            </w:sdt>
          </w:p>
          <w:p w14:paraId="6556A39F" w14:textId="77777777" w:rsidR="007B45B0" w:rsidRPr="007143B8" w:rsidRDefault="007B45B0">
            <w:pPr>
              <w:spacing w:after="0"/>
              <w:rPr>
                <w:i/>
                <w:iCs/>
              </w:rPr>
            </w:pPr>
            <w:r w:rsidRPr="007544B6">
              <w:rPr>
                <w:i/>
                <w:iCs/>
              </w:rPr>
              <w:t>Defining and Documenting Team Roles</w:t>
            </w:r>
          </w:p>
        </w:tc>
        <w:tc>
          <w:tcPr>
            <w:tcW w:w="933" w:type="pct"/>
            <w:hideMark/>
          </w:tcPr>
          <w:p w14:paraId="47CFF2D6" w14:textId="77777777" w:rsidR="007B45B0" w:rsidRPr="00B03A81" w:rsidRDefault="007B45B0">
            <w:pPr>
              <w:spacing w:after="0"/>
              <w:cnfStyle w:val="000000100000" w:firstRow="0" w:lastRow="0" w:firstColumn="0" w:lastColumn="0" w:oddVBand="0" w:evenVBand="0" w:oddHBand="1" w:evenHBand="0" w:firstRowFirstColumn="0" w:firstRowLastColumn="0" w:lastRowFirstColumn="0" w:lastRowLastColumn="0"/>
              <w:rPr>
                <w:szCs w:val="20"/>
              </w:rPr>
            </w:pPr>
            <w:r w:rsidRPr="00B03A81">
              <w:rPr>
                <w:szCs w:val="20"/>
              </w:rPr>
              <w:t>Clearly define and document each team member’s role in CCM and MyMedicare.</w:t>
            </w:r>
            <w:r w:rsidRPr="00B03A81">
              <w:rPr>
                <w:szCs w:val="20"/>
              </w:rPr>
              <w:br/>
            </w:r>
            <w:r w:rsidRPr="00B03A81">
              <w:rPr>
                <w:i/>
                <w:iCs/>
                <w:szCs w:val="20"/>
              </w:rPr>
              <w:t>Plan:</w:t>
            </w:r>
          </w:p>
          <w:p w14:paraId="0FA3E10C" w14:textId="77777777" w:rsidR="007B45B0" w:rsidRPr="00B03A81" w:rsidRDefault="007B45B0" w:rsidP="00A73AA3">
            <w:pPr>
              <w:numPr>
                <w:ilvl w:val="0"/>
                <w:numId w:val="26"/>
              </w:numPr>
              <w:spacing w:after="0"/>
              <w:cnfStyle w:val="000000100000" w:firstRow="0" w:lastRow="0" w:firstColumn="0" w:lastColumn="0" w:oddVBand="0" w:evenVBand="0" w:oddHBand="1" w:evenHBand="0" w:firstRowFirstColumn="0" w:firstRowLastColumn="0" w:lastRowFirstColumn="0" w:lastRowLastColumn="0"/>
              <w:rPr>
                <w:szCs w:val="20"/>
              </w:rPr>
            </w:pPr>
            <w:r w:rsidRPr="00B03A81">
              <w:rPr>
                <w:szCs w:val="20"/>
              </w:rPr>
              <w:t>Use provided role template.</w:t>
            </w:r>
          </w:p>
          <w:p w14:paraId="1CFD5304" w14:textId="1E5FEE36" w:rsidR="007B45B0" w:rsidRPr="00B03A81" w:rsidRDefault="007B45B0" w:rsidP="00A73AA3">
            <w:pPr>
              <w:numPr>
                <w:ilvl w:val="0"/>
                <w:numId w:val="26"/>
              </w:numPr>
              <w:spacing w:after="0"/>
              <w:cnfStyle w:val="000000100000" w:firstRow="0" w:lastRow="0" w:firstColumn="0" w:lastColumn="0" w:oddVBand="0" w:evenVBand="0" w:oddHBand="1" w:evenHBand="0" w:firstRowFirstColumn="0" w:firstRowLastColumn="0" w:lastRowFirstColumn="0" w:lastRowLastColumn="0"/>
              <w:rPr>
                <w:szCs w:val="20"/>
              </w:rPr>
            </w:pPr>
            <w:r w:rsidRPr="00B03A81">
              <w:rPr>
                <w:szCs w:val="20"/>
              </w:rPr>
              <w:t xml:space="preserve">Hold short 1:1 </w:t>
            </w:r>
            <w:r w:rsidR="00F6724F" w:rsidRPr="00B03A81">
              <w:rPr>
                <w:szCs w:val="20"/>
              </w:rPr>
              <w:t>discussion</w:t>
            </w:r>
            <w:r w:rsidRPr="00B03A81">
              <w:rPr>
                <w:szCs w:val="20"/>
              </w:rPr>
              <w:t xml:space="preserve"> with each staff member or in a small team huddle.</w:t>
            </w:r>
          </w:p>
          <w:p w14:paraId="3D668922" w14:textId="77777777" w:rsidR="007B45B0" w:rsidRPr="00B03A81" w:rsidRDefault="007B45B0" w:rsidP="00A73AA3">
            <w:pPr>
              <w:numPr>
                <w:ilvl w:val="0"/>
                <w:numId w:val="26"/>
              </w:numPr>
              <w:spacing w:after="0"/>
              <w:cnfStyle w:val="000000100000" w:firstRow="0" w:lastRow="0" w:firstColumn="0" w:lastColumn="0" w:oddVBand="0" w:evenVBand="0" w:oddHBand="1" w:evenHBand="0" w:firstRowFirstColumn="0" w:firstRowLastColumn="0" w:lastRowFirstColumn="0" w:lastRowLastColumn="0"/>
              <w:rPr>
                <w:szCs w:val="20"/>
              </w:rPr>
            </w:pPr>
            <w:r w:rsidRPr="00B03A81">
              <w:rPr>
                <w:szCs w:val="20"/>
              </w:rPr>
              <w:t>Document and share consolidated roles with the team.</w:t>
            </w:r>
            <w:r w:rsidRPr="00B03A81">
              <w:rPr>
                <w:szCs w:val="20"/>
              </w:rPr>
              <w:br/>
            </w:r>
            <w:r w:rsidRPr="00B03A81">
              <w:rPr>
                <w:i/>
                <w:iCs/>
                <w:szCs w:val="20"/>
              </w:rPr>
              <w:t>Who:</w:t>
            </w:r>
            <w:r w:rsidRPr="00B03A81">
              <w:rPr>
                <w:szCs w:val="20"/>
              </w:rPr>
              <w:t xml:space="preserve"> Practice manager</w:t>
            </w:r>
            <w:r w:rsidRPr="00B03A81">
              <w:rPr>
                <w:szCs w:val="20"/>
              </w:rPr>
              <w:br/>
            </w:r>
            <w:r w:rsidRPr="00B03A81">
              <w:rPr>
                <w:i/>
                <w:iCs/>
                <w:szCs w:val="20"/>
              </w:rPr>
              <w:t>When:</w:t>
            </w:r>
            <w:r w:rsidRPr="00B03A81">
              <w:rPr>
                <w:szCs w:val="20"/>
              </w:rPr>
              <w:t xml:space="preserve"> Week 2–3</w:t>
            </w:r>
            <w:r w:rsidRPr="00B03A81">
              <w:rPr>
                <w:szCs w:val="20"/>
              </w:rPr>
              <w:br/>
            </w:r>
            <w:r w:rsidRPr="00B03A81">
              <w:rPr>
                <w:i/>
                <w:iCs/>
                <w:szCs w:val="20"/>
              </w:rPr>
              <w:t>Where:</w:t>
            </w:r>
            <w:r w:rsidRPr="00B03A81">
              <w:rPr>
                <w:szCs w:val="20"/>
              </w:rPr>
              <w:t xml:space="preserve"> In-practice meetings</w:t>
            </w:r>
          </w:p>
          <w:p w14:paraId="21A7BE89" w14:textId="77777777" w:rsidR="007B45B0" w:rsidRPr="001A6B6D" w:rsidRDefault="007B45B0">
            <w:pPr>
              <w:spacing w:after="0"/>
              <w:cnfStyle w:val="000000100000" w:firstRow="0" w:lastRow="0" w:firstColumn="0" w:lastColumn="0" w:oddVBand="0" w:evenVBand="0" w:oddHBand="1" w:evenHBand="0" w:firstRowFirstColumn="0" w:firstRowLastColumn="0" w:lastRowFirstColumn="0" w:lastRowLastColumn="0"/>
              <w:rPr>
                <w:szCs w:val="20"/>
              </w:rPr>
            </w:pPr>
          </w:p>
        </w:tc>
        <w:tc>
          <w:tcPr>
            <w:tcW w:w="869" w:type="pct"/>
            <w:hideMark/>
          </w:tcPr>
          <w:p w14:paraId="3B4557CD" w14:textId="77777777" w:rsidR="007B45B0" w:rsidRPr="001A6B6D" w:rsidRDefault="007B45B0">
            <w:pPr>
              <w:spacing w:after="0"/>
              <w:cnfStyle w:val="000000100000" w:firstRow="0" w:lastRow="0" w:firstColumn="0" w:lastColumn="0" w:oddVBand="0" w:evenVBand="0" w:oddHBand="1" w:evenHBand="0" w:firstRowFirstColumn="0" w:firstRowLastColumn="0" w:lastRowFirstColumn="0" w:lastRowLastColumn="0"/>
              <w:rPr>
                <w:szCs w:val="20"/>
              </w:rPr>
            </w:pPr>
          </w:p>
        </w:tc>
        <w:tc>
          <w:tcPr>
            <w:tcW w:w="881" w:type="pct"/>
            <w:hideMark/>
          </w:tcPr>
          <w:p w14:paraId="6E4618A1" w14:textId="77777777" w:rsidR="007B45B0" w:rsidRPr="001A6B6D" w:rsidRDefault="007B45B0">
            <w:pPr>
              <w:spacing w:after="0"/>
              <w:cnfStyle w:val="000000100000" w:firstRow="0" w:lastRow="0" w:firstColumn="0" w:lastColumn="0" w:oddVBand="0" w:evenVBand="0" w:oddHBand="1" w:evenHBand="0" w:firstRowFirstColumn="0" w:firstRowLastColumn="0" w:lastRowFirstColumn="0" w:lastRowLastColumn="0"/>
              <w:rPr>
                <w:szCs w:val="20"/>
              </w:rPr>
            </w:pPr>
            <w:r w:rsidRPr="00B03A81">
              <w:rPr>
                <w:szCs w:val="20"/>
              </w:rPr>
              <w:t>Met with all team members. Used the role template to draft roles and responsibilities. Shared draft with staff via email for feedback.</w:t>
            </w:r>
          </w:p>
        </w:tc>
        <w:tc>
          <w:tcPr>
            <w:tcW w:w="882" w:type="pct"/>
            <w:hideMark/>
          </w:tcPr>
          <w:p w14:paraId="122BCB6E" w14:textId="77777777" w:rsidR="007B45B0" w:rsidRPr="00406BEA" w:rsidRDefault="007B45B0" w:rsidP="00A73AA3">
            <w:pPr>
              <w:pStyle w:val="ListParagraph"/>
              <w:numPr>
                <w:ilvl w:val="0"/>
                <w:numId w:val="18"/>
              </w:numPr>
              <w:spacing w:after="0"/>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20"/>
                <w:lang w:eastAsia="en-AU"/>
              </w:rPr>
            </w:pPr>
            <w:r w:rsidRPr="00406BEA">
              <w:rPr>
                <w:rFonts w:eastAsia="Times New Roman" w:cstheme="minorHAnsi"/>
                <w:color w:val="000000"/>
                <w:szCs w:val="20"/>
                <w:lang w:eastAsia="en-AU"/>
              </w:rPr>
              <w:t>Most team members appreciated the clarity.</w:t>
            </w:r>
          </w:p>
          <w:p w14:paraId="35280704" w14:textId="77777777" w:rsidR="007B45B0" w:rsidRPr="00406BEA" w:rsidRDefault="007B45B0">
            <w:pPr>
              <w:spacing w:after="0"/>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20"/>
                <w:lang w:eastAsia="en-AU"/>
              </w:rPr>
            </w:pPr>
          </w:p>
          <w:p w14:paraId="5BA1E5F0" w14:textId="77777777" w:rsidR="007B45B0" w:rsidRPr="00406BEA" w:rsidRDefault="007B45B0" w:rsidP="00A73AA3">
            <w:pPr>
              <w:pStyle w:val="ListParagraph"/>
              <w:numPr>
                <w:ilvl w:val="0"/>
                <w:numId w:val="18"/>
              </w:numPr>
              <w:spacing w:after="0"/>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20"/>
                <w:lang w:eastAsia="en-AU"/>
              </w:rPr>
            </w:pPr>
            <w:r w:rsidRPr="00406BEA">
              <w:rPr>
                <w:rFonts w:eastAsia="Times New Roman" w:cstheme="minorHAnsi"/>
                <w:color w:val="000000"/>
                <w:szCs w:val="20"/>
                <w:lang w:eastAsia="en-AU"/>
              </w:rPr>
              <w:t>A few roles needed adjusting after real-world testing.</w:t>
            </w:r>
          </w:p>
          <w:p w14:paraId="6CFF1EF2" w14:textId="77777777" w:rsidR="007B45B0" w:rsidRPr="00406BEA" w:rsidRDefault="007B45B0">
            <w:pPr>
              <w:spacing w:after="0"/>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20"/>
                <w:lang w:eastAsia="en-AU"/>
              </w:rPr>
            </w:pPr>
          </w:p>
          <w:p w14:paraId="1253264C" w14:textId="77777777" w:rsidR="007B45B0" w:rsidRPr="001A6B6D" w:rsidRDefault="007B45B0" w:rsidP="00A73AA3">
            <w:pPr>
              <w:pStyle w:val="ListParagraph"/>
              <w:numPr>
                <w:ilvl w:val="0"/>
                <w:numId w:val="18"/>
              </w:numPr>
              <w:spacing w:after="0"/>
              <w:cnfStyle w:val="000000100000" w:firstRow="0" w:lastRow="0" w:firstColumn="0" w:lastColumn="0" w:oddVBand="0" w:evenVBand="0" w:oddHBand="1" w:evenHBand="0" w:firstRowFirstColumn="0" w:firstRowLastColumn="0" w:lastRowFirstColumn="0" w:lastRowLastColumn="0"/>
              <w:rPr>
                <w:szCs w:val="20"/>
              </w:rPr>
            </w:pPr>
            <w:r w:rsidRPr="00406BEA">
              <w:rPr>
                <w:rFonts w:eastAsia="Times New Roman" w:cstheme="minorHAnsi"/>
                <w:color w:val="000000"/>
                <w:szCs w:val="20"/>
                <w:lang w:eastAsia="en-AU"/>
              </w:rPr>
              <w:t>Team identified gaps in CCM training during reflection.</w:t>
            </w:r>
          </w:p>
        </w:tc>
        <w:tc>
          <w:tcPr>
            <w:tcW w:w="881" w:type="pct"/>
            <w:hideMark/>
          </w:tcPr>
          <w:p w14:paraId="1AF0F92B" w14:textId="77777777" w:rsidR="007B45B0" w:rsidRPr="00CD258E" w:rsidRDefault="007B45B0" w:rsidP="00A73AA3">
            <w:pPr>
              <w:pStyle w:val="ListParagraph"/>
              <w:numPr>
                <w:ilvl w:val="0"/>
                <w:numId w:val="18"/>
              </w:numPr>
              <w:spacing w:after="0"/>
              <w:cnfStyle w:val="000000100000" w:firstRow="0" w:lastRow="0" w:firstColumn="0" w:lastColumn="0" w:oddVBand="0" w:evenVBand="0" w:oddHBand="1" w:evenHBand="0" w:firstRowFirstColumn="0" w:firstRowLastColumn="0" w:lastRowFirstColumn="0" w:lastRowLastColumn="0"/>
              <w:rPr>
                <w:szCs w:val="20"/>
              </w:rPr>
            </w:pPr>
            <w:r w:rsidRPr="00CD258E">
              <w:rPr>
                <w:szCs w:val="20"/>
              </w:rPr>
              <w:t>Schedule 4-week check-in to reflect on roles.</w:t>
            </w:r>
          </w:p>
          <w:p w14:paraId="2993AC02" w14:textId="77777777" w:rsidR="007B45B0" w:rsidRPr="00CD258E" w:rsidRDefault="007B45B0" w:rsidP="00A73AA3">
            <w:pPr>
              <w:pStyle w:val="ListParagraph"/>
              <w:numPr>
                <w:ilvl w:val="0"/>
                <w:numId w:val="18"/>
              </w:numPr>
              <w:spacing w:after="0"/>
              <w:cnfStyle w:val="000000100000" w:firstRow="0" w:lastRow="0" w:firstColumn="0" w:lastColumn="0" w:oddVBand="0" w:evenVBand="0" w:oddHBand="1" w:evenHBand="0" w:firstRowFirstColumn="0" w:firstRowLastColumn="0" w:lastRowFirstColumn="0" w:lastRowLastColumn="0"/>
              <w:rPr>
                <w:szCs w:val="20"/>
              </w:rPr>
            </w:pPr>
            <w:r w:rsidRPr="00CD258E">
              <w:rPr>
                <w:szCs w:val="20"/>
              </w:rPr>
              <w:t>Organise a short training session on CCM planning.</w:t>
            </w:r>
          </w:p>
          <w:p w14:paraId="213A83D9" w14:textId="77777777" w:rsidR="007B45B0" w:rsidRPr="00CD258E" w:rsidRDefault="007B45B0" w:rsidP="00A73AA3">
            <w:pPr>
              <w:pStyle w:val="ListParagraph"/>
              <w:numPr>
                <w:ilvl w:val="0"/>
                <w:numId w:val="18"/>
              </w:numPr>
              <w:spacing w:after="0"/>
              <w:cnfStyle w:val="000000100000" w:firstRow="0" w:lastRow="0" w:firstColumn="0" w:lastColumn="0" w:oddVBand="0" w:evenVBand="0" w:oddHBand="1" w:evenHBand="0" w:firstRowFirstColumn="0" w:firstRowLastColumn="0" w:lastRowFirstColumn="0" w:lastRowLastColumn="0"/>
              <w:rPr>
                <w:szCs w:val="20"/>
              </w:rPr>
            </w:pPr>
            <w:r w:rsidRPr="00CD258E">
              <w:rPr>
                <w:szCs w:val="20"/>
              </w:rPr>
              <w:t>Update and re-share finalised roles document.</w:t>
            </w:r>
          </w:p>
          <w:p w14:paraId="5CE0DB5F" w14:textId="77777777" w:rsidR="007B45B0" w:rsidRPr="001A6B6D" w:rsidRDefault="007B45B0">
            <w:pPr>
              <w:spacing w:after="0"/>
              <w:cnfStyle w:val="000000100000" w:firstRow="0" w:lastRow="0" w:firstColumn="0" w:lastColumn="0" w:oddVBand="0" w:evenVBand="0" w:oddHBand="1" w:evenHBand="0" w:firstRowFirstColumn="0" w:firstRowLastColumn="0" w:lastRowFirstColumn="0" w:lastRowLastColumn="0"/>
              <w:rPr>
                <w:szCs w:val="20"/>
              </w:rPr>
            </w:pPr>
          </w:p>
        </w:tc>
      </w:tr>
      <w:tr w:rsidR="007B45B0" w:rsidRPr="007143B8" w14:paraId="0BCDC99B" w14:textId="77777777" w:rsidTr="004330A7">
        <w:trPr>
          <w:trHeight w:val="454"/>
        </w:trPr>
        <w:tc>
          <w:tcPr>
            <w:cnfStyle w:val="001000000000" w:firstRow="0" w:lastRow="0" w:firstColumn="1" w:lastColumn="0" w:oddVBand="0" w:evenVBand="0" w:oddHBand="0" w:evenHBand="0" w:firstRowFirstColumn="0" w:firstRowLastColumn="0" w:lastRowFirstColumn="0" w:lastRowLastColumn="0"/>
            <w:tcW w:w="554" w:type="pct"/>
            <w:hideMark/>
          </w:tcPr>
          <w:p w14:paraId="4C9E3D4C" w14:textId="77777777" w:rsidR="007B45B0" w:rsidRPr="007143B8" w:rsidRDefault="007B45B0">
            <w:pPr>
              <w:spacing w:after="0"/>
            </w:pPr>
            <w:r w:rsidRPr="007143B8">
              <w:t>Summary of Results</w:t>
            </w:r>
          </w:p>
        </w:tc>
        <w:tc>
          <w:tcPr>
            <w:tcW w:w="4446" w:type="pct"/>
            <w:gridSpan w:val="5"/>
          </w:tcPr>
          <w:p w14:paraId="6DA270C9" w14:textId="77777777" w:rsidR="007B45B0" w:rsidRPr="001A6B6D" w:rsidRDefault="007B45B0">
            <w:pPr>
              <w:spacing w:after="0"/>
              <w:cnfStyle w:val="000000000000" w:firstRow="0" w:lastRow="0" w:firstColumn="0" w:lastColumn="0" w:oddVBand="0" w:evenVBand="0" w:oddHBand="0" w:evenHBand="0" w:firstRowFirstColumn="0" w:firstRowLastColumn="0" w:lastRowFirstColumn="0" w:lastRowLastColumn="0"/>
              <w:rPr>
                <w:szCs w:val="20"/>
              </w:rPr>
            </w:pPr>
          </w:p>
        </w:tc>
      </w:tr>
    </w:tbl>
    <w:p w14:paraId="70BBF913" w14:textId="77777777" w:rsidR="007B45B0" w:rsidRDefault="007B45B0" w:rsidP="007B45B0"/>
    <w:p w14:paraId="489C66CD" w14:textId="77777777" w:rsidR="00F6724F" w:rsidRDefault="00F6724F" w:rsidP="005B4721">
      <w:pPr>
        <w:pStyle w:val="BodyText"/>
      </w:pPr>
      <w:bookmarkStart w:id="143" w:name="_Toc196206841"/>
      <w:bookmarkStart w:id="144" w:name="_Toc196832769"/>
    </w:p>
    <w:p w14:paraId="053A342C" w14:textId="77777777" w:rsidR="00F6724F" w:rsidRDefault="00F6724F" w:rsidP="005B4721">
      <w:pPr>
        <w:pStyle w:val="BodyText"/>
      </w:pPr>
    </w:p>
    <w:p w14:paraId="2A79B4A6" w14:textId="77777777" w:rsidR="00F6724F" w:rsidRDefault="00F6724F" w:rsidP="005B4721">
      <w:pPr>
        <w:pStyle w:val="BodyText"/>
      </w:pPr>
    </w:p>
    <w:p w14:paraId="0DE42500" w14:textId="77777777" w:rsidR="00F6724F" w:rsidRDefault="00F6724F" w:rsidP="005B4721">
      <w:pPr>
        <w:pStyle w:val="BodyText"/>
      </w:pPr>
    </w:p>
    <w:p w14:paraId="4483A533" w14:textId="77777777" w:rsidR="00F6724F" w:rsidRDefault="00F6724F" w:rsidP="005B4721">
      <w:pPr>
        <w:pStyle w:val="BodyText"/>
      </w:pPr>
    </w:p>
    <w:p w14:paraId="119C8FC6" w14:textId="77777777" w:rsidR="00F6724F" w:rsidRDefault="00F6724F" w:rsidP="005B4721">
      <w:pPr>
        <w:pStyle w:val="BodyText"/>
      </w:pPr>
    </w:p>
    <w:p w14:paraId="60591796" w14:textId="77777777" w:rsidR="00F6724F" w:rsidRDefault="00F6724F" w:rsidP="005B4721">
      <w:pPr>
        <w:pStyle w:val="BodyText"/>
      </w:pPr>
    </w:p>
    <w:p w14:paraId="4D3AC02F" w14:textId="77777777" w:rsidR="00F6724F" w:rsidRDefault="00F6724F" w:rsidP="005B4721">
      <w:pPr>
        <w:pStyle w:val="BodyText"/>
      </w:pPr>
    </w:p>
    <w:p w14:paraId="29B4E493" w14:textId="77777777" w:rsidR="00F6724F" w:rsidRDefault="00F6724F" w:rsidP="005B4721">
      <w:pPr>
        <w:pStyle w:val="BodyText"/>
      </w:pPr>
    </w:p>
    <w:p w14:paraId="0B382090" w14:textId="77777777" w:rsidR="00F6724F" w:rsidRDefault="00F6724F" w:rsidP="005B4721">
      <w:pPr>
        <w:pStyle w:val="BodyText"/>
      </w:pPr>
    </w:p>
    <w:p w14:paraId="2A98108A" w14:textId="77777777" w:rsidR="00F6724F" w:rsidRDefault="00F6724F" w:rsidP="005B4721">
      <w:pPr>
        <w:pStyle w:val="BodyText"/>
      </w:pPr>
    </w:p>
    <w:p w14:paraId="5B5DF1AA" w14:textId="77777777" w:rsidR="00407296" w:rsidRDefault="00407296" w:rsidP="00D20323">
      <w:pPr>
        <w:pStyle w:val="Heading2"/>
      </w:pPr>
      <w:bookmarkStart w:id="145" w:name="_3.6_MFI_and"/>
      <w:bookmarkEnd w:id="145"/>
    </w:p>
    <w:p w14:paraId="55B7AFA1" w14:textId="0B551D9E" w:rsidR="005B3096" w:rsidRPr="001E23CF" w:rsidRDefault="005B3096" w:rsidP="00D20323">
      <w:pPr>
        <w:pStyle w:val="Heading2"/>
      </w:pPr>
      <w:r w:rsidRPr="001E23CF">
        <w:lastRenderedPageBreak/>
        <w:drawing>
          <wp:anchor distT="0" distB="0" distL="114300" distR="114300" simplePos="0" relativeHeight="251658361" behindDoc="0" locked="0" layoutInCell="1" allowOverlap="1" wp14:anchorId="2438CAFA" wp14:editId="31CF9BE2">
            <wp:simplePos x="0" y="0"/>
            <wp:positionH relativeFrom="column">
              <wp:posOffset>-94891</wp:posOffset>
            </wp:positionH>
            <wp:positionV relativeFrom="paragraph">
              <wp:posOffset>341606</wp:posOffset>
            </wp:positionV>
            <wp:extent cx="609600" cy="609600"/>
            <wp:effectExtent l="0" t="0" r="0" b="0"/>
            <wp:wrapNone/>
            <wp:docPr id="455875563" name="Graphic 455875563" descr="Bullsey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6130455" name="Graphic 1846130455" descr="Bullseye with solid fill"/>
                    <pic:cNvPicPr/>
                  </pic:nvPicPr>
                  <pic:blipFill>
                    <a:blip r:embed="rId227" cstate="print">
                      <a:extLst>
                        <a:ext uri="{28A0092B-C50C-407E-A947-70E740481C1C}">
                          <a14:useLocalDpi xmlns:a14="http://schemas.microsoft.com/office/drawing/2010/main" val="0"/>
                        </a:ext>
                        <a:ext uri="{96DAC541-7B7A-43D3-8B79-37D633B846F1}">
                          <asvg:svgBlip xmlns:asvg="http://schemas.microsoft.com/office/drawing/2016/SVG/main" r:embed="rId228"/>
                        </a:ext>
                      </a:extLst>
                    </a:blip>
                    <a:stretch>
                      <a:fillRect/>
                    </a:stretch>
                  </pic:blipFill>
                  <pic:spPr>
                    <a:xfrm>
                      <a:off x="0" y="0"/>
                      <a:ext cx="609600" cy="609600"/>
                    </a:xfrm>
                    <a:prstGeom prst="rect">
                      <a:avLst/>
                    </a:prstGeom>
                  </pic:spPr>
                </pic:pic>
              </a:graphicData>
            </a:graphic>
            <wp14:sizeRelH relativeFrom="margin">
              <wp14:pctWidth>0</wp14:pctWidth>
            </wp14:sizeRelH>
            <wp14:sizeRelV relativeFrom="margin">
              <wp14:pctHeight>0</wp14:pctHeight>
            </wp14:sizeRelV>
          </wp:anchor>
        </w:drawing>
      </w:r>
      <w:r w:rsidR="008F20B5">
        <w:t>3</w:t>
      </w:r>
      <w:r w:rsidR="009A3C2D">
        <w:t>.6</w:t>
      </w:r>
      <w:r w:rsidR="006A736A">
        <w:t xml:space="preserve"> </w:t>
      </w:r>
      <w:r>
        <w:t xml:space="preserve">MFI and PDSA </w:t>
      </w:r>
      <w:r w:rsidR="006A736A">
        <w:t xml:space="preserve">- </w:t>
      </w:r>
      <w:r w:rsidRPr="001E23CF">
        <w:t xml:space="preserve"> Patients eligible for chronic disease management planning or review</w:t>
      </w:r>
      <w:bookmarkEnd w:id="143"/>
      <w:bookmarkEnd w:id="144"/>
    </w:p>
    <w:tbl>
      <w:tblPr>
        <w:tblStyle w:val="TableGridLight"/>
        <w:tblpPr w:leftFromText="180" w:rightFromText="180" w:vertAnchor="text" w:horzAnchor="margin" w:tblpX="421" w:tblpY="114"/>
        <w:tblW w:w="4799" w:type="pct"/>
        <w:tblLook w:val="04A0" w:firstRow="1" w:lastRow="0" w:firstColumn="1" w:lastColumn="0" w:noHBand="0" w:noVBand="1"/>
      </w:tblPr>
      <w:tblGrid>
        <w:gridCol w:w="1890"/>
        <w:gridCol w:w="1889"/>
        <w:gridCol w:w="1512"/>
        <w:gridCol w:w="3634"/>
      </w:tblGrid>
      <w:tr w:rsidR="005B3096" w:rsidRPr="00F649D9" w14:paraId="21F62166" w14:textId="77777777">
        <w:trPr>
          <w:trHeight w:val="20"/>
        </w:trPr>
        <w:tc>
          <w:tcPr>
            <w:tcW w:w="1059" w:type="pct"/>
            <w:shd w:val="clear" w:color="auto" w:fill="F2F2F2" w:themeFill="background1" w:themeFillShade="F2"/>
            <w:vAlign w:val="center"/>
          </w:tcPr>
          <w:p w14:paraId="02D99739" w14:textId="77777777" w:rsidR="005B3096" w:rsidRPr="00F649D9" w:rsidRDefault="005B3096">
            <w:pPr>
              <w:ind w:left="306"/>
              <w:textAlignment w:val="baseline"/>
              <w:rPr>
                <w:rFonts w:eastAsia="Calibri" w:cs="Calibri"/>
                <w:b/>
                <w:bCs/>
                <w:szCs w:val="20"/>
              </w:rPr>
            </w:pPr>
            <w:r w:rsidRPr="00F649D9">
              <w:rPr>
                <w:rFonts w:eastAsia="Calibri" w:cs="Calibri"/>
                <w:b/>
                <w:bCs/>
                <w:szCs w:val="20"/>
              </w:rPr>
              <w:t>Activity goal</w:t>
            </w:r>
          </w:p>
        </w:tc>
        <w:tc>
          <w:tcPr>
            <w:tcW w:w="3941" w:type="pct"/>
            <w:gridSpan w:val="3"/>
            <w:vAlign w:val="center"/>
          </w:tcPr>
          <w:p w14:paraId="708B101D" w14:textId="77777777" w:rsidR="005B3096" w:rsidRPr="00E84F10" w:rsidRDefault="005B3096">
            <w:pPr>
              <w:shd w:val="clear" w:color="auto" w:fill="FFFFFF"/>
              <w:rPr>
                <w:szCs w:val="19"/>
              </w:rPr>
            </w:pPr>
            <w:r>
              <w:rPr>
                <w:szCs w:val="19"/>
              </w:rPr>
              <w:t xml:space="preserve">Identify MyMedicare eligible </w:t>
            </w:r>
            <w:r w:rsidRPr="000D0E44">
              <w:rPr>
                <w:szCs w:val="19"/>
              </w:rPr>
              <w:t>patients with diabetes, chronic vascular disease or chronic kidney disease who are eligible for GPMP/TCA.</w:t>
            </w:r>
          </w:p>
        </w:tc>
      </w:tr>
      <w:tr w:rsidR="005B3096" w:rsidRPr="00F649D9" w14:paraId="3AD0F801" w14:textId="77777777">
        <w:trPr>
          <w:trHeight w:val="20"/>
        </w:trPr>
        <w:tc>
          <w:tcPr>
            <w:tcW w:w="1059" w:type="pct"/>
            <w:shd w:val="clear" w:color="auto" w:fill="F2F2F2" w:themeFill="background1" w:themeFillShade="F2"/>
            <w:vAlign w:val="center"/>
          </w:tcPr>
          <w:p w14:paraId="7A6C1001" w14:textId="77777777" w:rsidR="005B3096" w:rsidRPr="00F649D9" w:rsidRDefault="005B3096">
            <w:pPr>
              <w:ind w:left="306" w:hanging="12"/>
              <w:textAlignment w:val="baseline"/>
              <w:rPr>
                <w:rFonts w:eastAsia="Calibri" w:cs="Calibri"/>
                <w:b/>
                <w:bCs/>
                <w:szCs w:val="20"/>
              </w:rPr>
            </w:pPr>
            <w:r w:rsidRPr="00F649D9">
              <w:rPr>
                <w:rFonts w:eastAsia="Calibri" w:cs="Calibri"/>
                <w:b/>
                <w:bCs/>
                <w:szCs w:val="20"/>
              </w:rPr>
              <w:t xml:space="preserve">QI </w:t>
            </w:r>
            <w:proofErr w:type="gramStart"/>
            <w:r w:rsidRPr="00F649D9">
              <w:rPr>
                <w:rFonts w:eastAsia="Calibri" w:cs="Calibri"/>
                <w:b/>
                <w:bCs/>
                <w:szCs w:val="20"/>
              </w:rPr>
              <w:t>lead</w:t>
            </w:r>
            <w:proofErr w:type="gramEnd"/>
            <w:r w:rsidRPr="00F649D9">
              <w:rPr>
                <w:rFonts w:eastAsia="Calibri" w:cs="Calibri"/>
                <w:b/>
                <w:bCs/>
                <w:szCs w:val="20"/>
              </w:rPr>
              <w:t xml:space="preserve"> &amp; team </w:t>
            </w:r>
          </w:p>
        </w:tc>
        <w:sdt>
          <w:sdtPr>
            <w:rPr>
              <w:rFonts w:eastAsia="Calibri" w:cs="Calibri"/>
              <w:szCs w:val="20"/>
            </w:rPr>
            <w:id w:val="-32584188"/>
            <w:placeholder>
              <w:docPart w:val="455ACDCA954344049B73563204F9C87D"/>
            </w:placeholder>
            <w:showingPlcHdr/>
          </w:sdtPr>
          <w:sdtContent>
            <w:tc>
              <w:tcPr>
                <w:tcW w:w="3941" w:type="pct"/>
                <w:gridSpan w:val="3"/>
                <w:vAlign w:val="center"/>
              </w:tcPr>
              <w:p w14:paraId="1EAF0148" w14:textId="77777777" w:rsidR="005B3096" w:rsidRPr="00F649D9" w:rsidRDefault="005B3096">
                <w:pPr>
                  <w:pBdr>
                    <w:right w:val="single" w:sz="4" w:space="4" w:color="auto"/>
                  </w:pBdr>
                  <w:ind w:left="85"/>
                  <w:textAlignment w:val="baseline"/>
                  <w:rPr>
                    <w:rFonts w:eastAsia="Calibri" w:cs="Calibri"/>
                    <w:szCs w:val="20"/>
                  </w:rPr>
                </w:pPr>
                <w:r w:rsidRPr="00F649D9">
                  <w:rPr>
                    <w:rFonts w:eastAsia="Calibri" w:cs="Calibri"/>
                    <w:szCs w:val="20"/>
                  </w:rPr>
                  <w:t>Who will need to be involved?</w:t>
                </w:r>
              </w:p>
            </w:tc>
          </w:sdtContent>
        </w:sdt>
      </w:tr>
      <w:tr w:rsidR="005B3096" w:rsidRPr="00F649D9" w14:paraId="383E3233" w14:textId="77777777">
        <w:trPr>
          <w:trHeight w:val="20"/>
        </w:trPr>
        <w:tc>
          <w:tcPr>
            <w:tcW w:w="1059" w:type="pct"/>
            <w:shd w:val="clear" w:color="auto" w:fill="F2F2F2" w:themeFill="background1" w:themeFillShade="F2"/>
            <w:vAlign w:val="center"/>
          </w:tcPr>
          <w:p w14:paraId="7DC717D3" w14:textId="77777777" w:rsidR="005B3096" w:rsidRPr="00F649D9" w:rsidRDefault="005B3096">
            <w:pPr>
              <w:ind w:left="306" w:hanging="12"/>
              <w:textAlignment w:val="baseline"/>
              <w:rPr>
                <w:rFonts w:eastAsia="Calibri" w:cs="Calibri"/>
                <w:b/>
                <w:bCs/>
                <w:szCs w:val="20"/>
              </w:rPr>
            </w:pPr>
            <w:r w:rsidRPr="00F649D9">
              <w:rPr>
                <w:rFonts w:eastAsia="Calibri" w:cs="Calibri"/>
                <w:b/>
                <w:bCs/>
                <w:szCs w:val="20"/>
              </w:rPr>
              <w:t>Start date</w:t>
            </w:r>
          </w:p>
        </w:tc>
        <w:sdt>
          <w:sdtPr>
            <w:rPr>
              <w:rFonts w:eastAsia="Calibri" w:cs="Calibri"/>
              <w:b/>
              <w:bCs/>
              <w:szCs w:val="20"/>
            </w:rPr>
            <w:id w:val="-580146237"/>
            <w:placeholder>
              <w:docPart w:val="B91771E8A548440BB24597E44E87524A"/>
            </w:placeholder>
            <w:showingPlcHdr/>
            <w:date>
              <w:dateFormat w:val="d/MM/yyyy"/>
              <w:lid w:val="en-AU"/>
              <w:storeMappedDataAs w:val="dateTime"/>
              <w:calendar w:val="gregorian"/>
            </w:date>
          </w:sdtPr>
          <w:sdtContent>
            <w:tc>
              <w:tcPr>
                <w:tcW w:w="1058" w:type="pct"/>
                <w:vAlign w:val="center"/>
              </w:tcPr>
              <w:p w14:paraId="59E9F535" w14:textId="77777777" w:rsidR="005B3096" w:rsidRPr="00F649D9" w:rsidRDefault="005B3096">
                <w:pPr>
                  <w:pBdr>
                    <w:right w:val="single" w:sz="4" w:space="4" w:color="auto"/>
                  </w:pBdr>
                  <w:ind w:left="306" w:hanging="12"/>
                  <w:textAlignment w:val="baseline"/>
                  <w:rPr>
                    <w:rFonts w:eastAsia="Calibri" w:cs="Calibri"/>
                    <w:b/>
                    <w:bCs/>
                    <w:szCs w:val="20"/>
                  </w:rPr>
                </w:pPr>
                <w:r w:rsidRPr="00F649D9">
                  <w:rPr>
                    <w:szCs w:val="20"/>
                  </w:rPr>
                  <w:t xml:space="preserve"> </w:t>
                </w:r>
                <w:r w:rsidRPr="00F649D9">
                  <w:rPr>
                    <w:rStyle w:val="PlaceholderText"/>
                    <w:color w:val="087BDE" w:themeColor="text1" w:themeTint="A6"/>
                    <w:szCs w:val="20"/>
                  </w:rPr>
                  <w:t>Start</w:t>
                </w:r>
                <w:r w:rsidRPr="00F649D9">
                  <w:rPr>
                    <w:rFonts w:eastAsia="Times New Roman" w:cs="Arial"/>
                    <w:szCs w:val="20"/>
                    <w:lang w:eastAsia="en-AU"/>
                  </w:rPr>
                  <w:t xml:space="preserve"> </w:t>
                </w:r>
                <w:r w:rsidRPr="00F649D9">
                  <w:rPr>
                    <w:rStyle w:val="PlaceholderText"/>
                    <w:color w:val="087BDE" w:themeColor="text1" w:themeTint="A6"/>
                    <w:szCs w:val="20"/>
                  </w:rPr>
                  <w:t>date</w:t>
                </w:r>
              </w:p>
            </w:tc>
          </w:sdtContent>
        </w:sdt>
        <w:tc>
          <w:tcPr>
            <w:tcW w:w="847" w:type="pct"/>
            <w:shd w:val="clear" w:color="auto" w:fill="F2F2F2" w:themeFill="background1" w:themeFillShade="F2"/>
            <w:vAlign w:val="center"/>
          </w:tcPr>
          <w:p w14:paraId="7F70E052" w14:textId="77777777" w:rsidR="005B3096" w:rsidRPr="00F649D9" w:rsidRDefault="005B3096">
            <w:pPr>
              <w:pBdr>
                <w:right w:val="single" w:sz="4" w:space="4" w:color="auto"/>
              </w:pBdr>
              <w:ind w:left="306"/>
              <w:textAlignment w:val="baseline"/>
              <w:rPr>
                <w:rFonts w:eastAsia="Calibri" w:cs="Calibri"/>
                <w:b/>
                <w:bCs/>
                <w:szCs w:val="20"/>
              </w:rPr>
            </w:pPr>
            <w:r w:rsidRPr="00F649D9">
              <w:rPr>
                <w:rFonts w:eastAsia="Calibri" w:cs="Calibri"/>
                <w:b/>
                <w:bCs/>
                <w:szCs w:val="20"/>
              </w:rPr>
              <w:t>End date</w:t>
            </w:r>
          </w:p>
        </w:tc>
        <w:sdt>
          <w:sdtPr>
            <w:rPr>
              <w:rFonts w:eastAsia="Calibri" w:cs="Calibri"/>
              <w:szCs w:val="20"/>
            </w:rPr>
            <w:id w:val="-1169328882"/>
            <w:placeholder>
              <w:docPart w:val="3C3A44FD80E84DF08F6A7C65B13E097A"/>
            </w:placeholder>
            <w:showingPlcHdr/>
            <w:date>
              <w:dateFormat w:val="d/MM/yyyy"/>
              <w:lid w:val="en-AU"/>
              <w:storeMappedDataAs w:val="dateTime"/>
              <w:calendar w:val="gregorian"/>
            </w:date>
          </w:sdtPr>
          <w:sdtContent>
            <w:tc>
              <w:tcPr>
                <w:tcW w:w="2036" w:type="pct"/>
                <w:vAlign w:val="center"/>
              </w:tcPr>
              <w:p w14:paraId="285AA379" w14:textId="77777777" w:rsidR="005B3096" w:rsidRPr="00F649D9" w:rsidRDefault="005B3096">
                <w:pPr>
                  <w:pBdr>
                    <w:right w:val="single" w:sz="4" w:space="4" w:color="auto"/>
                  </w:pBdr>
                  <w:ind w:left="85"/>
                  <w:textAlignment w:val="baseline"/>
                  <w:rPr>
                    <w:rFonts w:eastAsia="Times New Roman" w:cs="Arial"/>
                    <w:szCs w:val="20"/>
                    <w:lang w:eastAsia="en-AU"/>
                  </w:rPr>
                </w:pPr>
                <w:r w:rsidRPr="00F649D9">
                  <w:rPr>
                    <w:szCs w:val="20"/>
                  </w:rPr>
                  <w:t xml:space="preserve"> </w:t>
                </w:r>
                <w:r w:rsidRPr="00F649D9">
                  <w:rPr>
                    <w:rStyle w:val="PlaceholderText"/>
                    <w:color w:val="087BDE" w:themeColor="text1" w:themeTint="A6"/>
                    <w:szCs w:val="20"/>
                  </w:rPr>
                  <w:t>end</w:t>
                </w:r>
                <w:r w:rsidRPr="00F649D9">
                  <w:rPr>
                    <w:rFonts w:eastAsia="Times New Roman" w:cs="Arial"/>
                    <w:szCs w:val="20"/>
                    <w:lang w:eastAsia="en-AU"/>
                  </w:rPr>
                  <w:t xml:space="preserve"> </w:t>
                </w:r>
                <w:r w:rsidRPr="00F649D9">
                  <w:rPr>
                    <w:rStyle w:val="PlaceholderText"/>
                    <w:color w:val="087BDE" w:themeColor="text1" w:themeTint="A6"/>
                    <w:szCs w:val="20"/>
                  </w:rPr>
                  <w:t>date</w:t>
                </w:r>
              </w:p>
            </w:tc>
          </w:sdtContent>
        </w:sdt>
      </w:tr>
    </w:tbl>
    <w:p w14:paraId="45188ED1" w14:textId="77777777" w:rsidR="005B3096" w:rsidRDefault="005B3096" w:rsidP="005B3096"/>
    <w:p w14:paraId="00CEC5A1" w14:textId="77777777" w:rsidR="00D75F9D" w:rsidRDefault="00D75F9D" w:rsidP="005B3096"/>
    <w:p w14:paraId="5A2BBBEB" w14:textId="743051F4" w:rsidR="005B3096" w:rsidRPr="007F7B2D" w:rsidRDefault="005B3096" w:rsidP="006A736A">
      <w:pPr>
        <w:pStyle w:val="Heading2"/>
      </w:pPr>
      <w:bookmarkStart w:id="146" w:name="_3.7_MFI_and"/>
      <w:bookmarkStart w:id="147" w:name="_Toc196206842"/>
      <w:bookmarkStart w:id="148" w:name="_Toc196832770"/>
      <w:bookmarkEnd w:id="146"/>
      <w:r w:rsidRPr="001E23CF">
        <w:drawing>
          <wp:anchor distT="0" distB="0" distL="114300" distR="114300" simplePos="0" relativeHeight="251658362" behindDoc="0" locked="0" layoutInCell="1" allowOverlap="1" wp14:anchorId="049BF663" wp14:editId="6E47D9CD">
            <wp:simplePos x="0" y="0"/>
            <wp:positionH relativeFrom="column">
              <wp:posOffset>-172085</wp:posOffset>
            </wp:positionH>
            <wp:positionV relativeFrom="paragraph">
              <wp:posOffset>352521</wp:posOffset>
            </wp:positionV>
            <wp:extent cx="609600" cy="609600"/>
            <wp:effectExtent l="0" t="0" r="0" b="0"/>
            <wp:wrapNone/>
            <wp:docPr id="581125376" name="Graphic 581125376" descr="Bullsey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6130455" name="Graphic 1846130455" descr="Bullseye with solid fill"/>
                    <pic:cNvPicPr/>
                  </pic:nvPicPr>
                  <pic:blipFill>
                    <a:blip r:embed="rId227" cstate="print">
                      <a:extLst>
                        <a:ext uri="{28A0092B-C50C-407E-A947-70E740481C1C}">
                          <a14:useLocalDpi xmlns:a14="http://schemas.microsoft.com/office/drawing/2010/main" val="0"/>
                        </a:ext>
                        <a:ext uri="{96DAC541-7B7A-43D3-8B79-37D633B846F1}">
                          <asvg:svgBlip xmlns:asvg="http://schemas.microsoft.com/office/drawing/2016/SVG/main" r:embed="rId228"/>
                        </a:ext>
                      </a:extLst>
                    </a:blip>
                    <a:stretch>
                      <a:fillRect/>
                    </a:stretch>
                  </pic:blipFill>
                  <pic:spPr>
                    <a:xfrm>
                      <a:off x="0" y="0"/>
                      <a:ext cx="609600" cy="609600"/>
                    </a:xfrm>
                    <a:prstGeom prst="rect">
                      <a:avLst/>
                    </a:prstGeom>
                  </pic:spPr>
                </pic:pic>
              </a:graphicData>
            </a:graphic>
            <wp14:sizeRelH relativeFrom="margin">
              <wp14:pctWidth>0</wp14:pctWidth>
            </wp14:sizeRelH>
            <wp14:sizeRelV relativeFrom="margin">
              <wp14:pctHeight>0</wp14:pctHeight>
            </wp14:sizeRelV>
          </wp:anchor>
        </w:drawing>
      </w:r>
      <w:r w:rsidR="008F20B5">
        <w:t>3</w:t>
      </w:r>
      <w:r w:rsidR="009A3C2D">
        <w:t>.7</w:t>
      </w:r>
      <w:r w:rsidR="006A736A">
        <w:t xml:space="preserve"> MFI and PDSA</w:t>
      </w:r>
      <w:r w:rsidRPr="001E23CF">
        <w:t xml:space="preserve"> – </w:t>
      </w:r>
      <w:r w:rsidRPr="007F7B2D">
        <w:t>Patients with chronic conditions</w:t>
      </w:r>
      <w:r>
        <w:t xml:space="preserve"> – Diabetes</w:t>
      </w:r>
      <w:bookmarkEnd w:id="147"/>
      <w:bookmarkEnd w:id="148"/>
      <w:r>
        <w:t xml:space="preserve"> </w:t>
      </w:r>
    </w:p>
    <w:tbl>
      <w:tblPr>
        <w:tblStyle w:val="TableGridLight"/>
        <w:tblpPr w:leftFromText="180" w:rightFromText="180" w:vertAnchor="text" w:horzAnchor="margin" w:tblpX="421" w:tblpY="114"/>
        <w:tblW w:w="4799" w:type="pct"/>
        <w:tblLook w:val="04A0" w:firstRow="1" w:lastRow="0" w:firstColumn="1" w:lastColumn="0" w:noHBand="0" w:noVBand="1"/>
      </w:tblPr>
      <w:tblGrid>
        <w:gridCol w:w="1890"/>
        <w:gridCol w:w="1889"/>
        <w:gridCol w:w="1512"/>
        <w:gridCol w:w="3634"/>
      </w:tblGrid>
      <w:tr w:rsidR="005B3096" w:rsidRPr="00F649D9" w14:paraId="2BB4B49D" w14:textId="77777777">
        <w:trPr>
          <w:trHeight w:val="20"/>
        </w:trPr>
        <w:tc>
          <w:tcPr>
            <w:tcW w:w="1059" w:type="pct"/>
            <w:shd w:val="clear" w:color="auto" w:fill="F2F2F2" w:themeFill="background1" w:themeFillShade="F2"/>
            <w:vAlign w:val="center"/>
          </w:tcPr>
          <w:p w14:paraId="5AD517F6" w14:textId="77777777" w:rsidR="005B3096" w:rsidRPr="00F649D9" w:rsidRDefault="005B3096">
            <w:pPr>
              <w:ind w:left="306"/>
              <w:textAlignment w:val="baseline"/>
              <w:rPr>
                <w:rFonts w:eastAsia="Calibri" w:cs="Calibri"/>
                <w:b/>
                <w:bCs/>
                <w:szCs w:val="20"/>
              </w:rPr>
            </w:pPr>
            <w:r w:rsidRPr="00F649D9">
              <w:rPr>
                <w:rFonts w:eastAsia="Calibri" w:cs="Calibri"/>
                <w:b/>
                <w:bCs/>
                <w:szCs w:val="20"/>
              </w:rPr>
              <w:t>Activity goal</w:t>
            </w:r>
          </w:p>
        </w:tc>
        <w:tc>
          <w:tcPr>
            <w:tcW w:w="3941" w:type="pct"/>
            <w:gridSpan w:val="3"/>
            <w:vAlign w:val="center"/>
          </w:tcPr>
          <w:p w14:paraId="3C05204B" w14:textId="77777777" w:rsidR="005B3096" w:rsidRPr="00F649D9" w:rsidRDefault="005B3096">
            <w:pPr>
              <w:ind w:left="85"/>
              <w:textAlignment w:val="baseline"/>
              <w:rPr>
                <w:rFonts w:eastAsia="Calibri" w:cs="Calibri"/>
                <w:szCs w:val="20"/>
              </w:rPr>
            </w:pPr>
            <w:r w:rsidRPr="007F7B2D">
              <w:rPr>
                <w:szCs w:val="19"/>
              </w:rPr>
              <w:t>As there are a range of conditions that could fall under this group</w:t>
            </w:r>
            <w:r>
              <w:rPr>
                <w:szCs w:val="19"/>
              </w:rPr>
              <w:t>,</w:t>
            </w:r>
            <w:r w:rsidRPr="007F7B2D">
              <w:rPr>
                <w:szCs w:val="19"/>
              </w:rPr>
              <w:t xml:space="preserve"> </w:t>
            </w:r>
            <w:r w:rsidRPr="00993D21">
              <w:rPr>
                <w:szCs w:val="19"/>
              </w:rPr>
              <w:t xml:space="preserve">here are examples to help identify </w:t>
            </w:r>
            <w:r>
              <w:rPr>
                <w:szCs w:val="19"/>
              </w:rPr>
              <w:t xml:space="preserve">MyMedicare eligible </w:t>
            </w:r>
            <w:r w:rsidRPr="00993D21">
              <w:rPr>
                <w:szCs w:val="19"/>
              </w:rPr>
              <w:t>patients within the diabetes cohort.</w:t>
            </w:r>
          </w:p>
        </w:tc>
      </w:tr>
      <w:tr w:rsidR="005B3096" w:rsidRPr="00F649D9" w14:paraId="6209A856" w14:textId="77777777">
        <w:trPr>
          <w:trHeight w:val="20"/>
        </w:trPr>
        <w:tc>
          <w:tcPr>
            <w:tcW w:w="1059" w:type="pct"/>
            <w:shd w:val="clear" w:color="auto" w:fill="F2F2F2" w:themeFill="background1" w:themeFillShade="F2"/>
            <w:vAlign w:val="center"/>
          </w:tcPr>
          <w:p w14:paraId="4E81BCEE" w14:textId="77777777" w:rsidR="005B3096" w:rsidRPr="00F649D9" w:rsidRDefault="005B3096">
            <w:pPr>
              <w:ind w:left="306" w:hanging="12"/>
              <w:textAlignment w:val="baseline"/>
              <w:rPr>
                <w:rFonts w:eastAsia="Calibri" w:cs="Calibri"/>
                <w:b/>
                <w:bCs/>
                <w:szCs w:val="20"/>
              </w:rPr>
            </w:pPr>
            <w:r w:rsidRPr="00F649D9">
              <w:rPr>
                <w:rFonts w:eastAsia="Calibri" w:cs="Calibri"/>
                <w:b/>
                <w:bCs/>
                <w:szCs w:val="20"/>
              </w:rPr>
              <w:t xml:space="preserve">QI </w:t>
            </w:r>
            <w:proofErr w:type="gramStart"/>
            <w:r w:rsidRPr="00F649D9">
              <w:rPr>
                <w:rFonts w:eastAsia="Calibri" w:cs="Calibri"/>
                <w:b/>
                <w:bCs/>
                <w:szCs w:val="20"/>
              </w:rPr>
              <w:t>lead</w:t>
            </w:r>
            <w:proofErr w:type="gramEnd"/>
            <w:r w:rsidRPr="00F649D9">
              <w:rPr>
                <w:rFonts w:eastAsia="Calibri" w:cs="Calibri"/>
                <w:b/>
                <w:bCs/>
                <w:szCs w:val="20"/>
              </w:rPr>
              <w:t xml:space="preserve"> &amp; team </w:t>
            </w:r>
          </w:p>
        </w:tc>
        <w:sdt>
          <w:sdtPr>
            <w:rPr>
              <w:rFonts w:eastAsia="Calibri" w:cs="Calibri"/>
              <w:szCs w:val="20"/>
            </w:rPr>
            <w:id w:val="-831141517"/>
            <w:placeholder>
              <w:docPart w:val="F244B398D6694EB099AF6DAC2424B7BB"/>
            </w:placeholder>
            <w:showingPlcHdr/>
          </w:sdtPr>
          <w:sdtContent>
            <w:tc>
              <w:tcPr>
                <w:tcW w:w="3941" w:type="pct"/>
                <w:gridSpan w:val="3"/>
                <w:vAlign w:val="center"/>
              </w:tcPr>
              <w:p w14:paraId="6239E4C1" w14:textId="77777777" w:rsidR="005B3096" w:rsidRPr="00F649D9" w:rsidRDefault="005B3096">
                <w:pPr>
                  <w:pBdr>
                    <w:right w:val="single" w:sz="4" w:space="4" w:color="auto"/>
                  </w:pBdr>
                  <w:ind w:left="85"/>
                  <w:textAlignment w:val="baseline"/>
                  <w:rPr>
                    <w:rFonts w:eastAsia="Calibri" w:cs="Calibri"/>
                    <w:szCs w:val="20"/>
                  </w:rPr>
                </w:pPr>
                <w:r w:rsidRPr="00F649D9">
                  <w:rPr>
                    <w:rFonts w:eastAsia="Calibri" w:cs="Calibri"/>
                    <w:szCs w:val="20"/>
                  </w:rPr>
                  <w:t>Who will need to be involved?</w:t>
                </w:r>
              </w:p>
            </w:tc>
          </w:sdtContent>
        </w:sdt>
      </w:tr>
      <w:tr w:rsidR="005B3096" w:rsidRPr="00F649D9" w14:paraId="11D8D9EF" w14:textId="77777777">
        <w:trPr>
          <w:trHeight w:val="20"/>
        </w:trPr>
        <w:tc>
          <w:tcPr>
            <w:tcW w:w="1059" w:type="pct"/>
            <w:shd w:val="clear" w:color="auto" w:fill="F2F2F2" w:themeFill="background1" w:themeFillShade="F2"/>
            <w:vAlign w:val="center"/>
          </w:tcPr>
          <w:p w14:paraId="278BDE7C" w14:textId="77777777" w:rsidR="005B3096" w:rsidRPr="00F649D9" w:rsidRDefault="005B3096">
            <w:pPr>
              <w:ind w:left="306" w:hanging="12"/>
              <w:textAlignment w:val="baseline"/>
              <w:rPr>
                <w:rFonts w:eastAsia="Calibri" w:cs="Calibri"/>
                <w:b/>
                <w:bCs/>
                <w:szCs w:val="20"/>
              </w:rPr>
            </w:pPr>
            <w:r w:rsidRPr="00F649D9">
              <w:rPr>
                <w:rFonts w:eastAsia="Calibri" w:cs="Calibri"/>
                <w:b/>
                <w:bCs/>
                <w:szCs w:val="20"/>
              </w:rPr>
              <w:t>Start date</w:t>
            </w:r>
          </w:p>
        </w:tc>
        <w:sdt>
          <w:sdtPr>
            <w:rPr>
              <w:rFonts w:eastAsia="Calibri" w:cs="Calibri"/>
              <w:b/>
              <w:bCs/>
              <w:szCs w:val="20"/>
            </w:rPr>
            <w:id w:val="-1647976461"/>
            <w:placeholder>
              <w:docPart w:val="8DEB5896EFCB4D438D36069856D71DDC"/>
            </w:placeholder>
            <w:showingPlcHdr/>
            <w:date>
              <w:dateFormat w:val="d/MM/yyyy"/>
              <w:lid w:val="en-AU"/>
              <w:storeMappedDataAs w:val="dateTime"/>
              <w:calendar w:val="gregorian"/>
            </w:date>
          </w:sdtPr>
          <w:sdtContent>
            <w:tc>
              <w:tcPr>
                <w:tcW w:w="1058" w:type="pct"/>
                <w:vAlign w:val="center"/>
              </w:tcPr>
              <w:p w14:paraId="3BE2FC76" w14:textId="77777777" w:rsidR="005B3096" w:rsidRPr="00F649D9" w:rsidRDefault="005B3096">
                <w:pPr>
                  <w:pBdr>
                    <w:right w:val="single" w:sz="4" w:space="4" w:color="auto"/>
                  </w:pBdr>
                  <w:ind w:left="306" w:hanging="12"/>
                  <w:textAlignment w:val="baseline"/>
                  <w:rPr>
                    <w:rFonts w:eastAsia="Calibri" w:cs="Calibri"/>
                    <w:b/>
                    <w:bCs/>
                    <w:szCs w:val="20"/>
                  </w:rPr>
                </w:pPr>
                <w:r w:rsidRPr="00F649D9">
                  <w:rPr>
                    <w:szCs w:val="20"/>
                  </w:rPr>
                  <w:t xml:space="preserve"> </w:t>
                </w:r>
                <w:r w:rsidRPr="00F649D9">
                  <w:rPr>
                    <w:rStyle w:val="PlaceholderText"/>
                    <w:color w:val="087BDE" w:themeColor="text1" w:themeTint="A6"/>
                    <w:szCs w:val="20"/>
                  </w:rPr>
                  <w:t>Start</w:t>
                </w:r>
                <w:r w:rsidRPr="00F649D9">
                  <w:rPr>
                    <w:rFonts w:eastAsia="Times New Roman" w:cs="Arial"/>
                    <w:szCs w:val="20"/>
                    <w:lang w:eastAsia="en-AU"/>
                  </w:rPr>
                  <w:t xml:space="preserve"> </w:t>
                </w:r>
                <w:r w:rsidRPr="00F649D9">
                  <w:rPr>
                    <w:rStyle w:val="PlaceholderText"/>
                    <w:color w:val="087BDE" w:themeColor="text1" w:themeTint="A6"/>
                    <w:szCs w:val="20"/>
                  </w:rPr>
                  <w:t>date</w:t>
                </w:r>
              </w:p>
            </w:tc>
          </w:sdtContent>
        </w:sdt>
        <w:tc>
          <w:tcPr>
            <w:tcW w:w="847" w:type="pct"/>
            <w:shd w:val="clear" w:color="auto" w:fill="F2F2F2" w:themeFill="background1" w:themeFillShade="F2"/>
            <w:vAlign w:val="center"/>
          </w:tcPr>
          <w:p w14:paraId="0DFC044D" w14:textId="77777777" w:rsidR="005B3096" w:rsidRPr="00F649D9" w:rsidRDefault="005B3096">
            <w:pPr>
              <w:pBdr>
                <w:right w:val="single" w:sz="4" w:space="4" w:color="auto"/>
              </w:pBdr>
              <w:ind w:left="306"/>
              <w:textAlignment w:val="baseline"/>
              <w:rPr>
                <w:rFonts w:eastAsia="Calibri" w:cs="Calibri"/>
                <w:b/>
                <w:bCs/>
                <w:szCs w:val="20"/>
              </w:rPr>
            </w:pPr>
            <w:r w:rsidRPr="00F649D9">
              <w:rPr>
                <w:rFonts w:eastAsia="Calibri" w:cs="Calibri"/>
                <w:b/>
                <w:bCs/>
                <w:szCs w:val="20"/>
              </w:rPr>
              <w:t>End date</w:t>
            </w:r>
          </w:p>
        </w:tc>
        <w:sdt>
          <w:sdtPr>
            <w:rPr>
              <w:rFonts w:eastAsia="Calibri" w:cs="Calibri"/>
              <w:szCs w:val="20"/>
            </w:rPr>
            <w:id w:val="-434903841"/>
            <w:placeholder>
              <w:docPart w:val="A29F61CE51AB4F2885035E9887FDF647"/>
            </w:placeholder>
            <w:showingPlcHdr/>
            <w:date>
              <w:dateFormat w:val="d/MM/yyyy"/>
              <w:lid w:val="en-AU"/>
              <w:storeMappedDataAs w:val="dateTime"/>
              <w:calendar w:val="gregorian"/>
            </w:date>
          </w:sdtPr>
          <w:sdtContent>
            <w:tc>
              <w:tcPr>
                <w:tcW w:w="2036" w:type="pct"/>
                <w:vAlign w:val="center"/>
              </w:tcPr>
              <w:p w14:paraId="183DB1C0" w14:textId="77777777" w:rsidR="005B3096" w:rsidRPr="00F649D9" w:rsidRDefault="005B3096">
                <w:pPr>
                  <w:pBdr>
                    <w:right w:val="single" w:sz="4" w:space="4" w:color="auto"/>
                  </w:pBdr>
                  <w:ind w:left="85"/>
                  <w:textAlignment w:val="baseline"/>
                  <w:rPr>
                    <w:rFonts w:eastAsia="Times New Roman" w:cs="Arial"/>
                    <w:szCs w:val="20"/>
                    <w:lang w:eastAsia="en-AU"/>
                  </w:rPr>
                </w:pPr>
                <w:r w:rsidRPr="00F649D9">
                  <w:rPr>
                    <w:szCs w:val="20"/>
                  </w:rPr>
                  <w:t xml:space="preserve"> </w:t>
                </w:r>
                <w:r w:rsidRPr="00F649D9">
                  <w:rPr>
                    <w:rStyle w:val="PlaceholderText"/>
                    <w:color w:val="087BDE" w:themeColor="text1" w:themeTint="A6"/>
                    <w:szCs w:val="20"/>
                  </w:rPr>
                  <w:t>end</w:t>
                </w:r>
                <w:r w:rsidRPr="00F649D9">
                  <w:rPr>
                    <w:rFonts w:eastAsia="Times New Roman" w:cs="Arial"/>
                    <w:szCs w:val="20"/>
                    <w:lang w:eastAsia="en-AU"/>
                  </w:rPr>
                  <w:t xml:space="preserve"> </w:t>
                </w:r>
                <w:r w:rsidRPr="00F649D9">
                  <w:rPr>
                    <w:rStyle w:val="PlaceholderText"/>
                    <w:color w:val="087BDE" w:themeColor="text1" w:themeTint="A6"/>
                    <w:szCs w:val="20"/>
                  </w:rPr>
                  <w:t>date</w:t>
                </w:r>
              </w:p>
            </w:tc>
          </w:sdtContent>
        </w:sdt>
      </w:tr>
    </w:tbl>
    <w:p w14:paraId="196C785B" w14:textId="77777777" w:rsidR="003016E2" w:rsidRDefault="003016E2" w:rsidP="005B3096"/>
    <w:p w14:paraId="3582B453" w14:textId="77777777" w:rsidR="00D75F9D" w:rsidRDefault="00D75F9D" w:rsidP="005B3096"/>
    <w:p w14:paraId="077AD010" w14:textId="6E5DDAAD" w:rsidR="005B3096" w:rsidRPr="007F7B2D" w:rsidRDefault="005B3096" w:rsidP="00D20323">
      <w:pPr>
        <w:pStyle w:val="Heading2"/>
      </w:pPr>
      <w:bookmarkStart w:id="149" w:name="_3.8_MFI_and"/>
      <w:bookmarkStart w:id="150" w:name="_Toc196206843"/>
      <w:bookmarkStart w:id="151" w:name="_Toc196832771"/>
      <w:bookmarkEnd w:id="149"/>
      <w:r w:rsidRPr="001E23CF">
        <w:drawing>
          <wp:anchor distT="0" distB="0" distL="114300" distR="114300" simplePos="0" relativeHeight="251658363" behindDoc="0" locked="0" layoutInCell="1" allowOverlap="1" wp14:anchorId="557B8342" wp14:editId="7E67697E">
            <wp:simplePos x="0" y="0"/>
            <wp:positionH relativeFrom="column">
              <wp:posOffset>-172085</wp:posOffset>
            </wp:positionH>
            <wp:positionV relativeFrom="paragraph">
              <wp:posOffset>343895</wp:posOffset>
            </wp:positionV>
            <wp:extent cx="609600" cy="609600"/>
            <wp:effectExtent l="0" t="0" r="0" b="0"/>
            <wp:wrapNone/>
            <wp:docPr id="771972906" name="Graphic 771972906" descr="Bullsey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6130455" name="Graphic 1846130455" descr="Bullseye with solid fill"/>
                    <pic:cNvPicPr/>
                  </pic:nvPicPr>
                  <pic:blipFill>
                    <a:blip r:embed="rId227" cstate="print">
                      <a:extLst>
                        <a:ext uri="{28A0092B-C50C-407E-A947-70E740481C1C}">
                          <a14:useLocalDpi xmlns:a14="http://schemas.microsoft.com/office/drawing/2010/main" val="0"/>
                        </a:ext>
                        <a:ext uri="{96DAC541-7B7A-43D3-8B79-37D633B846F1}">
                          <asvg:svgBlip xmlns:asvg="http://schemas.microsoft.com/office/drawing/2016/SVG/main" r:embed="rId228"/>
                        </a:ext>
                      </a:extLst>
                    </a:blip>
                    <a:stretch>
                      <a:fillRect/>
                    </a:stretch>
                  </pic:blipFill>
                  <pic:spPr>
                    <a:xfrm>
                      <a:off x="0" y="0"/>
                      <a:ext cx="609600" cy="609600"/>
                    </a:xfrm>
                    <a:prstGeom prst="rect">
                      <a:avLst/>
                    </a:prstGeom>
                  </pic:spPr>
                </pic:pic>
              </a:graphicData>
            </a:graphic>
            <wp14:sizeRelH relativeFrom="margin">
              <wp14:pctWidth>0</wp14:pctWidth>
            </wp14:sizeRelH>
            <wp14:sizeRelV relativeFrom="margin">
              <wp14:pctHeight>0</wp14:pctHeight>
            </wp14:sizeRelV>
          </wp:anchor>
        </w:drawing>
      </w:r>
      <w:r w:rsidR="008F20B5">
        <w:t>3</w:t>
      </w:r>
      <w:r w:rsidR="009A3C2D">
        <w:t>.8</w:t>
      </w:r>
      <w:r w:rsidR="00926AD9">
        <w:t xml:space="preserve"> MFI and PDSA</w:t>
      </w:r>
      <w:r w:rsidRPr="001E23CF">
        <w:t xml:space="preserve"> – </w:t>
      </w:r>
      <w:r w:rsidRPr="007F7B2D">
        <w:t xml:space="preserve">Patients with </w:t>
      </w:r>
      <w:r w:rsidRPr="00E44622">
        <w:t xml:space="preserve">a </w:t>
      </w:r>
      <w:r w:rsidR="003D6999">
        <w:t>management plan</w:t>
      </w:r>
      <w:r w:rsidRPr="00E44622">
        <w:t xml:space="preserve"> billed in the past 12 months</w:t>
      </w:r>
      <w:bookmarkEnd w:id="150"/>
      <w:bookmarkEnd w:id="151"/>
    </w:p>
    <w:tbl>
      <w:tblPr>
        <w:tblStyle w:val="TableGridLight"/>
        <w:tblpPr w:leftFromText="180" w:rightFromText="180" w:vertAnchor="text" w:horzAnchor="margin" w:tblpX="421" w:tblpY="114"/>
        <w:tblW w:w="4799" w:type="pct"/>
        <w:tblLook w:val="04A0" w:firstRow="1" w:lastRow="0" w:firstColumn="1" w:lastColumn="0" w:noHBand="0" w:noVBand="1"/>
      </w:tblPr>
      <w:tblGrid>
        <w:gridCol w:w="1890"/>
        <w:gridCol w:w="1889"/>
        <w:gridCol w:w="1512"/>
        <w:gridCol w:w="3634"/>
      </w:tblGrid>
      <w:tr w:rsidR="005B3096" w:rsidRPr="00F649D9" w14:paraId="3180EC88" w14:textId="77777777">
        <w:trPr>
          <w:trHeight w:val="20"/>
        </w:trPr>
        <w:tc>
          <w:tcPr>
            <w:tcW w:w="1059" w:type="pct"/>
            <w:shd w:val="clear" w:color="auto" w:fill="F2F2F2" w:themeFill="background1" w:themeFillShade="F2"/>
            <w:vAlign w:val="center"/>
          </w:tcPr>
          <w:p w14:paraId="0D8CBC19" w14:textId="77777777" w:rsidR="005B3096" w:rsidRPr="00F649D9" w:rsidRDefault="005B3096">
            <w:pPr>
              <w:ind w:left="306"/>
              <w:textAlignment w:val="baseline"/>
              <w:rPr>
                <w:rFonts w:eastAsia="Calibri" w:cs="Calibri"/>
                <w:b/>
                <w:bCs/>
                <w:szCs w:val="20"/>
              </w:rPr>
            </w:pPr>
            <w:r w:rsidRPr="00F649D9">
              <w:rPr>
                <w:rFonts w:eastAsia="Calibri" w:cs="Calibri"/>
                <w:b/>
                <w:bCs/>
                <w:szCs w:val="20"/>
              </w:rPr>
              <w:t>Activity goal</w:t>
            </w:r>
          </w:p>
        </w:tc>
        <w:tc>
          <w:tcPr>
            <w:tcW w:w="3941" w:type="pct"/>
            <w:gridSpan w:val="3"/>
            <w:vAlign w:val="center"/>
          </w:tcPr>
          <w:p w14:paraId="6B18CD17" w14:textId="77777777" w:rsidR="005B3096" w:rsidRPr="00F649D9" w:rsidRDefault="005B3096">
            <w:pPr>
              <w:ind w:left="85"/>
              <w:textAlignment w:val="baseline"/>
              <w:rPr>
                <w:rFonts w:eastAsia="Calibri" w:cs="Calibri"/>
                <w:szCs w:val="20"/>
              </w:rPr>
            </w:pPr>
            <w:r>
              <w:rPr>
                <w:szCs w:val="19"/>
              </w:rPr>
              <w:t xml:space="preserve">Identify MyMedicare eligible </w:t>
            </w:r>
            <w:r w:rsidRPr="000D0E44">
              <w:rPr>
                <w:szCs w:val="19"/>
              </w:rPr>
              <w:t>patients with diabetes</w:t>
            </w:r>
            <w:r>
              <w:rPr>
                <w:szCs w:val="19"/>
              </w:rPr>
              <w:t xml:space="preserve"> have had a </w:t>
            </w:r>
            <w:r w:rsidRPr="000D0E44">
              <w:rPr>
                <w:szCs w:val="19"/>
              </w:rPr>
              <w:t>GPMP/TCA</w:t>
            </w:r>
            <w:r>
              <w:rPr>
                <w:szCs w:val="19"/>
              </w:rPr>
              <w:t xml:space="preserve"> / Review</w:t>
            </w:r>
          </w:p>
        </w:tc>
      </w:tr>
      <w:tr w:rsidR="005B3096" w:rsidRPr="00F649D9" w14:paraId="0B76A008" w14:textId="77777777">
        <w:trPr>
          <w:trHeight w:val="20"/>
        </w:trPr>
        <w:tc>
          <w:tcPr>
            <w:tcW w:w="1059" w:type="pct"/>
            <w:shd w:val="clear" w:color="auto" w:fill="F2F2F2" w:themeFill="background1" w:themeFillShade="F2"/>
            <w:vAlign w:val="center"/>
          </w:tcPr>
          <w:p w14:paraId="39FEFCF1" w14:textId="77777777" w:rsidR="005B3096" w:rsidRPr="00F649D9" w:rsidRDefault="005B3096">
            <w:pPr>
              <w:ind w:left="306" w:hanging="12"/>
              <w:textAlignment w:val="baseline"/>
              <w:rPr>
                <w:rFonts w:eastAsia="Calibri" w:cs="Calibri"/>
                <w:b/>
                <w:bCs/>
                <w:szCs w:val="20"/>
              </w:rPr>
            </w:pPr>
            <w:r w:rsidRPr="00F649D9">
              <w:rPr>
                <w:rFonts w:eastAsia="Calibri" w:cs="Calibri"/>
                <w:b/>
                <w:bCs/>
                <w:szCs w:val="20"/>
              </w:rPr>
              <w:t xml:space="preserve">QI </w:t>
            </w:r>
            <w:proofErr w:type="gramStart"/>
            <w:r w:rsidRPr="00F649D9">
              <w:rPr>
                <w:rFonts w:eastAsia="Calibri" w:cs="Calibri"/>
                <w:b/>
                <w:bCs/>
                <w:szCs w:val="20"/>
              </w:rPr>
              <w:t>lead</w:t>
            </w:r>
            <w:proofErr w:type="gramEnd"/>
            <w:r w:rsidRPr="00F649D9">
              <w:rPr>
                <w:rFonts w:eastAsia="Calibri" w:cs="Calibri"/>
                <w:b/>
                <w:bCs/>
                <w:szCs w:val="20"/>
              </w:rPr>
              <w:t xml:space="preserve"> &amp; team </w:t>
            </w:r>
          </w:p>
        </w:tc>
        <w:sdt>
          <w:sdtPr>
            <w:rPr>
              <w:rFonts w:eastAsia="Calibri" w:cs="Calibri"/>
              <w:szCs w:val="20"/>
            </w:rPr>
            <w:id w:val="1063373703"/>
            <w:placeholder>
              <w:docPart w:val="16F8AF1A969243B3B4DEAF610D75A5E7"/>
            </w:placeholder>
            <w:showingPlcHdr/>
          </w:sdtPr>
          <w:sdtContent>
            <w:tc>
              <w:tcPr>
                <w:tcW w:w="3941" w:type="pct"/>
                <w:gridSpan w:val="3"/>
                <w:vAlign w:val="center"/>
              </w:tcPr>
              <w:p w14:paraId="063A73BC" w14:textId="77777777" w:rsidR="005B3096" w:rsidRPr="00F649D9" w:rsidRDefault="005B3096">
                <w:pPr>
                  <w:pBdr>
                    <w:right w:val="single" w:sz="4" w:space="4" w:color="auto"/>
                  </w:pBdr>
                  <w:ind w:left="85"/>
                  <w:textAlignment w:val="baseline"/>
                  <w:rPr>
                    <w:rFonts w:eastAsia="Calibri" w:cs="Calibri"/>
                    <w:szCs w:val="20"/>
                  </w:rPr>
                </w:pPr>
                <w:r w:rsidRPr="00F649D9">
                  <w:rPr>
                    <w:rFonts w:eastAsia="Calibri" w:cs="Calibri"/>
                    <w:szCs w:val="20"/>
                  </w:rPr>
                  <w:t>Who will need to be involved?</w:t>
                </w:r>
              </w:p>
            </w:tc>
          </w:sdtContent>
        </w:sdt>
      </w:tr>
      <w:tr w:rsidR="005B3096" w:rsidRPr="00F649D9" w14:paraId="4953FC79" w14:textId="77777777">
        <w:trPr>
          <w:trHeight w:val="20"/>
        </w:trPr>
        <w:tc>
          <w:tcPr>
            <w:tcW w:w="1059" w:type="pct"/>
            <w:shd w:val="clear" w:color="auto" w:fill="F2F2F2" w:themeFill="background1" w:themeFillShade="F2"/>
            <w:vAlign w:val="center"/>
          </w:tcPr>
          <w:p w14:paraId="60E6173D" w14:textId="77777777" w:rsidR="005B3096" w:rsidRPr="00F649D9" w:rsidRDefault="005B3096">
            <w:pPr>
              <w:ind w:left="306" w:hanging="12"/>
              <w:textAlignment w:val="baseline"/>
              <w:rPr>
                <w:rFonts w:eastAsia="Calibri" w:cs="Calibri"/>
                <w:b/>
                <w:bCs/>
                <w:szCs w:val="20"/>
              </w:rPr>
            </w:pPr>
            <w:r w:rsidRPr="00F649D9">
              <w:rPr>
                <w:rFonts w:eastAsia="Calibri" w:cs="Calibri"/>
                <w:b/>
                <w:bCs/>
                <w:szCs w:val="20"/>
              </w:rPr>
              <w:t>Start date</w:t>
            </w:r>
          </w:p>
        </w:tc>
        <w:sdt>
          <w:sdtPr>
            <w:rPr>
              <w:rFonts w:eastAsia="Calibri" w:cs="Calibri"/>
              <w:b/>
              <w:bCs/>
              <w:szCs w:val="20"/>
            </w:rPr>
            <w:id w:val="1550568233"/>
            <w:placeholder>
              <w:docPart w:val="424584AB299B4F949AA5DDCB411BF31B"/>
            </w:placeholder>
            <w:showingPlcHdr/>
            <w:date>
              <w:dateFormat w:val="d/MM/yyyy"/>
              <w:lid w:val="en-AU"/>
              <w:storeMappedDataAs w:val="dateTime"/>
              <w:calendar w:val="gregorian"/>
            </w:date>
          </w:sdtPr>
          <w:sdtContent>
            <w:tc>
              <w:tcPr>
                <w:tcW w:w="1058" w:type="pct"/>
                <w:vAlign w:val="center"/>
              </w:tcPr>
              <w:p w14:paraId="7616722C" w14:textId="77777777" w:rsidR="005B3096" w:rsidRPr="00F649D9" w:rsidRDefault="005B3096">
                <w:pPr>
                  <w:pBdr>
                    <w:right w:val="single" w:sz="4" w:space="4" w:color="auto"/>
                  </w:pBdr>
                  <w:ind w:left="306" w:hanging="12"/>
                  <w:textAlignment w:val="baseline"/>
                  <w:rPr>
                    <w:rFonts w:eastAsia="Calibri" w:cs="Calibri"/>
                    <w:b/>
                    <w:bCs/>
                    <w:szCs w:val="20"/>
                  </w:rPr>
                </w:pPr>
                <w:r w:rsidRPr="00F649D9">
                  <w:rPr>
                    <w:szCs w:val="20"/>
                  </w:rPr>
                  <w:t xml:space="preserve"> </w:t>
                </w:r>
                <w:r w:rsidRPr="00F649D9">
                  <w:rPr>
                    <w:rStyle w:val="PlaceholderText"/>
                    <w:color w:val="087BDE" w:themeColor="text1" w:themeTint="A6"/>
                    <w:szCs w:val="20"/>
                  </w:rPr>
                  <w:t>Start</w:t>
                </w:r>
                <w:r w:rsidRPr="00F649D9">
                  <w:rPr>
                    <w:rFonts w:eastAsia="Times New Roman" w:cs="Arial"/>
                    <w:szCs w:val="20"/>
                    <w:lang w:eastAsia="en-AU"/>
                  </w:rPr>
                  <w:t xml:space="preserve"> </w:t>
                </w:r>
                <w:r w:rsidRPr="00F649D9">
                  <w:rPr>
                    <w:rStyle w:val="PlaceholderText"/>
                    <w:color w:val="087BDE" w:themeColor="text1" w:themeTint="A6"/>
                    <w:szCs w:val="20"/>
                  </w:rPr>
                  <w:t>date</w:t>
                </w:r>
              </w:p>
            </w:tc>
          </w:sdtContent>
        </w:sdt>
        <w:tc>
          <w:tcPr>
            <w:tcW w:w="847" w:type="pct"/>
            <w:shd w:val="clear" w:color="auto" w:fill="F2F2F2" w:themeFill="background1" w:themeFillShade="F2"/>
            <w:vAlign w:val="center"/>
          </w:tcPr>
          <w:p w14:paraId="5626FB38" w14:textId="77777777" w:rsidR="005B3096" w:rsidRPr="00F649D9" w:rsidRDefault="005B3096">
            <w:pPr>
              <w:pBdr>
                <w:right w:val="single" w:sz="4" w:space="4" w:color="auto"/>
              </w:pBdr>
              <w:ind w:left="306"/>
              <w:textAlignment w:val="baseline"/>
              <w:rPr>
                <w:rFonts w:eastAsia="Calibri" w:cs="Calibri"/>
                <w:b/>
                <w:bCs/>
                <w:szCs w:val="20"/>
              </w:rPr>
            </w:pPr>
            <w:r w:rsidRPr="00F649D9">
              <w:rPr>
                <w:rFonts w:eastAsia="Calibri" w:cs="Calibri"/>
                <w:b/>
                <w:bCs/>
                <w:szCs w:val="20"/>
              </w:rPr>
              <w:t>End date</w:t>
            </w:r>
          </w:p>
        </w:tc>
        <w:sdt>
          <w:sdtPr>
            <w:rPr>
              <w:rFonts w:eastAsia="Calibri" w:cs="Calibri"/>
              <w:szCs w:val="20"/>
            </w:rPr>
            <w:id w:val="1141855479"/>
            <w:placeholder>
              <w:docPart w:val="1C528E581103414B9889850F84988008"/>
            </w:placeholder>
            <w:showingPlcHdr/>
            <w:date>
              <w:dateFormat w:val="d/MM/yyyy"/>
              <w:lid w:val="en-AU"/>
              <w:storeMappedDataAs w:val="dateTime"/>
              <w:calendar w:val="gregorian"/>
            </w:date>
          </w:sdtPr>
          <w:sdtContent>
            <w:tc>
              <w:tcPr>
                <w:tcW w:w="2036" w:type="pct"/>
                <w:vAlign w:val="center"/>
              </w:tcPr>
              <w:p w14:paraId="3080694A" w14:textId="77777777" w:rsidR="005B3096" w:rsidRPr="00F649D9" w:rsidRDefault="005B3096">
                <w:pPr>
                  <w:pBdr>
                    <w:right w:val="single" w:sz="4" w:space="4" w:color="auto"/>
                  </w:pBdr>
                  <w:ind w:left="85"/>
                  <w:textAlignment w:val="baseline"/>
                  <w:rPr>
                    <w:rFonts w:eastAsia="Times New Roman" w:cs="Arial"/>
                    <w:szCs w:val="20"/>
                    <w:lang w:eastAsia="en-AU"/>
                  </w:rPr>
                </w:pPr>
                <w:r w:rsidRPr="00F649D9">
                  <w:rPr>
                    <w:szCs w:val="20"/>
                  </w:rPr>
                  <w:t xml:space="preserve"> </w:t>
                </w:r>
                <w:r w:rsidRPr="00F649D9">
                  <w:rPr>
                    <w:rStyle w:val="PlaceholderText"/>
                    <w:color w:val="087BDE" w:themeColor="text1" w:themeTint="A6"/>
                    <w:szCs w:val="20"/>
                  </w:rPr>
                  <w:t>end</w:t>
                </w:r>
                <w:r w:rsidRPr="00F649D9">
                  <w:rPr>
                    <w:rFonts w:eastAsia="Times New Roman" w:cs="Arial"/>
                    <w:szCs w:val="20"/>
                    <w:lang w:eastAsia="en-AU"/>
                  </w:rPr>
                  <w:t xml:space="preserve"> </w:t>
                </w:r>
                <w:r w:rsidRPr="00F649D9">
                  <w:rPr>
                    <w:rStyle w:val="PlaceholderText"/>
                    <w:color w:val="087BDE" w:themeColor="text1" w:themeTint="A6"/>
                    <w:szCs w:val="20"/>
                  </w:rPr>
                  <w:t>date</w:t>
                </w:r>
              </w:p>
            </w:tc>
          </w:sdtContent>
        </w:sdt>
      </w:tr>
    </w:tbl>
    <w:p w14:paraId="36097776" w14:textId="77777777" w:rsidR="005B3096" w:rsidRDefault="005B3096" w:rsidP="005B3096"/>
    <w:p w14:paraId="0446C7DF" w14:textId="77777777" w:rsidR="00D75F9D" w:rsidRPr="006A7F6E" w:rsidRDefault="00D75F9D" w:rsidP="005B3096"/>
    <w:p w14:paraId="3692DA08" w14:textId="642152CD" w:rsidR="00721E53" w:rsidRPr="00BB5875" w:rsidRDefault="008F20B5" w:rsidP="00D20323">
      <w:pPr>
        <w:pStyle w:val="Heading2"/>
      </w:pPr>
      <w:bookmarkStart w:id="152" w:name="_3.9_MFI_and"/>
      <w:bookmarkStart w:id="153" w:name="_Toc193748871"/>
      <w:bookmarkStart w:id="154" w:name="_Toc196206848"/>
      <w:bookmarkStart w:id="155" w:name="_Toc196832773"/>
      <w:bookmarkEnd w:id="152"/>
      <w:r>
        <w:t>3</w:t>
      </w:r>
      <w:r w:rsidR="009A3C2D">
        <w:t>.9</w:t>
      </w:r>
      <w:r w:rsidR="00721E53" w:rsidRPr="00BB5875">
        <w:t xml:space="preserve"> MFI and PDSA  – Patient Engagement and Reminders </w:t>
      </w:r>
      <w:bookmarkStart w:id="156" w:name="_3.2_Activity_–"/>
      <w:bookmarkStart w:id="157" w:name="_Toc193748872"/>
      <w:bookmarkEnd w:id="153"/>
      <w:bookmarkEnd w:id="156"/>
      <w:r w:rsidR="00721E53" w:rsidRPr="00BB5875">
        <w:drawing>
          <wp:anchor distT="0" distB="0" distL="114300" distR="114300" simplePos="0" relativeHeight="251658364" behindDoc="1" locked="0" layoutInCell="1" allowOverlap="1" wp14:anchorId="7BDA2F36" wp14:editId="7C521324">
            <wp:simplePos x="0" y="0"/>
            <wp:positionH relativeFrom="column">
              <wp:posOffset>-194487</wp:posOffset>
            </wp:positionH>
            <wp:positionV relativeFrom="paragraph">
              <wp:posOffset>393670</wp:posOffset>
            </wp:positionV>
            <wp:extent cx="609600" cy="609600"/>
            <wp:effectExtent l="0" t="0" r="0" b="0"/>
            <wp:wrapThrough wrapText="bothSides">
              <wp:wrapPolygon edited="0">
                <wp:start x="15525" y="0"/>
                <wp:lineTo x="6750" y="2025"/>
                <wp:lineTo x="0" y="6750"/>
                <wp:lineTo x="675" y="14175"/>
                <wp:lineTo x="6075" y="19575"/>
                <wp:lineTo x="8100" y="20925"/>
                <wp:lineTo x="12825" y="20925"/>
                <wp:lineTo x="14850" y="19575"/>
                <wp:lineTo x="19575" y="14175"/>
                <wp:lineTo x="20250" y="4050"/>
                <wp:lineTo x="18225" y="0"/>
                <wp:lineTo x="15525" y="0"/>
              </wp:wrapPolygon>
            </wp:wrapThrough>
            <wp:docPr id="75944216" name="Graphic 75944216" descr="Bullsey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6130455" name="Graphic 1846130455" descr="Bullseye with solid fill"/>
                    <pic:cNvPicPr/>
                  </pic:nvPicPr>
                  <pic:blipFill>
                    <a:blip r:embed="rId229" cstate="print">
                      <a:extLst>
                        <a:ext uri="{28A0092B-C50C-407E-A947-70E740481C1C}">
                          <a14:useLocalDpi xmlns:a14="http://schemas.microsoft.com/office/drawing/2010/main" val="0"/>
                        </a:ext>
                        <a:ext uri="{96DAC541-7B7A-43D3-8B79-37D633B846F1}">
                          <asvg:svgBlip xmlns:asvg="http://schemas.microsoft.com/office/drawing/2016/SVG/main" r:embed="rId230"/>
                        </a:ext>
                      </a:extLst>
                    </a:blip>
                    <a:stretch>
                      <a:fillRect/>
                    </a:stretch>
                  </pic:blipFill>
                  <pic:spPr>
                    <a:xfrm>
                      <a:off x="0" y="0"/>
                      <a:ext cx="609600" cy="609600"/>
                    </a:xfrm>
                    <a:prstGeom prst="rect">
                      <a:avLst/>
                    </a:prstGeom>
                  </pic:spPr>
                </pic:pic>
              </a:graphicData>
            </a:graphic>
            <wp14:sizeRelH relativeFrom="margin">
              <wp14:pctWidth>0</wp14:pctWidth>
            </wp14:sizeRelH>
            <wp14:sizeRelV relativeFrom="margin">
              <wp14:pctHeight>0</wp14:pctHeight>
            </wp14:sizeRelV>
          </wp:anchor>
        </w:drawing>
      </w:r>
      <w:bookmarkEnd w:id="154"/>
      <w:bookmarkEnd w:id="155"/>
      <w:bookmarkEnd w:id="157"/>
    </w:p>
    <w:tbl>
      <w:tblPr>
        <w:tblStyle w:val="PlainTable1"/>
        <w:tblpPr w:leftFromText="180" w:rightFromText="180" w:vertAnchor="text" w:horzAnchor="margin" w:tblpX="421" w:tblpY="114"/>
        <w:tblW w:w="0" w:type="auto"/>
        <w:tblLook w:val="04A0" w:firstRow="1" w:lastRow="0" w:firstColumn="1" w:lastColumn="0" w:noHBand="0" w:noVBand="1"/>
      </w:tblPr>
      <w:tblGrid>
        <w:gridCol w:w="1980"/>
        <w:gridCol w:w="2833"/>
        <w:gridCol w:w="732"/>
        <w:gridCol w:w="3754"/>
      </w:tblGrid>
      <w:tr w:rsidR="00721E53" w:rsidRPr="00AE597E" w14:paraId="5116AB14" w14:textId="77777777" w:rsidTr="00D41A4B">
        <w:trPr>
          <w:cnfStyle w:val="100000000000" w:firstRow="1" w:lastRow="0" w:firstColumn="0" w:lastColumn="0" w:oddVBand="0" w:evenVBand="0" w:oddHBand="0" w:evenHBand="0" w:firstRowFirstColumn="0" w:firstRowLastColumn="0" w:lastRowFirstColumn="0" w:lastRowLastColumn="0"/>
          <w:trHeight w:val="522"/>
        </w:trPr>
        <w:tc>
          <w:tcPr>
            <w:cnfStyle w:val="001000000000" w:firstRow="0" w:lastRow="0" w:firstColumn="1" w:lastColumn="0" w:oddVBand="0" w:evenVBand="0" w:oddHBand="0" w:evenHBand="0" w:firstRowFirstColumn="0" w:firstRowLastColumn="0" w:lastRowFirstColumn="0" w:lastRowLastColumn="0"/>
            <w:tcW w:w="1980" w:type="dxa"/>
          </w:tcPr>
          <w:p w14:paraId="3AC348DC" w14:textId="77777777" w:rsidR="00721E53" w:rsidRPr="00AE597E" w:rsidRDefault="00721E53">
            <w:pPr>
              <w:spacing w:before="120"/>
              <w:ind w:left="306"/>
              <w:textAlignment w:val="baseline"/>
              <w:rPr>
                <w:rFonts w:eastAsia="Calibri" w:cs="Calibri"/>
                <w:b w:val="0"/>
                <w:bCs w:val="0"/>
                <w:color w:val="58595B"/>
              </w:rPr>
            </w:pPr>
            <w:r w:rsidRPr="00AE597E">
              <w:rPr>
                <w:rFonts w:eastAsia="Calibri" w:cs="Calibri"/>
                <w:color w:val="58595B"/>
              </w:rPr>
              <w:t>Activity aim</w:t>
            </w:r>
          </w:p>
        </w:tc>
        <w:tc>
          <w:tcPr>
            <w:tcW w:w="7654" w:type="dxa"/>
            <w:gridSpan w:val="3"/>
          </w:tcPr>
          <w:p w14:paraId="70CF0599" w14:textId="1C99C61D" w:rsidR="00721E53" w:rsidRPr="00AE597E" w:rsidRDefault="00721E53">
            <w:pPr>
              <w:spacing w:before="40"/>
              <w:textAlignment w:val="baseline"/>
              <w:cnfStyle w:val="100000000000" w:firstRow="1" w:lastRow="0" w:firstColumn="0" w:lastColumn="0" w:oddVBand="0" w:evenVBand="0" w:oddHBand="0" w:evenHBand="0" w:firstRowFirstColumn="0" w:firstRowLastColumn="0" w:lastRowFirstColumn="0" w:lastRowLastColumn="0"/>
              <w:rPr>
                <w:rFonts w:eastAsia="Calibri" w:cs="Calibri"/>
                <w:color w:val="58595B"/>
              </w:rPr>
            </w:pPr>
            <w:r w:rsidRPr="00AE597E">
              <w:rPr>
                <w:rFonts w:eastAsia="Calibri" w:cs="Calibri"/>
                <w:color w:val="58595B"/>
              </w:rPr>
              <w:t>Develop and apply systems for patient recalls and reminders to enhance</w:t>
            </w:r>
            <w:r>
              <w:rPr>
                <w:rFonts w:eastAsia="Calibri" w:cs="Calibri"/>
                <w:color w:val="58595B"/>
              </w:rPr>
              <w:t xml:space="preserve"> in MyMedicare </w:t>
            </w:r>
            <w:proofErr w:type="gramStart"/>
            <w:r>
              <w:rPr>
                <w:rFonts w:eastAsia="Calibri" w:cs="Calibri"/>
                <w:color w:val="58595B"/>
              </w:rPr>
              <w:t>registration ,</w:t>
            </w:r>
            <w:proofErr w:type="gramEnd"/>
            <w:r>
              <w:rPr>
                <w:rFonts w:eastAsia="Calibri" w:cs="Calibri"/>
                <w:color w:val="58595B"/>
              </w:rPr>
              <w:t xml:space="preserve"> </w:t>
            </w:r>
            <w:r w:rsidR="003D6999">
              <w:rPr>
                <w:rFonts w:eastAsia="Calibri" w:cs="Calibri"/>
                <w:color w:val="58595B"/>
              </w:rPr>
              <w:t>Management plan</w:t>
            </w:r>
            <w:r>
              <w:rPr>
                <w:rFonts w:eastAsia="Calibri" w:cs="Calibri"/>
                <w:color w:val="58595B"/>
              </w:rPr>
              <w:t xml:space="preserve">ning and the importance of frequent reviews to enhance chronic conditions </w:t>
            </w:r>
            <w:proofErr w:type="gramStart"/>
            <w:r>
              <w:rPr>
                <w:rFonts w:eastAsia="Calibri" w:cs="Calibri"/>
                <w:color w:val="58595B"/>
              </w:rPr>
              <w:t>management</w:t>
            </w:r>
            <w:r w:rsidRPr="00AE597E">
              <w:rPr>
                <w:rFonts w:eastAsia="Calibri" w:cs="Calibri"/>
                <w:color w:val="58595B"/>
              </w:rPr>
              <w:t>..</w:t>
            </w:r>
            <w:proofErr w:type="gramEnd"/>
          </w:p>
        </w:tc>
      </w:tr>
      <w:tr w:rsidR="00721E53" w:rsidRPr="00AE597E" w14:paraId="78F09858" w14:textId="77777777" w:rsidTr="00D41A4B">
        <w:trPr>
          <w:cnfStyle w:val="000000100000" w:firstRow="0" w:lastRow="0" w:firstColumn="0" w:lastColumn="0" w:oddVBand="0" w:evenVBand="0" w:oddHBand="1" w:evenHBand="0" w:firstRowFirstColumn="0" w:firstRowLastColumn="0" w:lastRowFirstColumn="0" w:lastRowLastColumn="0"/>
          <w:trHeight w:val="522"/>
        </w:trPr>
        <w:tc>
          <w:tcPr>
            <w:cnfStyle w:val="001000000000" w:firstRow="0" w:lastRow="0" w:firstColumn="1" w:lastColumn="0" w:oddVBand="0" w:evenVBand="0" w:oddHBand="0" w:evenHBand="0" w:firstRowFirstColumn="0" w:firstRowLastColumn="0" w:lastRowFirstColumn="0" w:lastRowLastColumn="0"/>
            <w:tcW w:w="1980" w:type="dxa"/>
          </w:tcPr>
          <w:p w14:paraId="6DADF8B4" w14:textId="77777777" w:rsidR="00721E53" w:rsidRPr="00AE597E" w:rsidRDefault="00721E53">
            <w:pPr>
              <w:ind w:left="306" w:hanging="12"/>
              <w:textAlignment w:val="baseline"/>
              <w:rPr>
                <w:rFonts w:eastAsia="Calibri" w:cs="Calibri"/>
                <w:b w:val="0"/>
                <w:bCs w:val="0"/>
                <w:color w:val="58595B"/>
              </w:rPr>
            </w:pPr>
            <w:r w:rsidRPr="00AE597E">
              <w:rPr>
                <w:rFonts w:eastAsia="Calibri" w:cs="Calibri"/>
                <w:color w:val="58595B"/>
              </w:rPr>
              <w:t xml:space="preserve">QI </w:t>
            </w:r>
            <w:proofErr w:type="gramStart"/>
            <w:r w:rsidRPr="00AE597E">
              <w:rPr>
                <w:rFonts w:eastAsia="Calibri" w:cs="Calibri"/>
                <w:color w:val="58595B"/>
              </w:rPr>
              <w:t>lead</w:t>
            </w:r>
            <w:proofErr w:type="gramEnd"/>
            <w:r w:rsidRPr="00AE597E">
              <w:rPr>
                <w:rFonts w:eastAsia="Calibri" w:cs="Calibri"/>
                <w:color w:val="58595B"/>
              </w:rPr>
              <w:t xml:space="preserve"> &amp; team members</w:t>
            </w:r>
          </w:p>
        </w:tc>
        <w:sdt>
          <w:sdtPr>
            <w:rPr>
              <w:rFonts w:eastAsia="Calibri" w:cs="Calibri"/>
              <w:color w:val="58595B"/>
            </w:rPr>
            <w:id w:val="-1441756120"/>
            <w:placeholder>
              <w:docPart w:val="774C76C62AC44BEDA3A7F395B735D8CE"/>
            </w:placeholder>
            <w:showingPlcHdr/>
          </w:sdtPr>
          <w:sdtContent>
            <w:tc>
              <w:tcPr>
                <w:tcW w:w="7654" w:type="dxa"/>
                <w:gridSpan w:val="3"/>
              </w:tcPr>
              <w:p w14:paraId="462AF472" w14:textId="77777777" w:rsidR="00721E53" w:rsidRPr="00AE597E" w:rsidRDefault="00721E53">
                <w:pPr>
                  <w:pBdr>
                    <w:right w:val="single" w:sz="4" w:space="4" w:color="auto"/>
                  </w:pBdr>
                  <w:ind w:left="85"/>
                  <w:textAlignment w:val="baseline"/>
                  <w:cnfStyle w:val="000000100000" w:firstRow="0" w:lastRow="0" w:firstColumn="0" w:lastColumn="0" w:oddVBand="0" w:evenVBand="0" w:oddHBand="1" w:evenHBand="0" w:firstRowFirstColumn="0" w:firstRowLastColumn="0" w:lastRowFirstColumn="0" w:lastRowLastColumn="0"/>
                  <w:rPr>
                    <w:rFonts w:eastAsia="Calibri" w:cs="Calibri"/>
                    <w:color w:val="58595B"/>
                  </w:rPr>
                </w:pPr>
                <w:r w:rsidRPr="00AE597E">
                  <w:rPr>
                    <w:rFonts w:eastAsia="Calibri" w:cs="Calibri"/>
                    <w:color w:val="58595B"/>
                  </w:rPr>
                  <w:t>Who will need to be involved?</w:t>
                </w:r>
              </w:p>
            </w:tc>
          </w:sdtContent>
        </w:sdt>
      </w:tr>
      <w:tr w:rsidR="00721E53" w:rsidRPr="00AE597E" w14:paraId="59286A4C" w14:textId="77777777" w:rsidTr="00D41A4B">
        <w:trPr>
          <w:trHeight w:val="473"/>
        </w:trPr>
        <w:tc>
          <w:tcPr>
            <w:cnfStyle w:val="001000000000" w:firstRow="0" w:lastRow="0" w:firstColumn="1" w:lastColumn="0" w:oddVBand="0" w:evenVBand="0" w:oddHBand="0" w:evenHBand="0" w:firstRowFirstColumn="0" w:firstRowLastColumn="0" w:lastRowFirstColumn="0" w:lastRowLastColumn="0"/>
            <w:tcW w:w="1980" w:type="dxa"/>
          </w:tcPr>
          <w:p w14:paraId="41116D7E" w14:textId="77777777" w:rsidR="00721E53" w:rsidRPr="00AE597E" w:rsidRDefault="00721E53">
            <w:pPr>
              <w:ind w:left="306" w:hanging="12"/>
              <w:textAlignment w:val="baseline"/>
              <w:rPr>
                <w:rFonts w:eastAsia="Calibri" w:cs="Calibri"/>
                <w:b w:val="0"/>
                <w:bCs w:val="0"/>
                <w:color w:val="58595B"/>
              </w:rPr>
            </w:pPr>
            <w:r w:rsidRPr="00AE597E">
              <w:rPr>
                <w:rFonts w:eastAsia="Calibri" w:cs="Calibri"/>
                <w:color w:val="58595B"/>
              </w:rPr>
              <w:t>Start date</w:t>
            </w:r>
          </w:p>
        </w:tc>
        <w:sdt>
          <w:sdtPr>
            <w:rPr>
              <w:rFonts w:eastAsia="Calibri" w:cs="Calibri"/>
              <w:color w:val="58595B"/>
            </w:rPr>
            <w:id w:val="1111013231"/>
            <w:placeholder>
              <w:docPart w:val="1383ED4FB99E48739F3A5B476088FCBA"/>
            </w:placeholder>
            <w:showingPlcHdr/>
            <w:date>
              <w:dateFormat w:val="d/MM/yyyy"/>
              <w:lid w:val="en-AU"/>
              <w:storeMappedDataAs w:val="dateTime"/>
              <w:calendar w:val="gregorian"/>
            </w:date>
          </w:sdtPr>
          <w:sdtContent>
            <w:tc>
              <w:tcPr>
                <w:tcW w:w="2804" w:type="dxa"/>
              </w:tcPr>
              <w:p w14:paraId="54A2489F" w14:textId="77777777" w:rsidR="00721E53" w:rsidRPr="00AE597E" w:rsidRDefault="00721E53">
                <w:pPr>
                  <w:pBdr>
                    <w:right w:val="single" w:sz="4" w:space="4" w:color="auto"/>
                  </w:pBdr>
                  <w:ind w:left="85" w:hanging="12"/>
                  <w:textAlignment w:val="baseline"/>
                  <w:cnfStyle w:val="000000000000" w:firstRow="0" w:lastRow="0" w:firstColumn="0" w:lastColumn="0" w:oddVBand="0" w:evenVBand="0" w:oddHBand="0" w:evenHBand="0" w:firstRowFirstColumn="0" w:firstRowLastColumn="0" w:lastRowFirstColumn="0" w:lastRowLastColumn="0"/>
                  <w:rPr>
                    <w:rFonts w:eastAsia="Calibri" w:cs="Calibri"/>
                    <w:color w:val="58595B"/>
                  </w:rPr>
                </w:pPr>
                <w:r w:rsidRPr="00AE597E">
                  <w:t xml:space="preserve"> </w:t>
                </w:r>
                <w:r w:rsidRPr="00AE597E">
                  <w:rPr>
                    <w:rStyle w:val="PlaceholderText"/>
                  </w:rPr>
                  <w:t>Start</w:t>
                </w:r>
                <w:r w:rsidRPr="00AE597E">
                  <w:rPr>
                    <w:rFonts w:eastAsia="Times New Roman" w:cs="Arial"/>
                    <w:lang w:eastAsia="en-AU"/>
                  </w:rPr>
                  <w:t xml:space="preserve"> </w:t>
                </w:r>
                <w:r w:rsidRPr="00AE597E">
                  <w:rPr>
                    <w:rStyle w:val="PlaceholderText"/>
                  </w:rPr>
                  <w:t>date</w:t>
                </w:r>
              </w:p>
            </w:tc>
          </w:sdtContent>
        </w:sdt>
        <w:tc>
          <w:tcPr>
            <w:tcW w:w="0" w:type="auto"/>
          </w:tcPr>
          <w:p w14:paraId="70C8F165" w14:textId="77777777" w:rsidR="00721E53" w:rsidRPr="00AE597E" w:rsidRDefault="00721E53">
            <w:pPr>
              <w:pBdr>
                <w:right w:val="single" w:sz="4" w:space="4" w:color="auto"/>
              </w:pBdr>
              <w:spacing w:before="120"/>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b/>
                <w:bCs/>
                <w:color w:val="FFFFFF" w:themeColor="background1"/>
                <w:lang w:eastAsia="en-AU"/>
              </w:rPr>
            </w:pPr>
            <w:r w:rsidRPr="00AE597E">
              <w:rPr>
                <w:rFonts w:eastAsia="Calibri" w:cs="Calibri"/>
                <w:b/>
                <w:bCs/>
                <w:color w:val="58595B"/>
              </w:rPr>
              <w:t>End date</w:t>
            </w:r>
          </w:p>
        </w:tc>
        <w:sdt>
          <w:sdtPr>
            <w:rPr>
              <w:rFonts w:eastAsia="Calibri" w:cs="Calibri"/>
              <w:color w:val="58595B"/>
            </w:rPr>
            <w:id w:val="-2015602010"/>
            <w:placeholder>
              <w:docPart w:val="AF731E8F214141E5ABB24D3A799A1768"/>
            </w:placeholder>
            <w:showingPlcHdr/>
            <w:date>
              <w:dateFormat w:val="d/MM/yyyy"/>
              <w:lid w:val="en-AU"/>
              <w:storeMappedDataAs w:val="dateTime"/>
              <w:calendar w:val="gregorian"/>
            </w:date>
          </w:sdtPr>
          <w:sdtContent>
            <w:tc>
              <w:tcPr>
                <w:tcW w:w="3716" w:type="dxa"/>
              </w:tcPr>
              <w:p w14:paraId="67E1B6A3" w14:textId="77777777" w:rsidR="00721E53" w:rsidRPr="00AE597E" w:rsidRDefault="00721E53">
                <w:pPr>
                  <w:pBdr>
                    <w:right w:val="single" w:sz="4" w:space="4" w:color="auto"/>
                  </w:pBdr>
                  <w:spacing w:before="40"/>
                  <w:ind w:left="85"/>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lang w:eastAsia="en-AU"/>
                  </w:rPr>
                </w:pPr>
                <w:r w:rsidRPr="00AE597E">
                  <w:t xml:space="preserve"> </w:t>
                </w:r>
                <w:r w:rsidRPr="00AE597E">
                  <w:rPr>
                    <w:rStyle w:val="PlaceholderText"/>
                  </w:rPr>
                  <w:t>end</w:t>
                </w:r>
                <w:r w:rsidRPr="00AE597E">
                  <w:rPr>
                    <w:rFonts w:eastAsia="Times New Roman" w:cs="Arial"/>
                    <w:lang w:eastAsia="en-AU"/>
                  </w:rPr>
                  <w:t xml:space="preserve"> </w:t>
                </w:r>
                <w:r w:rsidRPr="00AE597E">
                  <w:rPr>
                    <w:rStyle w:val="PlaceholderText"/>
                  </w:rPr>
                  <w:t>date</w:t>
                </w:r>
              </w:p>
            </w:tc>
          </w:sdtContent>
        </w:sdt>
      </w:tr>
    </w:tbl>
    <w:p w14:paraId="7E82D2B4" w14:textId="77777777" w:rsidR="00721E53" w:rsidRDefault="00721E53" w:rsidP="00721E53"/>
    <w:p w14:paraId="5BDB5D46" w14:textId="6F68EA4D" w:rsidR="00D20323" w:rsidRDefault="001C4927" w:rsidP="00721E53">
      <w:r>
        <w:rPr>
          <w:noProof/>
          <w14:ligatures w14:val="standardContextual"/>
        </w:rPr>
        <mc:AlternateContent>
          <mc:Choice Requires="wps">
            <w:drawing>
              <wp:anchor distT="0" distB="0" distL="114300" distR="114300" simplePos="0" relativeHeight="251658375" behindDoc="0" locked="0" layoutInCell="1" allowOverlap="1" wp14:anchorId="26F17D31" wp14:editId="689467AC">
                <wp:simplePos x="0" y="0"/>
                <wp:positionH relativeFrom="column">
                  <wp:posOffset>-62865</wp:posOffset>
                </wp:positionH>
                <wp:positionV relativeFrom="paragraph">
                  <wp:posOffset>192405</wp:posOffset>
                </wp:positionV>
                <wp:extent cx="6486525" cy="523875"/>
                <wp:effectExtent l="0" t="0" r="28575" b="28575"/>
                <wp:wrapNone/>
                <wp:docPr id="559317117" name="Rectangle 10"/>
                <wp:cNvGraphicFramePr/>
                <a:graphic xmlns:a="http://schemas.openxmlformats.org/drawingml/2006/main">
                  <a:graphicData uri="http://schemas.microsoft.com/office/word/2010/wordprocessingShape">
                    <wps:wsp>
                      <wps:cNvSpPr/>
                      <wps:spPr>
                        <a:xfrm>
                          <a:off x="0" y="0"/>
                          <a:ext cx="6486525" cy="523875"/>
                        </a:xfrm>
                        <a:prstGeom prst="rect">
                          <a:avLst/>
                        </a:prstGeom>
                        <a:solidFill>
                          <a:schemeClr val="tx1">
                            <a:lumMod val="10000"/>
                            <a:lumOff val="90000"/>
                          </a:schemeClr>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3EFDA4BF">
              <v:rect id="Rectangle 10" style="position:absolute;margin-left:-4.95pt;margin-top:15.15pt;width:510.75pt;height:41.25pt;z-index:251658375;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spid="_x0000_s1026" fillcolor="#d6ebfd [349]" strokecolor="#00151a [484]" strokeweight="1pt" w14:anchorId="50CB0D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wd+fiAIAAIEFAAAOAAAAZHJzL2Uyb0RvYy54bWysVEtvGyEQvlfqf0Dcm7VdOw8r68hKlKpS&#10;mkRNqpwJC1kkYChgr91f3wHWazeJeqi6B3aYxzcPZub8YmM0WQsfFNiajo9GlAjLoVH2paY/Hq8/&#10;nVISIrMN02BFTbci0IvFxw/nnZuLCbSgG+EJgtgw71xN2xjdvKoCb4Vh4QicsCiU4A2LePUvVeNZ&#10;h+hGV5PR6LjqwDfOAxchIPeqCOki40speLyTMohIdE0xtphPn8/ndFaLczZ/8cy1ivdhsH+IwjBl&#10;0ekAdcUiIyuv3kAZxT0EkPGIg6lASsVFzgGzGY9eZfPQMidyLlic4IYyhf8Hy2/XD+7eYxk6F+YB&#10;yZTFRnqT/hgf2eRibYdiiU0kHJnH09Pj2WRGCUfZbPL59GSWqlntrZ0P8YsAQxJRU4+PkWvE1jch&#10;FtWdSnIWQKvmWmmdL6kBxKX2ZM3w6eJmnE31ynyDpvDGI/zKAyIbn7mwz3ZsjCS3UULJcR04qPbZ&#10;ZiputUhutf0uJFEN5jfJDgeEAs44FzaWWELLGtGHMutDeeMzAyZkiYkN2D3AnznusEtlev1kKnIf&#10;D8ajvwVWjAeL7BlsHIyNsuDfA9CYVe+56GPJDkqTyGdotveeeChTFBy/VviyNyzEe+ZxbHDAcBXE&#10;Ozykhq6m0FOUtOB/vcdP+tjNKKWkwzGsafi5Yl5Qor9a7POz8XSa5jZfprOTCV78oeT5UGJX5hKw&#10;Xca4dBzPZNKPekdKD+YJN8YyeUURsxx915RHv7tcxrIecOdwsVxmNZxVx+KNfXA8gaeqps593Dwx&#10;7/r2jjgYt7AbWTZ/1eVFN1laWK4iSJVHYF/Xvt4457lZ+52UFsnhPWvtN+fiNwAAAP//AwBQSwME&#10;FAAGAAgAAAAhAPF0qE/dAAAACgEAAA8AAABkcnMvZG93bnJldi54bWxMj8FuwjAQRO9I/QdrK3FB&#10;YAdUBGkchCKFO5QPMPE2DonXUWwg9OtrTu1tVjOaeZvtRtuxOw6+cSQhWQhgSJXTDdUSzl/lfAPM&#10;B0VadY5QwhM97PK3SaZS7R50xPsp1CyWkE+VBBNCn3LuK4NW+YXrkaL37QarQjyHmutBPWK57fhS&#10;iDW3qqG4YFSPhcGqPd2shNaFn2LfcpqVx+LDHMrr6A5XKafv4/4TWMAx/IXhhR/RIY9MF3cj7Vkn&#10;Yb7dxqSElVgBe/kiSdbALlElyw3wPOP/X8h/AQAA//8DAFBLAQItABQABgAIAAAAIQC2gziS/gAA&#10;AOEBAAATAAAAAAAAAAAAAAAAAAAAAABbQ29udGVudF9UeXBlc10ueG1sUEsBAi0AFAAGAAgAAAAh&#10;ADj9If/WAAAAlAEAAAsAAAAAAAAAAAAAAAAALwEAAF9yZWxzLy5yZWxzUEsBAi0AFAAGAAgAAAAh&#10;AJLB35+IAgAAgQUAAA4AAAAAAAAAAAAAAAAALgIAAGRycy9lMm9Eb2MueG1sUEsBAi0AFAAGAAgA&#10;AAAhAPF0qE/dAAAACgEAAA8AAAAAAAAAAAAAAAAA4gQAAGRycy9kb3ducmV2LnhtbFBLBQYAAAAA&#10;BAAEAPMAAADsBQAAAAA=&#10;"/>
            </w:pict>
          </mc:Fallback>
        </mc:AlternateContent>
      </w:r>
    </w:p>
    <w:p w14:paraId="5EFF0D22" w14:textId="32B4A202" w:rsidR="00D20323" w:rsidRDefault="001C4927" w:rsidP="00721E53">
      <w:r>
        <w:rPr>
          <w:noProof/>
          <w14:ligatures w14:val="standardContextual"/>
        </w:rPr>
        <mc:AlternateContent>
          <mc:Choice Requires="wps">
            <w:drawing>
              <wp:anchor distT="0" distB="0" distL="114300" distR="114300" simplePos="0" relativeHeight="251658376" behindDoc="0" locked="0" layoutInCell="1" allowOverlap="1" wp14:anchorId="56B80596" wp14:editId="7486EC60">
                <wp:simplePos x="0" y="0"/>
                <wp:positionH relativeFrom="column">
                  <wp:posOffset>70485</wp:posOffset>
                </wp:positionH>
                <wp:positionV relativeFrom="paragraph">
                  <wp:posOffset>110490</wp:posOffset>
                </wp:positionV>
                <wp:extent cx="6210300" cy="333375"/>
                <wp:effectExtent l="0" t="0" r="0" b="0"/>
                <wp:wrapNone/>
                <wp:docPr id="634666335" name="Text Box 11"/>
                <wp:cNvGraphicFramePr/>
                <a:graphic xmlns:a="http://schemas.openxmlformats.org/drawingml/2006/main">
                  <a:graphicData uri="http://schemas.microsoft.com/office/word/2010/wordprocessingShape">
                    <wps:wsp>
                      <wps:cNvSpPr txBox="1"/>
                      <wps:spPr>
                        <a:xfrm>
                          <a:off x="0" y="0"/>
                          <a:ext cx="6210300" cy="333375"/>
                        </a:xfrm>
                        <a:prstGeom prst="rect">
                          <a:avLst/>
                        </a:prstGeom>
                        <a:noFill/>
                        <a:ln w="6350">
                          <a:noFill/>
                        </a:ln>
                      </wps:spPr>
                      <wps:txbx>
                        <w:txbxContent>
                          <w:p w14:paraId="68B28404" w14:textId="25124A71" w:rsidR="001C4927" w:rsidRPr="008F20B5" w:rsidRDefault="001C4927">
                            <w:pPr>
                              <w:rPr>
                                <w:b/>
                                <w:bCs/>
                              </w:rPr>
                            </w:pPr>
                            <w:r w:rsidRPr="008F20B5">
                              <w:rPr>
                                <w:b/>
                                <w:bCs/>
                              </w:rPr>
                              <w:t xml:space="preserve">For the above example MFI and PDSA </w:t>
                            </w:r>
                            <w:r w:rsidR="00A37201" w:rsidRPr="008F20B5">
                              <w:rPr>
                                <w:b/>
                                <w:bCs/>
                              </w:rPr>
                              <w:t xml:space="preserve">topic ideas, use the templates in Appendix 2.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6B80596" id="_x0000_s1126" type="#_x0000_t202" style="position:absolute;margin-left:5.55pt;margin-top:8.7pt;width:489pt;height:26.25pt;z-index:25165837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ZuZ+GAIAADQEAAAOAAAAZHJzL2Uyb0RvYy54bWysU8lu2zAQvRfoPxC815K3LILlwE3gooCR&#10;BHCKnGmKtAhQHJakLblf3yHlDWlPRX2ghzOjWd57nD10jSZ74bwCU9LhIKdEGA6VMtuS/nhbfrmj&#10;xAdmKqbBiJIehKcP88+fZq0txAhq0JVwBIsYX7S2pHUItsgyz2vRMD8AKwwGJbiGBby6bVY51mL1&#10;RmejPL/JWnCVdcCF9+h96oN0nupLKXh4kdKLQHRJcbaQTpfOTTyz+YwVW8dsrfhxDPYPUzRMGWx6&#10;LvXEAiM7p/4o1SjuwIMMAw5NBlIqLtIOuM0w/7DNumZWpF0QHG/PMPn/V5Y/79f21ZHQfYUOCYyA&#10;tNYXHp1xn066Jv7jpATjCOHhDJvoAuHovBkN83GOIY6xMf5up7FMdvnaOh++CWhINErqkJaEFtuv&#10;fOhTTymxmYGl0jpRow1pscN4mqcPzhEsrg32uMwardBtOqKqkt6lCaJrA9UB93PQU+8tXyocYsV8&#10;eGUOuca5Ub/hBQ+pAZvB0aKkBvfrb/6YjxRglJIWtVNS/3PHnKBEfzdIzv1wMoliS5fJ9HaEF3cd&#10;2VxHzK55BJTnEF+K5cmM+UGfTOmgeUeZL2JXDDHDsXdJw8l8DL2i8ZlwsVikJJSXZWFl1pbH0hHW&#10;CPFb986cPfIQkMFnOKmMFR/o6HN7Qha7AFIlri6oHvFHaSa2j88oav/6nrIuj33+GwAA//8DAFBL&#10;AwQUAAYACAAAACEAUG26rOAAAAAIAQAADwAAAGRycy9kb3ducmV2LnhtbEyPQU/DMAyF70j8h8hI&#10;3FjaCUbbNZ2mShMSgsPGLtzcxmurNUlpsq3w6zGncbKe39Pz53w1mV6cafSdswriWQSCbO10ZxsF&#10;+4/NQwLCB7Qae2dJwTd5WBW3Nzlm2l3sls670AgusT5DBW0IQyalr1sy6GduIMvewY0GA8uxkXrE&#10;C5ebXs6jaCENdpYvtDhQ2VJ93J2Mgtdy847bam6Sn758eTush6/955NS93fTegki0BSuYfjDZ3Qo&#10;mKlyJ6u96FnHMSd5Pj+CYD9NUl5UChZpCrLI5f8Hil8AAAD//wMAUEsBAi0AFAAGAAgAAAAhALaD&#10;OJL+AAAA4QEAABMAAAAAAAAAAAAAAAAAAAAAAFtDb250ZW50X1R5cGVzXS54bWxQSwECLQAUAAYA&#10;CAAAACEAOP0h/9YAAACUAQAACwAAAAAAAAAAAAAAAAAvAQAAX3JlbHMvLnJlbHNQSwECLQAUAAYA&#10;CAAAACEAKmbmfhgCAAA0BAAADgAAAAAAAAAAAAAAAAAuAgAAZHJzL2Uyb0RvYy54bWxQSwECLQAU&#10;AAYACAAAACEAUG26rOAAAAAIAQAADwAAAAAAAAAAAAAAAAByBAAAZHJzL2Rvd25yZXYueG1sUEsF&#10;BgAAAAAEAAQA8wAAAH8FAAAAAA==&#10;" filled="f" stroked="f" strokeweight=".5pt">
                <v:textbox>
                  <w:txbxContent>
                    <w:p w14:paraId="68B28404" w14:textId="25124A71" w:rsidR="001C4927" w:rsidRPr="008F20B5" w:rsidRDefault="001C4927">
                      <w:pPr>
                        <w:rPr>
                          <w:b/>
                          <w:bCs/>
                        </w:rPr>
                      </w:pPr>
                      <w:r w:rsidRPr="008F20B5">
                        <w:rPr>
                          <w:b/>
                          <w:bCs/>
                        </w:rPr>
                        <w:t xml:space="preserve">For the above example MFI and PDSA </w:t>
                      </w:r>
                      <w:r w:rsidR="00A37201" w:rsidRPr="008F20B5">
                        <w:rPr>
                          <w:b/>
                          <w:bCs/>
                        </w:rPr>
                        <w:t xml:space="preserve">topic ideas, use the templates in Appendix 2. </w:t>
                      </w:r>
                    </w:p>
                  </w:txbxContent>
                </v:textbox>
              </v:shape>
            </w:pict>
          </mc:Fallback>
        </mc:AlternateContent>
      </w:r>
    </w:p>
    <w:p w14:paraId="26162A5C" w14:textId="77777777" w:rsidR="004043AC" w:rsidRDefault="004043AC" w:rsidP="00D20323">
      <w:pPr>
        <w:pStyle w:val="Heading2"/>
      </w:pPr>
      <w:bookmarkStart w:id="158" w:name="_3.10_MFI_and"/>
      <w:bookmarkStart w:id="159" w:name="_Toc196832775"/>
      <w:bookmarkEnd w:id="158"/>
    </w:p>
    <w:p w14:paraId="0A09579D" w14:textId="044A0107" w:rsidR="004408F3" w:rsidRDefault="008F20B5" w:rsidP="00D20323">
      <w:pPr>
        <w:pStyle w:val="Heading2"/>
      </w:pPr>
      <w:r>
        <w:t>3</w:t>
      </w:r>
      <w:r w:rsidR="009A3C2D">
        <w:t>.10</w:t>
      </w:r>
      <w:r w:rsidR="00B96056">
        <w:t xml:space="preserve"> MFI and </w:t>
      </w:r>
      <w:r w:rsidR="004408F3" w:rsidRPr="007C2C1C">
        <w:t xml:space="preserve">PDSA </w:t>
      </w:r>
      <w:r w:rsidR="00B96056">
        <w:t>-</w:t>
      </w:r>
      <w:r w:rsidR="004408F3" w:rsidRPr="007C2C1C">
        <w:t xml:space="preserve"> Reducing Missed Appointments</w:t>
      </w:r>
      <w:bookmarkEnd w:id="159"/>
    </w:p>
    <w:p w14:paraId="10DF7547" w14:textId="77777777" w:rsidR="00B96056" w:rsidRPr="00B96056" w:rsidRDefault="00B96056" w:rsidP="00B96056"/>
    <w:tbl>
      <w:tblPr>
        <w:tblStyle w:val="ListTable3"/>
        <w:tblW w:w="5000" w:type="pct"/>
        <w:tblLook w:val="04A0" w:firstRow="1" w:lastRow="0" w:firstColumn="1" w:lastColumn="0" w:noHBand="0" w:noVBand="1"/>
      </w:tblPr>
      <w:tblGrid>
        <w:gridCol w:w="9304"/>
      </w:tblGrid>
      <w:tr w:rsidR="004408F3" w:rsidRPr="00697299" w14:paraId="08DA443B" w14:textId="77777777" w:rsidTr="004330A7">
        <w:trPr>
          <w:cnfStyle w:val="100000000000" w:firstRow="1" w:lastRow="0" w:firstColumn="0" w:lastColumn="0" w:oddVBand="0" w:evenVBand="0" w:oddHBand="0" w:evenHBand="0" w:firstRowFirstColumn="0" w:firstRowLastColumn="0" w:lastRowFirstColumn="0" w:lastRowLastColumn="0"/>
          <w:trHeight w:val="20"/>
        </w:trPr>
        <w:tc>
          <w:tcPr>
            <w:cnfStyle w:val="001000000100" w:firstRow="0" w:lastRow="0" w:firstColumn="1" w:lastColumn="0" w:oddVBand="0" w:evenVBand="0" w:oddHBand="0" w:evenHBand="0" w:firstRowFirstColumn="1" w:firstRowLastColumn="0" w:lastRowFirstColumn="0" w:lastRowLastColumn="0"/>
            <w:tcW w:w="5000" w:type="pct"/>
          </w:tcPr>
          <w:p w14:paraId="2372DECE" w14:textId="77777777" w:rsidR="004408F3" w:rsidRPr="00697299" w:rsidRDefault="004408F3">
            <w:pPr>
              <w:spacing w:before="120"/>
              <w:rPr>
                <w:rFonts w:cs="Calibri"/>
              </w:rPr>
            </w:pPr>
            <w:r w:rsidRPr="00D20323">
              <w:rPr>
                <w:rFonts w:cs="Calibri"/>
                <w:color w:val="FFFFFF" w:themeColor="background1"/>
              </w:rPr>
              <w:lastRenderedPageBreak/>
              <w:t xml:space="preserve">Step 2: Doing Part - Plan-Do-Study-Act </w:t>
            </w:r>
            <w:r w:rsidRPr="00D20323">
              <w:rPr>
                <w:rFonts w:cs="Calibri"/>
                <w:i/>
                <w:iCs/>
                <w:color w:val="FFFFFF" w:themeColor="background1"/>
                <w:szCs w:val="20"/>
              </w:rPr>
              <w:t>(Once you have completed the Model for Improvement (MFI), use this template to document and track your PDSA cycles)</w:t>
            </w:r>
          </w:p>
        </w:tc>
      </w:tr>
    </w:tbl>
    <w:tbl>
      <w:tblPr>
        <w:tblStyle w:val="GridTable1Light-Accent12"/>
        <w:tblW w:w="5000" w:type="pct"/>
        <w:tblLook w:val="04A0" w:firstRow="1" w:lastRow="0" w:firstColumn="1" w:lastColumn="0" w:noHBand="0" w:noVBand="1"/>
      </w:tblPr>
      <w:tblGrid>
        <w:gridCol w:w="1145"/>
        <w:gridCol w:w="1661"/>
        <w:gridCol w:w="1194"/>
        <w:gridCol w:w="1704"/>
        <w:gridCol w:w="2560"/>
        <w:gridCol w:w="1035"/>
      </w:tblGrid>
      <w:tr w:rsidR="004408F3" w:rsidRPr="002B4063" w14:paraId="389D4AA8" w14:textId="77777777">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79" w:type="pct"/>
            <w:shd w:val="clear" w:color="auto" w:fill="002060"/>
            <w:vAlign w:val="center"/>
            <w:hideMark/>
          </w:tcPr>
          <w:p w14:paraId="3878322C" w14:textId="77777777" w:rsidR="004408F3" w:rsidRPr="002202F9" w:rsidRDefault="004408F3">
            <w:pPr>
              <w:jc w:val="center"/>
              <w:rPr>
                <w:rFonts w:cs="Calibri"/>
                <w:color w:val="FFFFFF" w:themeColor="background1"/>
              </w:rPr>
            </w:pPr>
            <w:r w:rsidRPr="002202F9">
              <w:rPr>
                <w:rFonts w:cs="Calibri"/>
                <w:color w:val="FFFFFF" w:themeColor="background1"/>
              </w:rPr>
              <w:t>Idea</w:t>
            </w:r>
          </w:p>
        </w:tc>
        <w:tc>
          <w:tcPr>
            <w:tcW w:w="1530" w:type="pct"/>
            <w:gridSpan w:val="2"/>
            <w:shd w:val="clear" w:color="auto" w:fill="002060"/>
            <w:vAlign w:val="center"/>
            <w:hideMark/>
          </w:tcPr>
          <w:p w14:paraId="7629984C" w14:textId="77777777" w:rsidR="004408F3" w:rsidRPr="002202F9" w:rsidRDefault="004408F3">
            <w:pPr>
              <w:jc w:val="center"/>
              <w:cnfStyle w:val="100000000000" w:firstRow="1" w:lastRow="0" w:firstColumn="0" w:lastColumn="0" w:oddVBand="0" w:evenVBand="0" w:oddHBand="0" w:evenHBand="0" w:firstRowFirstColumn="0" w:firstRowLastColumn="0" w:lastRowFirstColumn="0" w:lastRowLastColumn="0"/>
              <w:rPr>
                <w:rFonts w:cs="Calibri"/>
                <w:color w:val="FFFFFF" w:themeColor="background1"/>
              </w:rPr>
            </w:pPr>
            <w:r w:rsidRPr="002202F9">
              <w:rPr>
                <w:rFonts w:cs="Calibri"/>
                <w:color w:val="FFFFFF" w:themeColor="background1"/>
                <w:lang w:val="en-US"/>
              </w:rPr>
              <w:t>Plan</w:t>
            </w:r>
          </w:p>
        </w:tc>
        <w:tc>
          <w:tcPr>
            <w:tcW w:w="761" w:type="pct"/>
            <w:shd w:val="clear" w:color="auto" w:fill="002060"/>
            <w:vAlign w:val="center"/>
            <w:hideMark/>
          </w:tcPr>
          <w:p w14:paraId="34C4A567" w14:textId="77777777" w:rsidR="004408F3" w:rsidRPr="002202F9" w:rsidRDefault="004408F3">
            <w:pPr>
              <w:jc w:val="center"/>
              <w:cnfStyle w:val="100000000000" w:firstRow="1" w:lastRow="0" w:firstColumn="0" w:lastColumn="0" w:oddVBand="0" w:evenVBand="0" w:oddHBand="0" w:evenHBand="0" w:firstRowFirstColumn="0" w:firstRowLastColumn="0" w:lastRowFirstColumn="0" w:lastRowLastColumn="0"/>
              <w:rPr>
                <w:rFonts w:cs="Calibri"/>
                <w:color w:val="FFFFFF" w:themeColor="background1"/>
              </w:rPr>
            </w:pPr>
            <w:r w:rsidRPr="002202F9">
              <w:rPr>
                <w:rFonts w:cs="Calibri"/>
                <w:color w:val="FFFFFF" w:themeColor="background1"/>
                <w:lang w:val="en-US"/>
              </w:rPr>
              <w:t>Do</w:t>
            </w:r>
          </w:p>
        </w:tc>
        <w:tc>
          <w:tcPr>
            <w:tcW w:w="1575" w:type="pct"/>
            <w:shd w:val="clear" w:color="auto" w:fill="002060"/>
            <w:vAlign w:val="center"/>
            <w:hideMark/>
          </w:tcPr>
          <w:p w14:paraId="770A3BC1" w14:textId="77777777" w:rsidR="004408F3" w:rsidRPr="002202F9" w:rsidRDefault="004408F3">
            <w:pPr>
              <w:jc w:val="center"/>
              <w:cnfStyle w:val="100000000000" w:firstRow="1" w:lastRow="0" w:firstColumn="0" w:lastColumn="0" w:oddVBand="0" w:evenVBand="0" w:oddHBand="0" w:evenHBand="0" w:firstRowFirstColumn="0" w:firstRowLastColumn="0" w:lastRowFirstColumn="0" w:lastRowLastColumn="0"/>
              <w:rPr>
                <w:rFonts w:cs="Calibri"/>
                <w:color w:val="FFFFFF" w:themeColor="background1"/>
              </w:rPr>
            </w:pPr>
            <w:r w:rsidRPr="002202F9">
              <w:rPr>
                <w:rFonts w:cs="Calibri"/>
                <w:color w:val="FFFFFF" w:themeColor="background1"/>
                <w:lang w:val="en-US"/>
              </w:rPr>
              <w:t>Study</w:t>
            </w:r>
          </w:p>
        </w:tc>
        <w:tc>
          <w:tcPr>
            <w:tcW w:w="755" w:type="pct"/>
            <w:shd w:val="clear" w:color="auto" w:fill="002060"/>
            <w:vAlign w:val="center"/>
            <w:hideMark/>
          </w:tcPr>
          <w:p w14:paraId="5EA3450F" w14:textId="77777777" w:rsidR="004408F3" w:rsidRPr="002202F9" w:rsidRDefault="004408F3">
            <w:pPr>
              <w:jc w:val="center"/>
              <w:cnfStyle w:val="100000000000" w:firstRow="1" w:lastRow="0" w:firstColumn="0" w:lastColumn="0" w:oddVBand="0" w:evenVBand="0" w:oddHBand="0" w:evenHBand="0" w:firstRowFirstColumn="0" w:firstRowLastColumn="0" w:lastRowFirstColumn="0" w:lastRowLastColumn="0"/>
              <w:rPr>
                <w:rFonts w:cs="Calibri"/>
                <w:color w:val="FFFFFF" w:themeColor="background1"/>
              </w:rPr>
            </w:pPr>
            <w:r w:rsidRPr="002202F9">
              <w:rPr>
                <w:rFonts w:cs="Calibri"/>
                <w:color w:val="FFFFFF" w:themeColor="background1"/>
                <w:lang w:val="en-US"/>
              </w:rPr>
              <w:t>Act</w:t>
            </w:r>
          </w:p>
        </w:tc>
      </w:tr>
      <w:tr w:rsidR="004408F3" w:rsidRPr="002B4063" w14:paraId="28554A42" w14:textId="77777777">
        <w:trPr>
          <w:trHeight w:val="20"/>
        </w:trPr>
        <w:tc>
          <w:tcPr>
            <w:cnfStyle w:val="001000000000" w:firstRow="0" w:lastRow="0" w:firstColumn="1" w:lastColumn="0" w:oddVBand="0" w:evenVBand="0" w:oddHBand="0" w:evenHBand="0" w:firstRowFirstColumn="0" w:firstRowLastColumn="0" w:lastRowFirstColumn="0" w:lastRowLastColumn="0"/>
            <w:tcW w:w="379" w:type="pct"/>
            <w:shd w:val="clear" w:color="auto" w:fill="D9E2F3"/>
            <w:hideMark/>
          </w:tcPr>
          <w:p w14:paraId="0545F2B1" w14:textId="77777777" w:rsidR="004408F3" w:rsidRPr="00697299" w:rsidRDefault="004408F3">
            <w:pPr>
              <w:jc w:val="center"/>
              <w:rPr>
                <w:rFonts w:cs="Calibri"/>
              </w:rPr>
            </w:pPr>
            <w:r w:rsidRPr="00697299">
              <w:rPr>
                <w:rFonts w:cs="Calibri"/>
                <w:lang w:val="en-US"/>
              </w:rPr>
              <w:t>#</w:t>
            </w:r>
          </w:p>
        </w:tc>
        <w:tc>
          <w:tcPr>
            <w:tcW w:w="1092" w:type="pct"/>
            <w:shd w:val="clear" w:color="auto" w:fill="D9E2F3"/>
            <w:hideMark/>
          </w:tcPr>
          <w:p w14:paraId="677C13BD" w14:textId="77777777" w:rsidR="004408F3" w:rsidRPr="00697299" w:rsidRDefault="004408F3">
            <w:pPr>
              <w:jc w:val="center"/>
              <w:cnfStyle w:val="000000000000" w:firstRow="0" w:lastRow="0" w:firstColumn="0" w:lastColumn="0" w:oddVBand="0" w:evenVBand="0" w:oddHBand="0" w:evenHBand="0" w:firstRowFirstColumn="0" w:firstRowLastColumn="0" w:lastRowFirstColumn="0" w:lastRowLastColumn="0"/>
              <w:rPr>
                <w:rFonts w:cs="Calibri"/>
              </w:rPr>
            </w:pPr>
            <w:r w:rsidRPr="00697299">
              <w:rPr>
                <w:rFonts w:cs="Calibri"/>
                <w:b/>
                <w:bCs/>
                <w:lang w:val="en-GB"/>
              </w:rPr>
              <w:t>Plan the test</w:t>
            </w:r>
          </w:p>
        </w:tc>
        <w:tc>
          <w:tcPr>
            <w:tcW w:w="438" w:type="pct"/>
            <w:shd w:val="clear" w:color="auto" w:fill="D9E2F3"/>
            <w:hideMark/>
          </w:tcPr>
          <w:p w14:paraId="1E0E36A5" w14:textId="77777777" w:rsidR="004408F3" w:rsidRPr="00697299" w:rsidRDefault="004408F3">
            <w:pPr>
              <w:jc w:val="center"/>
              <w:cnfStyle w:val="000000000000" w:firstRow="0" w:lastRow="0" w:firstColumn="0" w:lastColumn="0" w:oddVBand="0" w:evenVBand="0" w:oddHBand="0" w:evenHBand="0" w:firstRowFirstColumn="0" w:firstRowLastColumn="0" w:lastRowFirstColumn="0" w:lastRowLastColumn="0"/>
              <w:rPr>
                <w:rFonts w:cs="Calibri"/>
              </w:rPr>
            </w:pPr>
            <w:r w:rsidRPr="00697299">
              <w:rPr>
                <w:rFonts w:cs="Calibri"/>
                <w:b/>
                <w:bCs/>
                <w:lang w:val="en-US"/>
              </w:rPr>
              <w:t>Prediction</w:t>
            </w:r>
          </w:p>
        </w:tc>
        <w:tc>
          <w:tcPr>
            <w:tcW w:w="761" w:type="pct"/>
            <w:shd w:val="clear" w:color="auto" w:fill="D9E2F3"/>
            <w:hideMark/>
          </w:tcPr>
          <w:p w14:paraId="22530A85" w14:textId="77777777" w:rsidR="004408F3" w:rsidRPr="00697299" w:rsidRDefault="004408F3">
            <w:pPr>
              <w:jc w:val="center"/>
              <w:cnfStyle w:val="000000000000" w:firstRow="0" w:lastRow="0" w:firstColumn="0" w:lastColumn="0" w:oddVBand="0" w:evenVBand="0" w:oddHBand="0" w:evenHBand="0" w:firstRowFirstColumn="0" w:firstRowLastColumn="0" w:lastRowFirstColumn="0" w:lastRowLastColumn="0"/>
              <w:rPr>
                <w:rFonts w:cs="Calibri"/>
              </w:rPr>
            </w:pPr>
            <w:r w:rsidRPr="00697299">
              <w:rPr>
                <w:rFonts w:cs="Calibri"/>
                <w:b/>
                <w:bCs/>
                <w:lang w:val="en-GB"/>
              </w:rPr>
              <w:t xml:space="preserve">Do the test </w:t>
            </w:r>
            <w:r>
              <w:rPr>
                <w:rFonts w:cs="Calibri"/>
                <w:b/>
                <w:bCs/>
                <w:lang w:val="en-GB"/>
              </w:rPr>
              <w:br/>
            </w:r>
            <w:r w:rsidRPr="00697299">
              <w:rPr>
                <w:rFonts w:cs="Calibri"/>
                <w:b/>
                <w:bCs/>
                <w:lang w:val="en-GB"/>
              </w:rPr>
              <w:t>on small scale</w:t>
            </w:r>
          </w:p>
        </w:tc>
        <w:tc>
          <w:tcPr>
            <w:tcW w:w="1575" w:type="pct"/>
            <w:shd w:val="clear" w:color="auto" w:fill="D9E2F3"/>
            <w:hideMark/>
          </w:tcPr>
          <w:p w14:paraId="66C75B18" w14:textId="77777777" w:rsidR="004408F3" w:rsidRPr="00697299" w:rsidRDefault="004408F3">
            <w:pPr>
              <w:jc w:val="center"/>
              <w:cnfStyle w:val="000000000000" w:firstRow="0" w:lastRow="0" w:firstColumn="0" w:lastColumn="0" w:oddVBand="0" w:evenVBand="0" w:oddHBand="0" w:evenHBand="0" w:firstRowFirstColumn="0" w:firstRowLastColumn="0" w:lastRowFirstColumn="0" w:lastRowLastColumn="0"/>
              <w:rPr>
                <w:rFonts w:cs="Calibri"/>
              </w:rPr>
            </w:pPr>
            <w:proofErr w:type="spellStart"/>
            <w:r w:rsidRPr="00697299">
              <w:rPr>
                <w:rFonts w:cs="Calibri"/>
                <w:b/>
                <w:bCs/>
                <w:lang w:val="en-US"/>
              </w:rPr>
              <w:t>Analyse</w:t>
            </w:r>
            <w:proofErr w:type="spellEnd"/>
            <w:r w:rsidRPr="00697299">
              <w:rPr>
                <w:rFonts w:cs="Calibri"/>
                <w:b/>
                <w:bCs/>
                <w:lang w:val="en-US"/>
              </w:rPr>
              <w:t xml:space="preserve"> the results</w:t>
            </w:r>
          </w:p>
        </w:tc>
        <w:tc>
          <w:tcPr>
            <w:tcW w:w="755" w:type="pct"/>
            <w:shd w:val="clear" w:color="auto" w:fill="D9E2F3"/>
            <w:hideMark/>
          </w:tcPr>
          <w:p w14:paraId="08FE8C34" w14:textId="77777777" w:rsidR="004408F3" w:rsidRPr="00697299" w:rsidRDefault="004408F3">
            <w:pPr>
              <w:jc w:val="center"/>
              <w:cnfStyle w:val="000000000000" w:firstRow="0" w:lastRow="0" w:firstColumn="0" w:lastColumn="0" w:oddVBand="0" w:evenVBand="0" w:oddHBand="0" w:evenHBand="0" w:firstRowFirstColumn="0" w:firstRowLastColumn="0" w:lastRowFirstColumn="0" w:lastRowLastColumn="0"/>
              <w:rPr>
                <w:rFonts w:cs="Calibri"/>
              </w:rPr>
            </w:pPr>
            <w:proofErr w:type="gramStart"/>
            <w:r w:rsidRPr="00697299">
              <w:rPr>
                <w:rFonts w:cs="Calibri"/>
                <w:b/>
                <w:bCs/>
                <w:lang w:val="en-US"/>
              </w:rPr>
              <w:t>Make a plan</w:t>
            </w:r>
            <w:proofErr w:type="gramEnd"/>
            <w:r>
              <w:rPr>
                <w:rFonts w:cs="Calibri"/>
                <w:b/>
                <w:bCs/>
                <w:lang w:val="en-US"/>
              </w:rPr>
              <w:br/>
            </w:r>
            <w:r w:rsidRPr="00697299">
              <w:rPr>
                <w:rFonts w:cs="Calibri"/>
                <w:b/>
                <w:bCs/>
                <w:lang w:val="en-US"/>
              </w:rPr>
              <w:t xml:space="preserve"> for next step</w:t>
            </w:r>
          </w:p>
        </w:tc>
      </w:tr>
      <w:tr w:rsidR="004408F3" w:rsidRPr="005F69FE" w14:paraId="09D29948" w14:textId="77777777">
        <w:trPr>
          <w:trHeight w:val="454"/>
        </w:trPr>
        <w:tc>
          <w:tcPr>
            <w:cnfStyle w:val="001000000000" w:firstRow="0" w:lastRow="0" w:firstColumn="1" w:lastColumn="0" w:oddVBand="0" w:evenVBand="0" w:oddHBand="0" w:evenHBand="0" w:firstRowFirstColumn="0" w:firstRowLastColumn="0" w:lastRowFirstColumn="0" w:lastRowLastColumn="0"/>
            <w:tcW w:w="379" w:type="pct"/>
            <w:hideMark/>
          </w:tcPr>
          <w:p w14:paraId="6B0E959F" w14:textId="77777777" w:rsidR="004408F3" w:rsidRPr="00434690" w:rsidRDefault="00000000">
            <w:pPr>
              <w:rPr>
                <w:rFonts w:cs="Calibri"/>
                <w:szCs w:val="20"/>
              </w:rPr>
            </w:pPr>
            <w:sdt>
              <w:sdtPr>
                <w:rPr>
                  <w:rFonts w:cs="Calibri"/>
                  <w:szCs w:val="20"/>
                </w:rPr>
                <w:id w:val="188962856"/>
                <w:placeholder>
                  <w:docPart w:val="725645C46C354A5BB19493BCB1443D7E"/>
                </w:placeholder>
              </w:sdtPr>
              <w:sdtContent>
                <w:r w:rsidR="004408F3" w:rsidRPr="00434690">
                  <w:rPr>
                    <w:rFonts w:cs="Calibri"/>
                    <w:szCs w:val="20"/>
                  </w:rPr>
                  <w:t>1.1</w:t>
                </w:r>
              </w:sdtContent>
            </w:sdt>
          </w:p>
        </w:tc>
        <w:tc>
          <w:tcPr>
            <w:tcW w:w="1092" w:type="pct"/>
            <w:vAlign w:val="center"/>
          </w:tcPr>
          <w:p w14:paraId="298EF830"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A7F9B">
              <w:rPr>
                <w:rFonts w:asciiTheme="minorHAnsi" w:hAnsiTheme="minorHAnsi" w:cstheme="minorHAnsi"/>
                <w:szCs w:val="20"/>
              </w:rPr>
              <w:t>Establish a structured follow-up process for missed appointments, including phone calls and letters.</w:t>
            </w:r>
          </w:p>
        </w:tc>
        <w:tc>
          <w:tcPr>
            <w:tcW w:w="438" w:type="pct"/>
          </w:tcPr>
          <w:p w14:paraId="6CD413FD" w14:textId="77777777" w:rsidR="004408F3" w:rsidRPr="007F6EFD"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c>
          <w:tcPr>
            <w:tcW w:w="761" w:type="pct"/>
          </w:tcPr>
          <w:p w14:paraId="1F0FC6DA"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hyperlink r:id="rId231" w:history="1">
              <w:r w:rsidRPr="00CA7E94">
                <w:rPr>
                  <w:rStyle w:val="Hyperlink"/>
                  <w:rFonts w:asciiTheme="minorHAnsi" w:hAnsiTheme="minorHAnsi" w:cstheme="minorHAnsi"/>
                  <w:szCs w:val="20"/>
                  <w:lang w:val="en-US"/>
                </w:rPr>
                <w:t>BP</w:t>
              </w:r>
            </w:hyperlink>
          </w:p>
          <w:p w14:paraId="3B4C4913"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hyperlink r:id="rId232" w:history="1">
              <w:proofErr w:type="spellStart"/>
              <w:r w:rsidRPr="00CA7E94">
                <w:rPr>
                  <w:rStyle w:val="Hyperlink"/>
                  <w:rFonts w:asciiTheme="minorHAnsi" w:hAnsiTheme="minorHAnsi" w:cstheme="minorHAnsi"/>
                  <w:szCs w:val="20"/>
                  <w:lang w:val="en-US"/>
                </w:rPr>
                <w:t>Pracsoft</w:t>
              </w:r>
              <w:proofErr w:type="spellEnd"/>
            </w:hyperlink>
            <w:r w:rsidRPr="00CA7E94">
              <w:rPr>
                <w:rFonts w:asciiTheme="minorHAnsi" w:hAnsiTheme="minorHAnsi" w:cstheme="minorHAnsi"/>
                <w:szCs w:val="20"/>
                <w:lang w:val="en-US"/>
              </w:rPr>
              <w:t xml:space="preserve"> </w:t>
            </w:r>
          </w:p>
          <w:p w14:paraId="789C3A5C"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3E3E3E" w:themeColor="hyperlink"/>
                <w:szCs w:val="20"/>
                <w:u w:val="single"/>
              </w:rPr>
            </w:pPr>
            <w:hyperlink r:id="rId233" w:history="1">
              <w:proofErr w:type="spellStart"/>
              <w:r w:rsidRPr="00CA7E94">
                <w:rPr>
                  <w:rStyle w:val="Hyperlink"/>
                  <w:rFonts w:asciiTheme="minorHAnsi" w:hAnsiTheme="minorHAnsi" w:cstheme="minorHAnsi"/>
                  <w:szCs w:val="20"/>
                  <w:lang w:val="en-US"/>
                </w:rPr>
                <w:t>Cubiko</w:t>
              </w:r>
              <w:proofErr w:type="spellEnd"/>
            </w:hyperlink>
          </w:p>
        </w:tc>
        <w:tc>
          <w:tcPr>
            <w:tcW w:w="1575" w:type="pct"/>
          </w:tcPr>
          <w:p w14:paraId="1C77E12C" w14:textId="77777777" w:rsidR="004408F3" w:rsidRPr="0043780A"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c>
          <w:tcPr>
            <w:tcW w:w="755" w:type="pct"/>
          </w:tcPr>
          <w:p w14:paraId="3E06114D"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r>
      <w:tr w:rsidR="004408F3" w:rsidRPr="005F69FE" w14:paraId="0A134185" w14:textId="77777777">
        <w:trPr>
          <w:trHeight w:val="20"/>
        </w:trPr>
        <w:tc>
          <w:tcPr>
            <w:cnfStyle w:val="001000000000" w:firstRow="0" w:lastRow="0" w:firstColumn="1" w:lastColumn="0" w:oddVBand="0" w:evenVBand="0" w:oddHBand="0" w:evenHBand="0" w:firstRowFirstColumn="0" w:firstRowLastColumn="0" w:lastRowFirstColumn="0" w:lastRowLastColumn="0"/>
            <w:tcW w:w="379" w:type="pct"/>
          </w:tcPr>
          <w:p w14:paraId="6F4F1E9E" w14:textId="77777777" w:rsidR="004408F3" w:rsidRPr="00434690" w:rsidRDefault="004408F3">
            <w:pPr>
              <w:rPr>
                <w:rFonts w:cs="Calibri"/>
                <w:szCs w:val="20"/>
              </w:rPr>
            </w:pPr>
            <w:r w:rsidRPr="00434690">
              <w:rPr>
                <w:rFonts w:cs="Calibri"/>
                <w:szCs w:val="20"/>
              </w:rPr>
              <w:t>1.</w:t>
            </w:r>
            <w:r>
              <w:rPr>
                <w:rFonts w:cs="Calibri"/>
                <w:szCs w:val="20"/>
              </w:rPr>
              <w:t>2</w:t>
            </w:r>
          </w:p>
        </w:tc>
        <w:tc>
          <w:tcPr>
            <w:tcW w:w="1092" w:type="pct"/>
            <w:vAlign w:val="center"/>
          </w:tcPr>
          <w:p w14:paraId="49568DD5"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A7F9B">
              <w:rPr>
                <w:rFonts w:asciiTheme="minorHAnsi" w:hAnsiTheme="minorHAnsi" w:cstheme="minorHAnsi"/>
                <w:szCs w:val="20"/>
              </w:rPr>
              <w:t>Assign a nurse or admin staff to track and rebook missed chronic condition management reviews</w:t>
            </w:r>
          </w:p>
        </w:tc>
        <w:tc>
          <w:tcPr>
            <w:tcW w:w="438" w:type="pct"/>
            <w:vAlign w:val="center"/>
          </w:tcPr>
          <w:p w14:paraId="188BF6BA" w14:textId="77777777" w:rsidR="004408F3" w:rsidRPr="007F6EFD"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c>
          <w:tcPr>
            <w:tcW w:w="761" w:type="pct"/>
          </w:tcPr>
          <w:p w14:paraId="4C8508F3"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u w:val="single"/>
              </w:rPr>
            </w:pPr>
          </w:p>
        </w:tc>
        <w:tc>
          <w:tcPr>
            <w:tcW w:w="1575" w:type="pct"/>
          </w:tcPr>
          <w:p w14:paraId="26B521C7"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c>
          <w:tcPr>
            <w:tcW w:w="755" w:type="pct"/>
          </w:tcPr>
          <w:p w14:paraId="0DDD9E6C"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szCs w:val="20"/>
              </w:rPr>
            </w:pPr>
          </w:p>
        </w:tc>
      </w:tr>
      <w:tr w:rsidR="004408F3" w:rsidRPr="005F69FE" w14:paraId="7C1475B7" w14:textId="77777777">
        <w:trPr>
          <w:trHeight w:val="685"/>
        </w:trPr>
        <w:tc>
          <w:tcPr>
            <w:cnfStyle w:val="001000000000" w:firstRow="0" w:lastRow="0" w:firstColumn="1" w:lastColumn="0" w:oddVBand="0" w:evenVBand="0" w:oddHBand="0" w:evenHBand="0" w:firstRowFirstColumn="0" w:firstRowLastColumn="0" w:lastRowFirstColumn="0" w:lastRowLastColumn="0"/>
            <w:tcW w:w="379" w:type="pct"/>
          </w:tcPr>
          <w:p w14:paraId="1FC54C35" w14:textId="77777777" w:rsidR="004408F3" w:rsidRPr="00434690" w:rsidRDefault="004408F3">
            <w:pPr>
              <w:rPr>
                <w:rFonts w:cs="Calibri"/>
                <w:szCs w:val="20"/>
              </w:rPr>
            </w:pPr>
            <w:r w:rsidRPr="00434690">
              <w:rPr>
                <w:rFonts w:asciiTheme="minorHAnsi" w:eastAsia="Calibri" w:hAnsiTheme="minorHAnsi" w:cstheme="minorHAnsi"/>
                <w:szCs w:val="20"/>
              </w:rPr>
              <w:t>2.1</w:t>
            </w:r>
          </w:p>
        </w:tc>
        <w:tc>
          <w:tcPr>
            <w:tcW w:w="1092" w:type="pct"/>
            <w:vAlign w:val="center"/>
          </w:tcPr>
          <w:p w14:paraId="6F094C44" w14:textId="77777777" w:rsidR="004408F3" w:rsidRPr="003A7F9B"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A7F9B">
              <w:rPr>
                <w:rFonts w:asciiTheme="minorHAnsi" w:hAnsiTheme="minorHAnsi" w:cstheme="minorHAnsi"/>
                <w:szCs w:val="20"/>
              </w:rPr>
              <w:t xml:space="preserve">Identify patients at risk of disengagement and develop targeted strategies (e.g., </w:t>
            </w:r>
            <w:proofErr w:type="spellStart"/>
            <w:r w:rsidRPr="003A7F9B">
              <w:rPr>
                <w:rFonts w:asciiTheme="minorHAnsi" w:hAnsiTheme="minorHAnsi" w:cstheme="minorHAnsi"/>
                <w:szCs w:val="20"/>
              </w:rPr>
              <w:t>GoShare</w:t>
            </w:r>
            <w:proofErr w:type="spellEnd"/>
            <w:r w:rsidRPr="003A7F9B">
              <w:rPr>
                <w:rFonts w:asciiTheme="minorHAnsi" w:hAnsiTheme="minorHAnsi" w:cstheme="minorHAnsi"/>
                <w:szCs w:val="20"/>
              </w:rPr>
              <w:t>).</w:t>
            </w:r>
          </w:p>
        </w:tc>
        <w:tc>
          <w:tcPr>
            <w:tcW w:w="438" w:type="pct"/>
            <w:vAlign w:val="center"/>
          </w:tcPr>
          <w:p w14:paraId="52BFC3B0" w14:textId="77777777" w:rsidR="004408F3" w:rsidRPr="007F6EFD"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c>
          <w:tcPr>
            <w:tcW w:w="761" w:type="pct"/>
          </w:tcPr>
          <w:p w14:paraId="21C321DD" w14:textId="77B75D8C"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u w:val="single"/>
              </w:rPr>
            </w:pPr>
            <w:hyperlink r:id="rId234" w:anchor="content-item-434" w:history="1">
              <w:r w:rsidRPr="00CA7E94">
                <w:rPr>
                  <w:rStyle w:val="Hyperlink"/>
                  <w:rFonts w:asciiTheme="minorHAnsi" w:hAnsiTheme="minorHAnsi" w:cstheme="minorHAnsi"/>
                  <w:szCs w:val="20"/>
                  <w:lang w:val="en-US"/>
                </w:rPr>
                <w:t>G</w:t>
              </w:r>
              <w:proofErr w:type="spellStart"/>
              <w:r w:rsidRPr="00CA7E94">
                <w:rPr>
                  <w:rStyle w:val="Hyperlink"/>
                  <w:rFonts w:asciiTheme="minorHAnsi" w:hAnsiTheme="minorHAnsi" w:cstheme="minorHAnsi"/>
                  <w:szCs w:val="20"/>
                </w:rPr>
                <w:t>oShare</w:t>
              </w:r>
              <w:proofErr w:type="spellEnd"/>
              <w:r w:rsidRPr="00CA7E94">
                <w:rPr>
                  <w:rStyle w:val="Hyperlink"/>
                  <w:rFonts w:asciiTheme="minorHAnsi" w:hAnsiTheme="minorHAnsi" w:cstheme="minorHAnsi"/>
                  <w:szCs w:val="20"/>
                </w:rPr>
                <w:t xml:space="preserve"> D</w:t>
              </w:r>
              <w:proofErr w:type="spellStart"/>
              <w:r w:rsidRPr="00CA7E94">
                <w:rPr>
                  <w:rStyle w:val="Hyperlink"/>
                  <w:rFonts w:asciiTheme="minorHAnsi" w:hAnsiTheme="minorHAnsi" w:cstheme="minorHAnsi"/>
                  <w:szCs w:val="20"/>
                  <w:lang w:val="en-US"/>
                </w:rPr>
                <w:t>iabetes</w:t>
              </w:r>
              <w:proofErr w:type="spellEnd"/>
              <w:r w:rsidRPr="00CA7E94">
                <w:rPr>
                  <w:rStyle w:val="Hyperlink"/>
                  <w:rFonts w:asciiTheme="minorHAnsi" w:hAnsiTheme="minorHAnsi" w:cstheme="minorHAnsi"/>
                  <w:szCs w:val="20"/>
                  <w:lang w:val="en-US"/>
                </w:rPr>
                <w:t xml:space="preserve"> </w:t>
              </w:r>
              <w:r w:rsidR="003D6999">
                <w:rPr>
                  <w:rStyle w:val="Hyperlink"/>
                  <w:rFonts w:asciiTheme="minorHAnsi" w:hAnsiTheme="minorHAnsi" w:cstheme="minorHAnsi"/>
                  <w:szCs w:val="20"/>
                  <w:lang w:val="en-US"/>
                </w:rPr>
                <w:t>Management plan</w:t>
              </w:r>
            </w:hyperlink>
          </w:p>
        </w:tc>
        <w:tc>
          <w:tcPr>
            <w:tcW w:w="1575" w:type="pct"/>
          </w:tcPr>
          <w:p w14:paraId="55F6D67A"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c>
          <w:tcPr>
            <w:tcW w:w="755" w:type="pct"/>
          </w:tcPr>
          <w:p w14:paraId="798EF330"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szCs w:val="20"/>
              </w:rPr>
            </w:pPr>
          </w:p>
        </w:tc>
      </w:tr>
      <w:tr w:rsidR="004408F3" w:rsidRPr="005F69FE" w14:paraId="63FCD83B" w14:textId="77777777">
        <w:trPr>
          <w:trHeight w:val="20"/>
        </w:trPr>
        <w:tc>
          <w:tcPr>
            <w:cnfStyle w:val="001000000000" w:firstRow="0" w:lastRow="0" w:firstColumn="1" w:lastColumn="0" w:oddVBand="0" w:evenVBand="0" w:oddHBand="0" w:evenHBand="0" w:firstRowFirstColumn="0" w:firstRowLastColumn="0" w:lastRowFirstColumn="0" w:lastRowLastColumn="0"/>
            <w:tcW w:w="379" w:type="pct"/>
          </w:tcPr>
          <w:p w14:paraId="37F4E24B" w14:textId="77777777" w:rsidR="004408F3" w:rsidRPr="00434690" w:rsidRDefault="004408F3">
            <w:pPr>
              <w:rPr>
                <w:rFonts w:asciiTheme="minorHAnsi" w:eastAsia="Calibri" w:hAnsiTheme="minorHAnsi" w:cstheme="minorHAnsi"/>
                <w:szCs w:val="20"/>
              </w:rPr>
            </w:pPr>
            <w:r>
              <w:rPr>
                <w:rFonts w:asciiTheme="minorHAnsi" w:eastAsia="Calibri" w:hAnsiTheme="minorHAnsi" w:cstheme="minorHAnsi"/>
                <w:szCs w:val="20"/>
              </w:rPr>
              <w:t>2.2</w:t>
            </w:r>
          </w:p>
        </w:tc>
        <w:tc>
          <w:tcPr>
            <w:tcW w:w="1092" w:type="pct"/>
          </w:tcPr>
          <w:p w14:paraId="489A37FA"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A7F9B">
              <w:rPr>
                <w:rFonts w:asciiTheme="minorHAnsi" w:hAnsiTheme="minorHAnsi" w:cstheme="minorHAnsi"/>
                <w:szCs w:val="20"/>
              </w:rPr>
              <w:t xml:space="preserve">Create </w:t>
            </w:r>
            <w:r>
              <w:rPr>
                <w:rFonts w:asciiTheme="minorHAnsi" w:hAnsiTheme="minorHAnsi" w:cstheme="minorHAnsi"/>
                <w:szCs w:val="20"/>
              </w:rPr>
              <w:t>p</w:t>
            </w:r>
            <w:r w:rsidRPr="003A7F9B">
              <w:rPr>
                <w:rFonts w:asciiTheme="minorHAnsi" w:hAnsiTheme="minorHAnsi" w:cstheme="minorHAnsi"/>
                <w:szCs w:val="20"/>
              </w:rPr>
              <w:t>atient-centred goals with more frequent reviews i.e. weight management, lifestyle, mental health, chronic pain, blood glucose levels, smoking cessation</w:t>
            </w:r>
          </w:p>
        </w:tc>
        <w:tc>
          <w:tcPr>
            <w:tcW w:w="438" w:type="pct"/>
          </w:tcPr>
          <w:p w14:paraId="5F625EC4"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c>
          <w:tcPr>
            <w:tcW w:w="761" w:type="pct"/>
          </w:tcPr>
          <w:p w14:paraId="5BDA6316"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hyperlink r:id="rId235" w:history="1">
              <w:r w:rsidRPr="00CA7E94">
                <w:rPr>
                  <w:rStyle w:val="Hyperlink"/>
                  <w:rFonts w:asciiTheme="minorHAnsi" w:hAnsiTheme="minorHAnsi" w:cstheme="minorHAnsi"/>
                  <w:szCs w:val="20"/>
                </w:rPr>
                <w:t>2KG Challenge</w:t>
              </w:r>
            </w:hyperlink>
            <w:r w:rsidRPr="00CA7E94">
              <w:rPr>
                <w:rFonts w:asciiTheme="minorHAnsi" w:hAnsiTheme="minorHAnsi" w:cstheme="minorHAnsi"/>
                <w:szCs w:val="20"/>
              </w:rPr>
              <w:t xml:space="preserve"> </w:t>
            </w:r>
          </w:p>
          <w:p w14:paraId="641833AF"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CA7E94">
              <w:rPr>
                <w:rFonts w:asciiTheme="minorHAnsi" w:hAnsiTheme="minorHAnsi" w:cstheme="minorHAnsi"/>
                <w:szCs w:val="20"/>
              </w:rPr>
              <w:t xml:space="preserve">CAT4 </w:t>
            </w:r>
            <w:hyperlink r:id="rId236">
              <w:r w:rsidRPr="00CA7E94">
                <w:rPr>
                  <w:rFonts w:asciiTheme="minorHAnsi" w:hAnsiTheme="minorHAnsi" w:cstheme="minorHAnsi"/>
                  <w:color w:val="006FC0"/>
                  <w:szCs w:val="20"/>
                  <w:u w:val="single" w:color="006FC0"/>
                </w:rPr>
                <w:t>Physical</w:t>
              </w:r>
            </w:hyperlink>
            <w:r w:rsidRPr="00CA7E94">
              <w:rPr>
                <w:rFonts w:asciiTheme="minorHAnsi" w:hAnsiTheme="minorHAnsi" w:cstheme="minorHAnsi"/>
                <w:color w:val="006FC0"/>
                <w:szCs w:val="20"/>
                <w:u w:val="single" w:color="006FC0"/>
              </w:rPr>
              <w:t xml:space="preserve"> </w:t>
            </w:r>
            <w:hyperlink r:id="rId237">
              <w:r w:rsidRPr="00CA7E94">
                <w:rPr>
                  <w:rFonts w:asciiTheme="minorHAnsi" w:hAnsiTheme="minorHAnsi" w:cstheme="minorHAnsi"/>
                  <w:color w:val="006FC0"/>
                  <w:szCs w:val="20"/>
                  <w:u w:val="single" w:color="006FC0"/>
                </w:rPr>
                <w:t>activity</w:t>
              </w:r>
            </w:hyperlink>
          </w:p>
          <w:p w14:paraId="0F83A19C"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CA7E94">
              <w:rPr>
                <w:rFonts w:asciiTheme="minorHAnsi" w:hAnsiTheme="minorHAnsi" w:cstheme="minorHAnsi"/>
                <w:szCs w:val="20"/>
              </w:rPr>
              <w:t xml:space="preserve">CAT4 </w:t>
            </w:r>
            <w:hyperlink r:id="rId238" w:history="1">
              <w:r w:rsidRPr="00CA7E94">
                <w:rPr>
                  <w:rStyle w:val="Hyperlink"/>
                  <w:rFonts w:asciiTheme="minorHAnsi" w:hAnsiTheme="minorHAnsi" w:cstheme="minorHAnsi"/>
                  <w:szCs w:val="20"/>
                </w:rPr>
                <w:t>Mental Health</w:t>
              </w:r>
            </w:hyperlink>
            <w:r w:rsidRPr="00CA7E94">
              <w:rPr>
                <w:rFonts w:asciiTheme="minorHAnsi" w:hAnsiTheme="minorHAnsi" w:cstheme="minorHAnsi"/>
                <w:szCs w:val="20"/>
              </w:rPr>
              <w:t xml:space="preserve"> </w:t>
            </w:r>
          </w:p>
          <w:p w14:paraId="47DB99C4"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CA7E94">
              <w:rPr>
                <w:rFonts w:asciiTheme="minorHAnsi" w:hAnsiTheme="minorHAnsi" w:cstheme="minorHAnsi"/>
                <w:szCs w:val="20"/>
              </w:rPr>
              <w:t xml:space="preserve">CAT4 </w:t>
            </w:r>
            <w:hyperlink r:id="rId239" w:history="1">
              <w:r w:rsidRPr="00CA7E94">
                <w:rPr>
                  <w:rStyle w:val="Hyperlink"/>
                  <w:rFonts w:asciiTheme="minorHAnsi" w:hAnsiTheme="minorHAnsi" w:cstheme="minorHAnsi"/>
                  <w:szCs w:val="20"/>
                </w:rPr>
                <w:t>Chronic Conditions</w:t>
              </w:r>
            </w:hyperlink>
          </w:p>
          <w:p w14:paraId="4EA6C19A" w14:textId="77777777" w:rsidR="004408F3" w:rsidRPr="00CA7E94" w:rsidRDefault="004408F3" w:rsidP="00A73AA3">
            <w:pPr>
              <w:pStyle w:val="ListParagraph"/>
              <w:widowControl/>
              <w:numPr>
                <w:ilvl w:val="0"/>
                <w:numId w:val="14"/>
              </w:numPr>
              <w:spacing w:after="0"/>
              <w:ind w:left="395"/>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CA7E94">
              <w:rPr>
                <w:rFonts w:asciiTheme="minorHAnsi" w:hAnsiTheme="minorHAnsi" w:cstheme="minorHAnsi"/>
                <w:szCs w:val="20"/>
              </w:rPr>
              <w:t xml:space="preserve">CAT4 </w:t>
            </w:r>
            <w:hyperlink r:id="rId240" w:history="1">
              <w:r w:rsidRPr="00CA7E94">
                <w:rPr>
                  <w:rStyle w:val="Hyperlink"/>
                  <w:rFonts w:asciiTheme="minorHAnsi" w:hAnsiTheme="minorHAnsi" w:cstheme="minorHAnsi"/>
                  <w:szCs w:val="20"/>
                </w:rPr>
                <w:t>Smoking cessation</w:t>
              </w:r>
            </w:hyperlink>
          </w:p>
        </w:tc>
        <w:tc>
          <w:tcPr>
            <w:tcW w:w="1575" w:type="pct"/>
          </w:tcPr>
          <w:p w14:paraId="6E5E2322" w14:textId="77777777" w:rsidR="004408F3" w:rsidRPr="00985A3F"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rPr>
            </w:pPr>
          </w:p>
        </w:tc>
        <w:tc>
          <w:tcPr>
            <w:tcW w:w="755" w:type="pct"/>
          </w:tcPr>
          <w:p w14:paraId="2C76C8A9"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eastAsia="Calibri" w:hAnsiTheme="minorHAnsi" w:cstheme="minorHAnsi"/>
                <w:szCs w:val="20"/>
              </w:rPr>
            </w:pPr>
          </w:p>
        </w:tc>
      </w:tr>
      <w:tr w:rsidR="004408F3" w:rsidRPr="005F69FE" w14:paraId="6514CDF5" w14:textId="77777777">
        <w:trPr>
          <w:trHeight w:val="20"/>
        </w:trPr>
        <w:tc>
          <w:tcPr>
            <w:cnfStyle w:val="001000000000" w:firstRow="0" w:lastRow="0" w:firstColumn="1" w:lastColumn="0" w:oddVBand="0" w:evenVBand="0" w:oddHBand="0" w:evenHBand="0" w:firstRowFirstColumn="0" w:firstRowLastColumn="0" w:lastRowFirstColumn="0" w:lastRowLastColumn="0"/>
            <w:tcW w:w="379" w:type="pct"/>
            <w:shd w:val="clear" w:color="auto" w:fill="002060"/>
          </w:tcPr>
          <w:p w14:paraId="76002B4B" w14:textId="77777777" w:rsidR="004408F3" w:rsidRPr="008131E7" w:rsidRDefault="004408F3">
            <w:pPr>
              <w:jc w:val="center"/>
              <w:rPr>
                <w:rFonts w:cs="Calibri"/>
                <w:b w:val="0"/>
                <w:bCs w:val="0"/>
                <w:color w:val="FFFFFF" w:themeColor="background1"/>
              </w:rPr>
            </w:pPr>
            <w:r w:rsidRPr="008131E7">
              <w:rPr>
                <w:rFonts w:cs="Calibri"/>
                <w:color w:val="FFFFFF" w:themeColor="background1"/>
              </w:rPr>
              <w:t>Summary of results</w:t>
            </w:r>
          </w:p>
        </w:tc>
        <w:tc>
          <w:tcPr>
            <w:tcW w:w="4621" w:type="pct"/>
            <w:gridSpan w:val="5"/>
            <w:shd w:val="clear" w:color="auto" w:fill="E7E6E6"/>
            <w:vAlign w:val="center"/>
          </w:tcPr>
          <w:p w14:paraId="7F89D09B" w14:textId="77777777" w:rsidR="004408F3" w:rsidRPr="005F69FE" w:rsidRDefault="004408F3">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color w:val="000000"/>
                <w:szCs w:val="20"/>
              </w:rPr>
            </w:pPr>
          </w:p>
        </w:tc>
      </w:tr>
    </w:tbl>
    <w:p w14:paraId="6A2E0F63" w14:textId="77777777" w:rsidR="004408F3" w:rsidRPr="00985A3F" w:rsidRDefault="004408F3" w:rsidP="004408F3">
      <w:pPr>
        <w:pStyle w:val="NoSpacing"/>
        <w:rPr>
          <w:sz w:val="16"/>
          <w:szCs w:val="16"/>
        </w:rPr>
      </w:pPr>
    </w:p>
    <w:p w14:paraId="04112B93" w14:textId="77777777" w:rsidR="004408F3" w:rsidRDefault="004408F3" w:rsidP="004408F3">
      <w:pPr>
        <w:rPr>
          <w:highlight w:val="yellow"/>
        </w:rPr>
      </w:pPr>
    </w:p>
    <w:p w14:paraId="764F4FD3" w14:textId="37E997D9" w:rsidR="007B45B0" w:rsidRDefault="007B45B0" w:rsidP="007B45B0">
      <w:pPr>
        <w:rPr>
          <w:b/>
        </w:rPr>
      </w:pPr>
    </w:p>
    <w:p w14:paraId="528F946A" w14:textId="77777777" w:rsidR="007B45B0" w:rsidRDefault="007B45B0" w:rsidP="004B5A78">
      <w:pPr>
        <w:pStyle w:val="Heading2"/>
      </w:pPr>
    </w:p>
    <w:p w14:paraId="6D492AB6" w14:textId="508CAA83" w:rsidR="006C2EAD" w:rsidRDefault="00CE2950" w:rsidP="004B5A78">
      <w:pPr>
        <w:pStyle w:val="Heading2"/>
      </w:pPr>
      <w:bookmarkStart w:id="160" w:name="_Appendix_4_-"/>
      <w:bookmarkStart w:id="161" w:name="_Appendix_5_-"/>
      <w:bookmarkStart w:id="162" w:name="_Toc196206855"/>
      <w:bookmarkStart w:id="163" w:name="_Toc196832796"/>
      <w:bookmarkEnd w:id="160"/>
      <w:bookmarkEnd w:id="161"/>
      <w:r>
        <w:t xml:space="preserve">Appendix </w:t>
      </w:r>
      <w:r w:rsidR="006412E2">
        <w:t>4</w:t>
      </w:r>
      <w:r>
        <w:t xml:space="preserve"> - </w:t>
      </w:r>
      <w:r w:rsidR="006C2EAD" w:rsidRPr="006C2EAD">
        <w:t>Claiming workflow</w:t>
      </w:r>
      <w:bookmarkEnd w:id="162"/>
      <w:r>
        <w:t xml:space="preserve"> - </w:t>
      </w:r>
      <w:r w:rsidR="003D6999">
        <w:t>Management plan</w:t>
      </w:r>
      <w:r w:rsidR="00FD3B06" w:rsidRPr="006C2EAD">
        <w:t xml:space="preserve"> </w:t>
      </w:r>
      <w:r w:rsidR="00FD3B06">
        <w:t>(</w:t>
      </w:r>
      <w:r w:rsidR="006C2EAD" w:rsidRPr="006C2EAD">
        <w:t>GP</w:t>
      </w:r>
      <w:r w:rsidR="00BE7A64">
        <w:t>CM</w:t>
      </w:r>
      <w:r w:rsidR="006C2EAD" w:rsidRPr="006C2EAD">
        <w:t xml:space="preserve">MP </w:t>
      </w:r>
      <w:bookmarkEnd w:id="163"/>
      <w:r w:rsidR="00797CFA">
        <w:t>965 or 92029</w:t>
      </w:r>
      <w:r w:rsidR="00FD3B06">
        <w:t>)</w:t>
      </w:r>
    </w:p>
    <w:p w14:paraId="6FD14DA8" w14:textId="77777777" w:rsidR="009F47D2" w:rsidRPr="009F47D2" w:rsidRDefault="009F47D2" w:rsidP="009F47D2"/>
    <w:p w14:paraId="2AF88613" w14:textId="77777777" w:rsidR="006C2EAD" w:rsidRPr="006C2EAD" w:rsidRDefault="006C2EAD" w:rsidP="006C2EAD">
      <w:pPr>
        <w:widowControl/>
        <w:spacing w:after="160" w:line="259" w:lineRule="auto"/>
        <w:rPr>
          <w:rFonts w:ascii="Roboto" w:eastAsia="Calibri" w:hAnsi="Roboto" w:cs="Arial"/>
          <w:color w:val="595959"/>
          <w:sz w:val="19"/>
          <w:lang w:val="en-US"/>
        </w:rPr>
      </w:pPr>
      <w:r w:rsidRPr="006C2EAD">
        <w:rPr>
          <w:rFonts w:ascii="Roboto" w:eastAsia="Calibri" w:hAnsi="Roboto" w:cs="Arial"/>
          <w:noProof/>
          <w:color w:val="595959"/>
          <w:sz w:val="19"/>
          <w:lang w:val="en-US"/>
          <w14:ligatures w14:val="standardContextual"/>
        </w:rPr>
        <mc:AlternateContent>
          <mc:Choice Requires="wps">
            <w:drawing>
              <wp:anchor distT="0" distB="0" distL="114300" distR="114300" simplePos="0" relativeHeight="251658273" behindDoc="0" locked="0" layoutInCell="1" allowOverlap="1" wp14:anchorId="2DF240F7" wp14:editId="538E98F0">
                <wp:simplePos x="0" y="0"/>
                <wp:positionH relativeFrom="margin">
                  <wp:posOffset>-635</wp:posOffset>
                </wp:positionH>
                <wp:positionV relativeFrom="paragraph">
                  <wp:posOffset>7186930</wp:posOffset>
                </wp:positionV>
                <wp:extent cx="6210300" cy="781050"/>
                <wp:effectExtent l="0" t="0" r="19050" b="19050"/>
                <wp:wrapNone/>
                <wp:docPr id="975818934" name="Rectangle 87"/>
                <wp:cNvGraphicFramePr/>
                <a:graphic xmlns:a="http://schemas.openxmlformats.org/drawingml/2006/main">
                  <a:graphicData uri="http://schemas.microsoft.com/office/word/2010/wordprocessingShape">
                    <wps:wsp>
                      <wps:cNvSpPr/>
                      <wps:spPr>
                        <a:xfrm>
                          <a:off x="0" y="0"/>
                          <a:ext cx="6210300" cy="781050"/>
                        </a:xfrm>
                        <a:prstGeom prst="roundRect">
                          <a:avLst/>
                        </a:prstGeom>
                        <a:solidFill>
                          <a:sysClr val="window" lastClr="FFFFFF">
                            <a:lumMod val="95000"/>
                          </a:sysClr>
                        </a:solidFill>
                        <a:ln w="12700" cap="flat" cmpd="sng" algn="ctr">
                          <a:solidFill>
                            <a:srgbClr val="156082"/>
                          </a:solidFill>
                          <a:prstDash val="solid"/>
                          <a:miter lim="800000"/>
                        </a:ln>
                        <a:effectLst/>
                      </wps:spPr>
                      <wps:txbx>
                        <w:txbxContent>
                          <w:p w14:paraId="2912E15B" w14:textId="77777777" w:rsidR="006C2EAD" w:rsidRPr="00D9593C" w:rsidRDefault="006C2EAD" w:rsidP="006C2EAD">
                            <w:pPr>
                              <w:jc w:val="center"/>
                              <w:rPr>
                                <w:lang w:val="en-US"/>
                              </w:rPr>
                            </w:pPr>
                            <w:r w:rsidRPr="00846E88">
                              <w:rPr>
                                <w:spacing w:val="-2"/>
                              </w:rPr>
                              <w:t>CCM</w:t>
                            </w:r>
                            <w:r>
                              <w:rPr>
                                <w:spacing w:val="-3"/>
                              </w:rPr>
                              <w:t xml:space="preserve"> </w:t>
                            </w:r>
                            <w:r>
                              <w:rPr>
                                <w:spacing w:val="-2"/>
                              </w:rPr>
                              <w:t>services</w:t>
                            </w:r>
                            <w:r>
                              <w:rPr>
                                <w:spacing w:val="-3"/>
                              </w:rPr>
                              <w:t xml:space="preserve"> </w:t>
                            </w:r>
                            <w:r>
                              <w:rPr>
                                <w:spacing w:val="-2"/>
                              </w:rPr>
                              <w:t>may</w:t>
                            </w:r>
                            <w:r>
                              <w:rPr>
                                <w:spacing w:val="-3"/>
                              </w:rPr>
                              <w:t xml:space="preserve"> </w:t>
                            </w:r>
                            <w:r>
                              <w:rPr>
                                <w:spacing w:val="-2"/>
                              </w:rPr>
                              <w:t>be</w:t>
                            </w:r>
                            <w:r>
                              <w:rPr>
                                <w:spacing w:val="-3"/>
                              </w:rPr>
                              <w:t xml:space="preserve"> </w:t>
                            </w:r>
                            <w:r>
                              <w:rPr>
                                <w:spacing w:val="-2"/>
                              </w:rPr>
                              <w:t>provided</w:t>
                            </w:r>
                            <w:r>
                              <w:rPr>
                                <w:spacing w:val="-3"/>
                              </w:rPr>
                              <w:t xml:space="preserve"> </w:t>
                            </w:r>
                            <w:r>
                              <w:rPr>
                                <w:spacing w:val="-2"/>
                              </w:rPr>
                              <w:t>more</w:t>
                            </w:r>
                            <w:r>
                              <w:rPr>
                                <w:spacing w:val="-3"/>
                              </w:rPr>
                              <w:t xml:space="preserve"> </w:t>
                            </w:r>
                            <w:r>
                              <w:rPr>
                                <w:spacing w:val="-2"/>
                              </w:rPr>
                              <w:t>frequently</w:t>
                            </w:r>
                            <w:r>
                              <w:rPr>
                                <w:spacing w:val="-3"/>
                              </w:rPr>
                              <w:t xml:space="preserve"> </w:t>
                            </w:r>
                            <w:r>
                              <w:rPr>
                                <w:spacing w:val="-2"/>
                              </w:rPr>
                              <w:t>in</w:t>
                            </w:r>
                            <w:r>
                              <w:rPr>
                                <w:spacing w:val="-3"/>
                              </w:rPr>
                              <w:t xml:space="preserve"> </w:t>
                            </w:r>
                            <w:r>
                              <w:rPr>
                                <w:spacing w:val="-2"/>
                              </w:rPr>
                              <w:t>exceptional</w:t>
                            </w:r>
                            <w:r>
                              <w:rPr>
                                <w:spacing w:val="-3"/>
                              </w:rPr>
                              <w:t xml:space="preserve"> </w:t>
                            </w:r>
                            <w:r>
                              <w:rPr>
                                <w:spacing w:val="-2"/>
                              </w:rPr>
                              <w:t>circumstances.</w:t>
                            </w:r>
                            <w:r>
                              <w:rPr>
                                <w:spacing w:val="-3"/>
                              </w:rPr>
                              <w:t xml:space="preserve"> </w:t>
                            </w:r>
                            <w:r>
                              <w:rPr>
                                <w:spacing w:val="-2"/>
                              </w:rPr>
                              <w:t>Exceptional</w:t>
                            </w:r>
                            <w:r>
                              <w:rPr>
                                <w:spacing w:val="-3"/>
                              </w:rPr>
                              <w:t xml:space="preserve"> </w:t>
                            </w:r>
                            <w:r>
                              <w:rPr>
                                <w:spacing w:val="-2"/>
                              </w:rPr>
                              <w:t xml:space="preserve">circumstances </w:t>
                            </w:r>
                            <w:r>
                              <w:t>exist</w:t>
                            </w:r>
                            <w:r>
                              <w:rPr>
                                <w:spacing w:val="-3"/>
                              </w:rPr>
                              <w:t xml:space="preserve"> </w:t>
                            </w:r>
                            <w:r>
                              <w:t>for</w:t>
                            </w:r>
                            <w:r>
                              <w:rPr>
                                <w:spacing w:val="-3"/>
                              </w:rPr>
                              <w:t xml:space="preserve"> </w:t>
                            </w:r>
                            <w:r>
                              <w:t>a</w:t>
                            </w:r>
                            <w:r>
                              <w:rPr>
                                <w:spacing w:val="-3"/>
                              </w:rPr>
                              <w:t xml:space="preserve"> </w:t>
                            </w:r>
                            <w:r>
                              <w:t>patient</w:t>
                            </w:r>
                            <w:r>
                              <w:rPr>
                                <w:spacing w:val="-3"/>
                              </w:rPr>
                              <w:t xml:space="preserve"> </w:t>
                            </w:r>
                            <w:r>
                              <w:t>if</w:t>
                            </w:r>
                            <w:r>
                              <w:rPr>
                                <w:spacing w:val="-3"/>
                              </w:rPr>
                              <w:t xml:space="preserve"> </w:t>
                            </w:r>
                            <w:r>
                              <w:t>there</w:t>
                            </w:r>
                            <w:r>
                              <w:rPr>
                                <w:spacing w:val="-3"/>
                              </w:rPr>
                              <w:t xml:space="preserve"> </w:t>
                            </w:r>
                            <w:r>
                              <w:t>has</w:t>
                            </w:r>
                            <w:r>
                              <w:rPr>
                                <w:spacing w:val="-3"/>
                              </w:rPr>
                              <w:t xml:space="preserve"> </w:t>
                            </w:r>
                            <w:r>
                              <w:t>been</w:t>
                            </w:r>
                            <w:r>
                              <w:rPr>
                                <w:spacing w:val="-3"/>
                              </w:rPr>
                              <w:t xml:space="preserve"> </w:t>
                            </w:r>
                            <w:r>
                              <w:t>a</w:t>
                            </w:r>
                            <w:r>
                              <w:rPr>
                                <w:spacing w:val="-3"/>
                              </w:rPr>
                              <w:t xml:space="preserve"> </w:t>
                            </w:r>
                            <w:r>
                              <w:t>significant</w:t>
                            </w:r>
                            <w:r>
                              <w:rPr>
                                <w:spacing w:val="-3"/>
                              </w:rPr>
                              <w:t xml:space="preserve"> </w:t>
                            </w:r>
                            <w:r>
                              <w:t>change</w:t>
                            </w:r>
                            <w:r>
                              <w:rPr>
                                <w:spacing w:val="-3"/>
                              </w:rPr>
                              <w:t xml:space="preserve"> </w:t>
                            </w:r>
                            <w:r>
                              <w:t>in</w:t>
                            </w:r>
                            <w:r>
                              <w:rPr>
                                <w:spacing w:val="-3"/>
                              </w:rPr>
                              <w:t xml:space="preserve"> </w:t>
                            </w:r>
                            <w:r>
                              <w:t>the</w:t>
                            </w:r>
                            <w:r>
                              <w:rPr>
                                <w:spacing w:val="-3"/>
                              </w:rPr>
                              <w:t xml:space="preserve"> </w:t>
                            </w:r>
                            <w:r>
                              <w:t>patient’s</w:t>
                            </w:r>
                            <w:r>
                              <w:rPr>
                                <w:spacing w:val="-3"/>
                              </w:rPr>
                              <w:t xml:space="preserve"> </w:t>
                            </w:r>
                            <w:r>
                              <w:t>clinical</w:t>
                            </w:r>
                            <w:r>
                              <w:rPr>
                                <w:spacing w:val="-3"/>
                              </w:rPr>
                              <w:t xml:space="preserve"> </w:t>
                            </w:r>
                            <w:r>
                              <w:t>condition</w:t>
                            </w:r>
                            <w:r>
                              <w:rPr>
                                <w:spacing w:val="-3"/>
                              </w:rPr>
                              <w:t xml:space="preserve"> </w:t>
                            </w:r>
                            <w:r>
                              <w:t>or</w:t>
                            </w:r>
                            <w:r>
                              <w:rPr>
                                <w:spacing w:val="-3"/>
                              </w:rPr>
                              <w:t xml:space="preserve"> </w:t>
                            </w:r>
                            <w:r>
                              <w:t>care requirements</w:t>
                            </w:r>
                            <w:r>
                              <w:rPr>
                                <w:spacing w:val="-1"/>
                              </w:rPr>
                              <w:t xml:space="preserve"> </w:t>
                            </w:r>
                            <w:r>
                              <w:t>that</w:t>
                            </w:r>
                            <w:r>
                              <w:rPr>
                                <w:spacing w:val="-1"/>
                              </w:rPr>
                              <w:t xml:space="preserve"> </w:t>
                            </w:r>
                            <w:r>
                              <w:t>necessitates</w:t>
                            </w:r>
                            <w:r>
                              <w:rPr>
                                <w:spacing w:val="-1"/>
                              </w:rPr>
                              <w:t xml:space="preserve"> </w:t>
                            </w:r>
                            <w:r>
                              <w:t>the</w:t>
                            </w:r>
                            <w:r>
                              <w:rPr>
                                <w:spacing w:val="-1"/>
                              </w:rPr>
                              <w:t xml:space="preserve"> </w:t>
                            </w:r>
                            <w:r>
                              <w:t>performance</w:t>
                            </w:r>
                            <w:r>
                              <w:rPr>
                                <w:spacing w:val="-1"/>
                              </w:rPr>
                              <w:t xml:space="preserve"> </w:t>
                            </w:r>
                            <w:r>
                              <w:t>of</w:t>
                            </w:r>
                            <w:r>
                              <w:rPr>
                                <w:spacing w:val="-1"/>
                              </w:rPr>
                              <w:t xml:space="preserve"> </w:t>
                            </w:r>
                            <w:r>
                              <w:t>the</w:t>
                            </w:r>
                            <w:r>
                              <w:rPr>
                                <w:spacing w:val="-1"/>
                              </w:rPr>
                              <w:t xml:space="preserve"> </w:t>
                            </w:r>
                            <w:r>
                              <w:t>service</w:t>
                            </w:r>
                            <w:r>
                              <w:rPr>
                                <w:spacing w:val="-1"/>
                              </w:rPr>
                              <w:t xml:space="preserve"> </w:t>
                            </w:r>
                            <w:r>
                              <w:t>for</w:t>
                            </w:r>
                            <w:r>
                              <w:rPr>
                                <w:spacing w:val="-1"/>
                              </w:rPr>
                              <w:t xml:space="preserve"> </w:t>
                            </w:r>
                            <w:r>
                              <w:t>the</w:t>
                            </w:r>
                            <w:r>
                              <w:rPr>
                                <w:spacing w:val="-1"/>
                              </w:rPr>
                              <w:t xml:space="preserve"> </w:t>
                            </w:r>
                            <w:r>
                              <w:t>patient.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DF240F7" id="Rectangle 87" o:spid="_x0000_s1127" style="position:absolute;margin-left:-.05pt;margin-top:565.9pt;width:489pt;height:61.5pt;z-index:25165827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6ygrhwIAABQFAAAOAAAAZHJzL2Uyb0RvYy54bWysVN1v2yAQf5+0/wHxvtrOmjSN6lRRokyT&#10;ujZaO/WZYBwjAceAxM7++h04X+32NM0P+I477uPH77i777QiO+G8BFPS4iqnRBgOlTSbkv54WX4a&#10;U+IDMxVTYERJ98LT++nHD3etnYgBNKAq4QgGMX7S2pI2IdhJlnneCM38FVhh0FiD0yyg6jZZ5ViL&#10;0bXKBnk+ylpwlXXAhfe4u+iNdJri17Xg4amuvQhElRRrC2l1aV3HNZvescnGMdtIfiiD/UMVmkmD&#10;SU+hFiwwsnXyj1Bacgce6nDFQWdQ15KL1AN2U+TvunlumBWpFwTH2xNM/v+F5Y+7Z7tyCENr/cSj&#10;GLvoaqfjH+sjXQJrfwJLdIFw3BwNivxzjphytN2Mi3yY0MzOp63z4YsATaJQUgdbU33HG0lAsd2D&#10;D5gW/Y9+MaMHJaulVCopez9XjuwYXh7eeQUtJYr5gJslXaYvxVJb/Q2q3u92mGNRfWCfzqccb+Iq&#10;Q1ok6+Amlc+QdrViATvRtiqpNxtKmNogn3lwKcGb095t1qeyiuEoHw+O+S6Lj10tmG/6slKEnm1a&#10;BqS8krqkY6z1VK0ysWeRSHvA5nwnUQrduiMSKxyPYqS4tYZqv3LEQU9sb/lSYt4HBGnFHDIZ7wen&#10;MzzhUivAruEgUdKA+/W3/eiPBEMrJS1OBiLyc8ucQOy/GqTebXF9HUcpKdfDmwEq7tKyvrSYrZ4D&#10;3l+B74DlSYz+QR3F2oF+xSGexaxoYoZj7h77gzIP/cTiM8DFbJbccHwsCw/m2fIYPEIXEX/pXpmz&#10;B8YF5OojHKeITd5xrveNJw3MtgFqmQh5xhWZExUcvcShwzMRZ/tST17nx2z6GwAA//8DAFBLAwQU&#10;AAYACAAAACEAe90Bzt4AAAALAQAADwAAAGRycy9kb3ducmV2LnhtbEyPy07DMBBF90j8gzVI7Fon&#10;DdA2xKkgEuxpQRU7Nx6cQDyObLcNf8+wguXcObqPajO5QZwwxN6TgnyegUBqvenJKnjdPc1WIGLS&#10;ZPTgCRV8Y4RNfXlR6dL4M73gaZusYBOKpVbQpTSWUsa2Q6fj3I9I/PvwwenEZ7DSBH1mczfIRZbd&#10;Sad74oROj9h02H5tj07B+755TM9NsEWPe2P12y5OxadS11fTwz2IhFP6g+G3PleHmjsd/JFMFIOC&#10;Wc4gy3mR8wQG1svlGsSBpcXtzQpkXcn/G+ofAAAA//8DAFBLAQItABQABgAIAAAAIQC2gziS/gAA&#10;AOEBAAATAAAAAAAAAAAAAAAAAAAAAABbQ29udGVudF9UeXBlc10ueG1sUEsBAi0AFAAGAAgAAAAh&#10;ADj9If/WAAAAlAEAAAsAAAAAAAAAAAAAAAAALwEAAF9yZWxzLy5yZWxzUEsBAi0AFAAGAAgAAAAh&#10;AKPrKCuHAgAAFAUAAA4AAAAAAAAAAAAAAAAALgIAAGRycy9lMm9Eb2MueG1sUEsBAi0AFAAGAAgA&#10;AAAhAHvdAc7eAAAACwEAAA8AAAAAAAAAAAAAAAAA4QQAAGRycy9kb3ducmV2LnhtbFBLBQYAAAAA&#10;BAAEAPMAAADsBQAAAAA=&#10;" fillcolor="#f2f2f2" strokecolor="#156082" strokeweight="1pt">
                <v:stroke joinstyle="miter"/>
                <v:textbox>
                  <w:txbxContent>
                    <w:p w14:paraId="2912E15B" w14:textId="77777777" w:rsidR="006C2EAD" w:rsidRPr="00D9593C" w:rsidRDefault="006C2EAD" w:rsidP="006C2EAD">
                      <w:pPr>
                        <w:jc w:val="center"/>
                        <w:rPr>
                          <w:lang w:val="en-US"/>
                        </w:rPr>
                      </w:pPr>
                      <w:r w:rsidRPr="00846E88">
                        <w:rPr>
                          <w:spacing w:val="-2"/>
                        </w:rPr>
                        <w:t>CCM</w:t>
                      </w:r>
                      <w:r>
                        <w:rPr>
                          <w:spacing w:val="-3"/>
                        </w:rPr>
                        <w:t xml:space="preserve"> </w:t>
                      </w:r>
                      <w:r>
                        <w:rPr>
                          <w:spacing w:val="-2"/>
                        </w:rPr>
                        <w:t>services</w:t>
                      </w:r>
                      <w:r>
                        <w:rPr>
                          <w:spacing w:val="-3"/>
                        </w:rPr>
                        <w:t xml:space="preserve"> </w:t>
                      </w:r>
                      <w:r>
                        <w:rPr>
                          <w:spacing w:val="-2"/>
                        </w:rPr>
                        <w:t>may</w:t>
                      </w:r>
                      <w:r>
                        <w:rPr>
                          <w:spacing w:val="-3"/>
                        </w:rPr>
                        <w:t xml:space="preserve"> </w:t>
                      </w:r>
                      <w:r>
                        <w:rPr>
                          <w:spacing w:val="-2"/>
                        </w:rPr>
                        <w:t>be</w:t>
                      </w:r>
                      <w:r>
                        <w:rPr>
                          <w:spacing w:val="-3"/>
                        </w:rPr>
                        <w:t xml:space="preserve"> </w:t>
                      </w:r>
                      <w:r>
                        <w:rPr>
                          <w:spacing w:val="-2"/>
                        </w:rPr>
                        <w:t>provided</w:t>
                      </w:r>
                      <w:r>
                        <w:rPr>
                          <w:spacing w:val="-3"/>
                        </w:rPr>
                        <w:t xml:space="preserve"> </w:t>
                      </w:r>
                      <w:r>
                        <w:rPr>
                          <w:spacing w:val="-2"/>
                        </w:rPr>
                        <w:t>more</w:t>
                      </w:r>
                      <w:r>
                        <w:rPr>
                          <w:spacing w:val="-3"/>
                        </w:rPr>
                        <w:t xml:space="preserve"> </w:t>
                      </w:r>
                      <w:r>
                        <w:rPr>
                          <w:spacing w:val="-2"/>
                        </w:rPr>
                        <w:t>frequently</w:t>
                      </w:r>
                      <w:r>
                        <w:rPr>
                          <w:spacing w:val="-3"/>
                        </w:rPr>
                        <w:t xml:space="preserve"> </w:t>
                      </w:r>
                      <w:r>
                        <w:rPr>
                          <w:spacing w:val="-2"/>
                        </w:rPr>
                        <w:t>in</w:t>
                      </w:r>
                      <w:r>
                        <w:rPr>
                          <w:spacing w:val="-3"/>
                        </w:rPr>
                        <w:t xml:space="preserve"> </w:t>
                      </w:r>
                      <w:r>
                        <w:rPr>
                          <w:spacing w:val="-2"/>
                        </w:rPr>
                        <w:t>exceptional</w:t>
                      </w:r>
                      <w:r>
                        <w:rPr>
                          <w:spacing w:val="-3"/>
                        </w:rPr>
                        <w:t xml:space="preserve"> </w:t>
                      </w:r>
                      <w:r>
                        <w:rPr>
                          <w:spacing w:val="-2"/>
                        </w:rPr>
                        <w:t>circumstances.</w:t>
                      </w:r>
                      <w:r>
                        <w:rPr>
                          <w:spacing w:val="-3"/>
                        </w:rPr>
                        <w:t xml:space="preserve"> </w:t>
                      </w:r>
                      <w:r>
                        <w:rPr>
                          <w:spacing w:val="-2"/>
                        </w:rPr>
                        <w:t>Exceptional</w:t>
                      </w:r>
                      <w:r>
                        <w:rPr>
                          <w:spacing w:val="-3"/>
                        </w:rPr>
                        <w:t xml:space="preserve"> </w:t>
                      </w:r>
                      <w:r>
                        <w:rPr>
                          <w:spacing w:val="-2"/>
                        </w:rPr>
                        <w:t xml:space="preserve">circumstances </w:t>
                      </w:r>
                      <w:r>
                        <w:t>exist</w:t>
                      </w:r>
                      <w:r>
                        <w:rPr>
                          <w:spacing w:val="-3"/>
                        </w:rPr>
                        <w:t xml:space="preserve"> </w:t>
                      </w:r>
                      <w:r>
                        <w:t>for</w:t>
                      </w:r>
                      <w:r>
                        <w:rPr>
                          <w:spacing w:val="-3"/>
                        </w:rPr>
                        <w:t xml:space="preserve"> </w:t>
                      </w:r>
                      <w:r>
                        <w:t>a</w:t>
                      </w:r>
                      <w:r>
                        <w:rPr>
                          <w:spacing w:val="-3"/>
                        </w:rPr>
                        <w:t xml:space="preserve"> </w:t>
                      </w:r>
                      <w:r>
                        <w:t>patient</w:t>
                      </w:r>
                      <w:r>
                        <w:rPr>
                          <w:spacing w:val="-3"/>
                        </w:rPr>
                        <w:t xml:space="preserve"> </w:t>
                      </w:r>
                      <w:r>
                        <w:t>if</w:t>
                      </w:r>
                      <w:r>
                        <w:rPr>
                          <w:spacing w:val="-3"/>
                        </w:rPr>
                        <w:t xml:space="preserve"> </w:t>
                      </w:r>
                      <w:r>
                        <w:t>there</w:t>
                      </w:r>
                      <w:r>
                        <w:rPr>
                          <w:spacing w:val="-3"/>
                        </w:rPr>
                        <w:t xml:space="preserve"> </w:t>
                      </w:r>
                      <w:r>
                        <w:t>has</w:t>
                      </w:r>
                      <w:r>
                        <w:rPr>
                          <w:spacing w:val="-3"/>
                        </w:rPr>
                        <w:t xml:space="preserve"> </w:t>
                      </w:r>
                      <w:r>
                        <w:t>been</w:t>
                      </w:r>
                      <w:r>
                        <w:rPr>
                          <w:spacing w:val="-3"/>
                        </w:rPr>
                        <w:t xml:space="preserve"> </w:t>
                      </w:r>
                      <w:r>
                        <w:t>a</w:t>
                      </w:r>
                      <w:r>
                        <w:rPr>
                          <w:spacing w:val="-3"/>
                        </w:rPr>
                        <w:t xml:space="preserve"> </w:t>
                      </w:r>
                      <w:r>
                        <w:t>significant</w:t>
                      </w:r>
                      <w:r>
                        <w:rPr>
                          <w:spacing w:val="-3"/>
                        </w:rPr>
                        <w:t xml:space="preserve"> </w:t>
                      </w:r>
                      <w:r>
                        <w:t>change</w:t>
                      </w:r>
                      <w:r>
                        <w:rPr>
                          <w:spacing w:val="-3"/>
                        </w:rPr>
                        <w:t xml:space="preserve"> </w:t>
                      </w:r>
                      <w:r>
                        <w:t>in</w:t>
                      </w:r>
                      <w:r>
                        <w:rPr>
                          <w:spacing w:val="-3"/>
                        </w:rPr>
                        <w:t xml:space="preserve"> </w:t>
                      </w:r>
                      <w:r>
                        <w:t>the</w:t>
                      </w:r>
                      <w:r>
                        <w:rPr>
                          <w:spacing w:val="-3"/>
                        </w:rPr>
                        <w:t xml:space="preserve"> </w:t>
                      </w:r>
                      <w:r>
                        <w:t>patient’s</w:t>
                      </w:r>
                      <w:r>
                        <w:rPr>
                          <w:spacing w:val="-3"/>
                        </w:rPr>
                        <w:t xml:space="preserve"> </w:t>
                      </w:r>
                      <w:r>
                        <w:t>clinical</w:t>
                      </w:r>
                      <w:r>
                        <w:rPr>
                          <w:spacing w:val="-3"/>
                        </w:rPr>
                        <w:t xml:space="preserve"> </w:t>
                      </w:r>
                      <w:r>
                        <w:t>condition</w:t>
                      </w:r>
                      <w:r>
                        <w:rPr>
                          <w:spacing w:val="-3"/>
                        </w:rPr>
                        <w:t xml:space="preserve"> </w:t>
                      </w:r>
                      <w:r>
                        <w:t>or</w:t>
                      </w:r>
                      <w:r>
                        <w:rPr>
                          <w:spacing w:val="-3"/>
                        </w:rPr>
                        <w:t xml:space="preserve"> </w:t>
                      </w:r>
                      <w:r>
                        <w:t>care requirements</w:t>
                      </w:r>
                      <w:r>
                        <w:rPr>
                          <w:spacing w:val="-1"/>
                        </w:rPr>
                        <w:t xml:space="preserve"> </w:t>
                      </w:r>
                      <w:r>
                        <w:t>that</w:t>
                      </w:r>
                      <w:r>
                        <w:rPr>
                          <w:spacing w:val="-1"/>
                        </w:rPr>
                        <w:t xml:space="preserve"> </w:t>
                      </w:r>
                      <w:r>
                        <w:t>necessitates</w:t>
                      </w:r>
                      <w:r>
                        <w:rPr>
                          <w:spacing w:val="-1"/>
                        </w:rPr>
                        <w:t xml:space="preserve"> </w:t>
                      </w:r>
                      <w:r>
                        <w:t>the</w:t>
                      </w:r>
                      <w:r>
                        <w:rPr>
                          <w:spacing w:val="-1"/>
                        </w:rPr>
                        <w:t xml:space="preserve"> </w:t>
                      </w:r>
                      <w:r>
                        <w:t>performance</w:t>
                      </w:r>
                      <w:r>
                        <w:rPr>
                          <w:spacing w:val="-1"/>
                        </w:rPr>
                        <w:t xml:space="preserve"> </w:t>
                      </w:r>
                      <w:r>
                        <w:t>of</w:t>
                      </w:r>
                      <w:r>
                        <w:rPr>
                          <w:spacing w:val="-1"/>
                        </w:rPr>
                        <w:t xml:space="preserve"> </w:t>
                      </w:r>
                      <w:r>
                        <w:t>the</w:t>
                      </w:r>
                      <w:r>
                        <w:rPr>
                          <w:spacing w:val="-1"/>
                        </w:rPr>
                        <w:t xml:space="preserve"> </w:t>
                      </w:r>
                      <w:r>
                        <w:t>service</w:t>
                      </w:r>
                      <w:r>
                        <w:rPr>
                          <w:spacing w:val="-1"/>
                        </w:rPr>
                        <w:t xml:space="preserve"> </w:t>
                      </w:r>
                      <w:r>
                        <w:t>for</w:t>
                      </w:r>
                      <w:r>
                        <w:rPr>
                          <w:spacing w:val="-1"/>
                        </w:rPr>
                        <w:t xml:space="preserve"> </w:t>
                      </w:r>
                      <w:r>
                        <w:t>the</w:t>
                      </w:r>
                      <w:r>
                        <w:rPr>
                          <w:spacing w:val="-1"/>
                        </w:rPr>
                        <w:t xml:space="preserve"> </w:t>
                      </w:r>
                      <w:r>
                        <w:t>patient.</w:t>
                      </w:r>
                    </w:p>
                  </w:txbxContent>
                </v:textbox>
                <w10:wrap anchorx="margin"/>
              </v:roundrect>
            </w:pict>
          </mc:Fallback>
        </mc:AlternateContent>
      </w:r>
      <w:r w:rsidRPr="006C2EAD">
        <w:rPr>
          <w:rFonts w:ascii="Roboto" w:eastAsia="Calibri" w:hAnsi="Roboto" w:cs="Arial"/>
          <w:noProof/>
          <w:color w:val="595959"/>
          <w:sz w:val="19"/>
          <w:lang w:val="en-US"/>
          <w14:ligatures w14:val="standardContextual"/>
        </w:rPr>
        <w:drawing>
          <wp:inline distT="0" distB="0" distL="0" distR="0" wp14:anchorId="0FEF76CD" wp14:editId="35D7A0D4">
            <wp:extent cx="6153150" cy="6886575"/>
            <wp:effectExtent l="0" t="19050" r="19050" b="28575"/>
            <wp:docPr id="2102385980" name="Diagram 8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1" r:lo="rId242" r:qs="rId243" r:cs="rId244"/>
              </a:graphicData>
            </a:graphic>
          </wp:inline>
        </w:drawing>
      </w:r>
    </w:p>
    <w:p w14:paraId="61ED37F0" w14:textId="77777777" w:rsidR="009F47D2" w:rsidRDefault="009F47D2" w:rsidP="00D75F9D">
      <w:pPr>
        <w:pStyle w:val="BodyText"/>
      </w:pPr>
      <w:bookmarkStart w:id="164" w:name="_Toc196206856"/>
      <w:bookmarkStart w:id="165" w:name="_Toc196832797"/>
    </w:p>
    <w:p w14:paraId="40EC1A4F" w14:textId="77777777" w:rsidR="004B5A78" w:rsidRDefault="004B5A78" w:rsidP="00D75F9D">
      <w:pPr>
        <w:pStyle w:val="BodyText"/>
      </w:pPr>
    </w:p>
    <w:p w14:paraId="728C9668" w14:textId="17F0D347" w:rsidR="006C2EAD" w:rsidRDefault="00CE2950" w:rsidP="00A731D9">
      <w:pPr>
        <w:pStyle w:val="Heading2"/>
      </w:pPr>
      <w:bookmarkStart w:id="166" w:name="_Appendix_6_-"/>
      <w:bookmarkEnd w:id="166"/>
      <w:r>
        <w:t xml:space="preserve">Appendix </w:t>
      </w:r>
      <w:r w:rsidR="006412E2">
        <w:t>5</w:t>
      </w:r>
      <w:r>
        <w:t xml:space="preserve">- </w:t>
      </w:r>
      <w:r w:rsidR="006C2EAD" w:rsidRPr="006C2EAD">
        <w:t>Claiming workflow</w:t>
      </w:r>
      <w:bookmarkEnd w:id="164"/>
      <w:r>
        <w:t xml:space="preserve"> </w:t>
      </w:r>
      <w:r w:rsidR="003D6999">
        <w:t>Management plan</w:t>
      </w:r>
      <w:r w:rsidR="00FD3B06" w:rsidRPr="006C2EAD">
        <w:t xml:space="preserve"> Review </w:t>
      </w:r>
      <w:r w:rsidR="00FD3B06">
        <w:t>(</w:t>
      </w:r>
      <w:r w:rsidR="006C2EAD" w:rsidRPr="006C2EAD">
        <w:t>GP</w:t>
      </w:r>
      <w:bookmarkEnd w:id="165"/>
      <w:r w:rsidR="00A9081B">
        <w:t>CCMP Review Appointments</w:t>
      </w:r>
      <w:r w:rsidR="00FD3B06">
        <w:t>)</w:t>
      </w:r>
    </w:p>
    <w:p w14:paraId="7D4EA756" w14:textId="77777777" w:rsidR="004043AC" w:rsidRPr="004043AC" w:rsidRDefault="004043AC" w:rsidP="004043AC"/>
    <w:p w14:paraId="1672F903" w14:textId="77777777" w:rsidR="006C2EAD" w:rsidRPr="006C2EAD" w:rsidRDefault="006C2EAD" w:rsidP="006C2EAD">
      <w:pPr>
        <w:widowControl/>
        <w:spacing w:after="160" w:line="259" w:lineRule="auto"/>
        <w:rPr>
          <w:rFonts w:ascii="Roboto" w:eastAsia="Calibri" w:hAnsi="Roboto" w:cs="Arial"/>
          <w:color w:val="595959"/>
          <w:sz w:val="19"/>
          <w:lang w:val="en-US"/>
        </w:rPr>
      </w:pPr>
      <w:r w:rsidRPr="006C2EAD">
        <w:rPr>
          <w:rFonts w:ascii="Roboto" w:eastAsia="Calibri" w:hAnsi="Roboto" w:cs="Arial"/>
          <w:noProof/>
          <w:color w:val="595959"/>
          <w:sz w:val="19"/>
          <w:lang w:val="en-US"/>
          <w14:ligatures w14:val="standardContextual"/>
        </w:rPr>
        <w:lastRenderedPageBreak/>
        <w:drawing>
          <wp:inline distT="0" distB="0" distL="0" distR="0" wp14:anchorId="4270C728" wp14:editId="76F7734F">
            <wp:extent cx="6438900" cy="5890044"/>
            <wp:effectExtent l="0" t="19050" r="19050" b="34925"/>
            <wp:docPr id="1287908903" name="Diagram 8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6" r:lo="rId247" r:qs="rId248" r:cs="rId249"/>
              </a:graphicData>
            </a:graphic>
          </wp:inline>
        </w:drawing>
      </w:r>
    </w:p>
    <w:p w14:paraId="53C7AADA" w14:textId="6B127875" w:rsidR="006C2EAD" w:rsidRPr="006C2EAD" w:rsidRDefault="006C2EAD" w:rsidP="006C2EAD">
      <w:pPr>
        <w:widowControl/>
        <w:spacing w:after="160" w:line="259" w:lineRule="auto"/>
        <w:rPr>
          <w:rFonts w:ascii="Roboto" w:eastAsia="Calibri" w:hAnsi="Roboto" w:cs="Calibri"/>
          <w:b/>
          <w:bCs/>
          <w:color w:val="002060"/>
          <w:sz w:val="32"/>
          <w:szCs w:val="32"/>
        </w:rPr>
      </w:pPr>
    </w:p>
    <w:p w14:paraId="7223E74B" w14:textId="232F4709" w:rsidR="00696CE0" w:rsidRPr="00AE7929" w:rsidRDefault="00C27FFB" w:rsidP="00A731D9">
      <w:pPr>
        <w:rPr>
          <w:rFonts w:cs="Calibri (Body)"/>
          <w:b/>
          <w:bCs/>
          <w:noProof/>
          <w:color w:val="032C4F" w:themeColor="text1"/>
          <w:spacing w:val="-20"/>
          <w:sz w:val="36"/>
          <w:szCs w:val="36"/>
        </w:rPr>
      </w:pPr>
      <w:r>
        <w:br w:type="page"/>
      </w:r>
    </w:p>
    <w:p w14:paraId="0E4111B2" w14:textId="020F8ABC" w:rsidR="00CC3A96" w:rsidRDefault="00134DCF">
      <w:pPr>
        <w:widowControl/>
        <w:spacing w:after="0"/>
        <w:rPr>
          <w:rFonts w:cs="Calibri (Body)"/>
          <w:b/>
          <w:bCs/>
          <w:noProof/>
          <w:color w:val="032C4F" w:themeColor="text1"/>
          <w:spacing w:val="-20"/>
          <w:sz w:val="36"/>
          <w:szCs w:val="36"/>
        </w:rPr>
      </w:pPr>
      <w:r w:rsidRPr="004A07FB">
        <w:rPr>
          <w:rFonts w:cs="Calibri (Body)"/>
          <w:b/>
          <w:bCs/>
          <w:noProof/>
          <w:color w:val="032C4F" w:themeColor="text1"/>
          <w:spacing w:val="-20"/>
          <w:sz w:val="36"/>
          <w:szCs w:val="36"/>
          <w:highlight w:val="yellow"/>
        </w:rPr>
        <w:lastRenderedPageBreak/>
        <mc:AlternateContent>
          <mc:Choice Requires="wps">
            <w:drawing>
              <wp:anchor distT="45720" distB="45720" distL="114300" distR="114300" simplePos="0" relativeHeight="251658271" behindDoc="0" locked="0" layoutInCell="1" allowOverlap="1" wp14:anchorId="03D5DEC2" wp14:editId="109A86E7">
                <wp:simplePos x="0" y="0"/>
                <wp:positionH relativeFrom="margin">
                  <wp:posOffset>59750</wp:posOffset>
                </wp:positionH>
                <wp:positionV relativeFrom="paragraph">
                  <wp:posOffset>180</wp:posOffset>
                </wp:positionV>
                <wp:extent cx="6162675" cy="473710"/>
                <wp:effectExtent l="0" t="0" r="28575" b="2159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62675" cy="473710"/>
                        </a:xfrm>
                        <a:prstGeom prst="rect">
                          <a:avLst/>
                        </a:prstGeom>
                        <a:solidFill>
                          <a:srgbClr val="FFFFFF"/>
                        </a:solidFill>
                        <a:ln w="9525">
                          <a:solidFill>
                            <a:srgbClr val="000000"/>
                          </a:solidFill>
                          <a:miter lim="800000"/>
                          <a:headEnd/>
                          <a:tailEnd/>
                        </a:ln>
                      </wps:spPr>
                      <wps:txbx>
                        <w:txbxContent>
                          <w:p w14:paraId="72899CF7" w14:textId="3EE5C296" w:rsidR="00CC3A96" w:rsidRDefault="00CC3A96" w:rsidP="009B75B3">
                            <w:pPr>
                              <w:jc w:val="center"/>
                            </w:pPr>
                            <w:r>
                              <w:t>This resource has been created as part of the National MyMedicare PHN Implementation Program in partnership with National Improvement Network Collaborative (NINCo) Stream 3</w:t>
                            </w:r>
                            <w:r w:rsidR="009B75B3">
                              <w: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3D5DEC2" id="_x0000_s1128" type="#_x0000_t202" style="position:absolute;margin-left:4.7pt;margin-top:0;width:485.25pt;height:37.3pt;z-index:251658271;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rLU2FQIAACcEAAAOAAAAZHJzL2Uyb0RvYy54bWysU9tu2zAMfR+wfxD0vjjOcmmNOEWXLsOA&#10;7gJ0+wBZlmNhsqhRSuzs60spaRp028swPQikSB2Sh+TyZugM2yv0GmzJ89GYM2Ul1NpuS/792+bN&#10;FWc+CFsLA1aV/KA8v1m9frXsXaEm0IKpFTICsb7oXcnbEFyRZV62qhN+BE5ZMjaAnQik4jarUfSE&#10;3plsMh7Psx6wdghSeU+vd0cjXyX8plEyfGkarwIzJafcQrox3VW8s9VSFFsUrtXylIb4hyw6oS0F&#10;PUPdiSDYDvVvUJ2WCB6aMJLQZdA0WqpUA1WTj19U89AKp1ItRI53Z5r8/4OVn/cP7iuyMLyDgRqY&#10;ivDuHuQPzyysW2G36hYR+laJmgLnkbKsd744fY1U+8JHkKr/BDU1WewCJKChwS6yQnUyQqcGHM6k&#10;qyEwSY/zfD6ZL2acSbJNF28XeepKJoqn3w59+KCgY1EoOVJTE7rY3/sQsxHFk0sM5sHoeqONSQpu&#10;q7VBthc0AJt0UgEv3IxlfcmvZ5PZkYC/QozT+RNEpwNNstFdya/OTqKItL23dZqzILQ5ypSysSce&#10;I3VHEsNQDUzXBLCIESKvFdQHYhbhOLm0aSS0gL8462lqS+5/7gQqzsxHS925zqfTOOZJmc4WE1Lw&#10;0lJdWoSVBFXywNlRXIe0Gok4d0td3OhE8HMmp5xpGhPvp82J436pJ6/n/V49AgAA//8DAFBLAwQU&#10;AAYACAAAACEArMGbxdsAAAAFAQAADwAAAGRycy9kb3ducmV2LnhtbEyPwU7DMBBE70j8g7VIXCrq&#10;AG1KQjYVVOqJU0O5u/GSRMTrELtt+vcsJziOZjTzplhPrlcnGkPnGeF+noAirr3tuEHYv2/vnkCF&#10;aNia3jMhXCjAury+Kkxu/Zl3dKpio6SEQ24Q2hiHXOtQt+RMmPuBWLxPPzoTRY6NtqM5S7nr9UOS&#10;pNqZjmWhNQNtWqq/qqNDSL+rx9nbh53x7rJ9HWu3tJv9EvH2Znp5BhVpin9h+MUXdCiF6eCPbIPq&#10;EbKFBBHkj5jZKstAHRBWixR0Wej/9OUPAAAA//8DAFBLAQItABQABgAIAAAAIQC2gziS/gAAAOEB&#10;AAATAAAAAAAAAAAAAAAAAAAAAABbQ29udGVudF9UeXBlc10ueG1sUEsBAi0AFAAGAAgAAAAhADj9&#10;If/WAAAAlAEAAAsAAAAAAAAAAAAAAAAALwEAAF9yZWxzLy5yZWxzUEsBAi0AFAAGAAgAAAAhAACs&#10;tTYVAgAAJwQAAA4AAAAAAAAAAAAAAAAALgIAAGRycy9lMm9Eb2MueG1sUEsBAi0AFAAGAAgAAAAh&#10;AKzBm8XbAAAABQEAAA8AAAAAAAAAAAAAAAAAbwQAAGRycy9kb3ducmV2LnhtbFBLBQYAAAAABAAE&#10;APMAAAB3BQAAAAA=&#10;">
                <v:textbox style="mso-fit-shape-to-text:t">
                  <w:txbxContent>
                    <w:p w14:paraId="72899CF7" w14:textId="3EE5C296" w:rsidR="00CC3A96" w:rsidRDefault="00CC3A96" w:rsidP="009B75B3">
                      <w:pPr>
                        <w:jc w:val="center"/>
                      </w:pPr>
                      <w:r>
                        <w:t>This resource has been created as part of the National MyMedicare PHN Implementation Program in partnership with National Improvement Network Collaborative (NINCo) Stream 3</w:t>
                      </w:r>
                      <w:r w:rsidR="009B75B3">
                        <w:t>.</w:t>
                      </w:r>
                    </w:p>
                  </w:txbxContent>
                </v:textbox>
                <w10:wrap type="square" anchorx="margin"/>
              </v:shape>
            </w:pict>
          </mc:Fallback>
        </mc:AlternateContent>
      </w:r>
      <w:r w:rsidR="009B75B3" w:rsidRPr="004A07FB">
        <w:rPr>
          <w:noProof/>
          <w:highlight w:val="yellow"/>
          <w14:ligatures w14:val="standardContextual"/>
        </w:rPr>
        <w:drawing>
          <wp:anchor distT="0" distB="0" distL="114300" distR="114300" simplePos="0" relativeHeight="251658289" behindDoc="1" locked="0" layoutInCell="1" allowOverlap="1" wp14:anchorId="7650F10B" wp14:editId="012AA4D8">
            <wp:simplePos x="0" y="0"/>
            <wp:positionH relativeFrom="margin">
              <wp:align>center</wp:align>
            </wp:positionH>
            <wp:positionV relativeFrom="paragraph">
              <wp:posOffset>727710</wp:posOffset>
            </wp:positionV>
            <wp:extent cx="3427506" cy="704850"/>
            <wp:effectExtent l="0" t="0" r="1905" b="0"/>
            <wp:wrapNone/>
            <wp:docPr id="1275564713" name="Picture 1" descr="A logo with blu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5564713" name="Picture 1" descr="A logo with blue text&#10;&#10;Description automatically generated"/>
                    <pic:cNvPicPr/>
                  </pic:nvPicPr>
                  <pic:blipFill>
                    <a:blip r:embed="rId251">
                      <a:extLst>
                        <a:ext uri="{28A0092B-C50C-407E-A947-70E740481C1C}">
                          <a14:useLocalDpi xmlns:a14="http://schemas.microsoft.com/office/drawing/2010/main" val="0"/>
                        </a:ext>
                      </a:extLst>
                    </a:blip>
                    <a:stretch>
                      <a:fillRect/>
                    </a:stretch>
                  </pic:blipFill>
                  <pic:spPr>
                    <a:xfrm>
                      <a:off x="0" y="0"/>
                      <a:ext cx="3427506" cy="704850"/>
                    </a:xfrm>
                    <a:prstGeom prst="rect">
                      <a:avLst/>
                    </a:prstGeom>
                  </pic:spPr>
                </pic:pic>
              </a:graphicData>
            </a:graphic>
          </wp:anchor>
        </w:drawing>
      </w:r>
      <w:r w:rsidR="00CC3A96">
        <w:rPr>
          <w:rFonts w:cs="Calibri (Body)"/>
          <w:b/>
          <w:bCs/>
          <w:noProof/>
          <w:color w:val="032C4F" w:themeColor="text1"/>
          <w:spacing w:val="-20"/>
          <w:sz w:val="36"/>
          <w:szCs w:val="36"/>
        </w:rPr>
        <w:br w:type="page"/>
      </w:r>
    </w:p>
    <w:p w14:paraId="13BBC06A" w14:textId="77777777" w:rsidR="00696CE0" w:rsidRDefault="00696CE0">
      <w:pPr>
        <w:widowControl/>
        <w:spacing w:after="0"/>
        <w:rPr>
          <w:rFonts w:cs="Calibri (Body)"/>
          <w:b/>
          <w:bCs/>
          <w:noProof/>
          <w:color w:val="032C4F" w:themeColor="text1"/>
          <w:spacing w:val="-20"/>
          <w:sz w:val="36"/>
          <w:szCs w:val="36"/>
        </w:rPr>
      </w:pPr>
    </w:p>
    <w:p w14:paraId="00B510C9" w14:textId="2361BC2A" w:rsidR="00631BE6" w:rsidRDefault="00631BE6" w:rsidP="008025D0">
      <w:pPr>
        <w:rPr>
          <w:rFonts w:cs="Calibri (Body)"/>
          <w:b/>
          <w:bCs/>
          <w:noProof/>
          <w:color w:val="032C4F" w:themeColor="text1"/>
          <w:spacing w:val="-20"/>
          <w:sz w:val="36"/>
          <w:szCs w:val="36"/>
        </w:rPr>
      </w:pPr>
    </w:p>
    <w:p w14:paraId="02EF69F6" w14:textId="38383828" w:rsidR="00631BE6" w:rsidRDefault="00631BE6" w:rsidP="008025D0">
      <w:pPr>
        <w:rPr>
          <w:rFonts w:cs="Calibri (Body)"/>
          <w:b/>
          <w:bCs/>
          <w:noProof/>
          <w:color w:val="032C4F" w:themeColor="text1"/>
          <w:spacing w:val="-20"/>
          <w:sz w:val="36"/>
          <w:szCs w:val="36"/>
        </w:rPr>
      </w:pPr>
    </w:p>
    <w:p w14:paraId="3DDEC7B4" w14:textId="77777777" w:rsidR="00631BE6" w:rsidRDefault="00631BE6" w:rsidP="008025D0">
      <w:pPr>
        <w:rPr>
          <w:rFonts w:cs="Calibri (Body)"/>
          <w:b/>
          <w:bCs/>
          <w:noProof/>
          <w:color w:val="032C4F" w:themeColor="text1"/>
          <w:spacing w:val="-20"/>
          <w:sz w:val="36"/>
          <w:szCs w:val="36"/>
        </w:rPr>
      </w:pPr>
    </w:p>
    <w:p w14:paraId="663EDFEA" w14:textId="1F283D1F" w:rsidR="00631BE6" w:rsidRDefault="00631BE6" w:rsidP="008025D0">
      <w:pPr>
        <w:rPr>
          <w:rFonts w:cs="Calibri (Body)"/>
          <w:b/>
          <w:bCs/>
          <w:noProof/>
          <w:color w:val="032C4F" w:themeColor="text1"/>
          <w:spacing w:val="-20"/>
          <w:sz w:val="36"/>
          <w:szCs w:val="36"/>
        </w:rPr>
      </w:pPr>
    </w:p>
    <w:p w14:paraId="30CC3065" w14:textId="32BE1E44" w:rsidR="00631BE6" w:rsidRDefault="00631BE6" w:rsidP="008025D0">
      <w:pPr>
        <w:rPr>
          <w:rFonts w:cs="Calibri (Body)"/>
          <w:b/>
          <w:bCs/>
          <w:noProof/>
          <w:color w:val="032C4F" w:themeColor="text1"/>
          <w:spacing w:val="-20"/>
          <w:sz w:val="36"/>
          <w:szCs w:val="36"/>
        </w:rPr>
      </w:pPr>
    </w:p>
    <w:p w14:paraId="69C9AB69" w14:textId="35ED6ABD" w:rsidR="00835882" w:rsidRDefault="00835882" w:rsidP="00835882">
      <w:pPr>
        <w:widowControl/>
        <w:spacing w:after="0"/>
        <w:textAlignment w:val="center"/>
        <w:rPr>
          <w:rFonts w:cs="Calibri"/>
        </w:rPr>
      </w:pPr>
    </w:p>
    <w:p w14:paraId="4D7E57C1" w14:textId="77777777" w:rsidR="008B0691" w:rsidRDefault="008B0691" w:rsidP="00835882">
      <w:pPr>
        <w:widowControl/>
        <w:spacing w:after="0"/>
        <w:textAlignment w:val="center"/>
        <w:rPr>
          <w:rFonts w:cs="Calibri"/>
        </w:rPr>
      </w:pPr>
    </w:p>
    <w:p w14:paraId="478B6C18" w14:textId="1B972F4E" w:rsidR="00115078" w:rsidRDefault="00115078" w:rsidP="00115078">
      <w:pPr>
        <w:rPr>
          <w:sz w:val="2"/>
          <w:szCs w:val="2"/>
        </w:rPr>
      </w:pPr>
      <w:r>
        <w:rPr>
          <w:noProof/>
        </w:rPr>
        <mc:AlternateContent>
          <mc:Choice Requires="wps">
            <w:drawing>
              <wp:anchor distT="0" distB="0" distL="0" distR="0" simplePos="0" relativeHeight="251658249" behindDoc="1" locked="0" layoutInCell="1" allowOverlap="1" wp14:anchorId="4ABEAF75" wp14:editId="768FD619">
                <wp:simplePos x="0" y="0"/>
                <wp:positionH relativeFrom="page">
                  <wp:posOffset>0</wp:posOffset>
                </wp:positionH>
                <wp:positionV relativeFrom="page">
                  <wp:posOffset>0</wp:posOffset>
                </wp:positionV>
                <wp:extent cx="7560309" cy="10692130"/>
                <wp:effectExtent l="0" t="0" r="3175" b="0"/>
                <wp:wrapNone/>
                <wp:docPr id="62" name="Graphic 6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309" cy="10692130"/>
                        </a:xfrm>
                        <a:custGeom>
                          <a:avLst/>
                          <a:gdLst/>
                          <a:ahLst/>
                          <a:cxnLst/>
                          <a:rect l="l" t="t" r="r" b="b"/>
                          <a:pathLst>
                            <a:path w="7560309" h="10692130">
                              <a:moveTo>
                                <a:pt x="7559992" y="0"/>
                              </a:moveTo>
                              <a:lnTo>
                                <a:pt x="0" y="0"/>
                              </a:lnTo>
                              <a:lnTo>
                                <a:pt x="0" y="10692003"/>
                              </a:lnTo>
                              <a:lnTo>
                                <a:pt x="7559992" y="10692003"/>
                              </a:lnTo>
                              <a:lnTo>
                                <a:pt x="7559992" y="0"/>
                              </a:lnTo>
                              <a:close/>
                            </a:path>
                          </a:pathLst>
                        </a:custGeom>
                        <a:solidFill>
                          <a:srgbClr val="003E6A"/>
                        </a:solidFill>
                      </wps:spPr>
                      <wps:bodyPr wrap="square" lIns="0" tIns="0" rIns="0" bIns="0" rtlCol="0">
                        <a:prstTxWarp prst="textNoShape">
                          <a:avLst/>
                        </a:prstTxWarp>
                        <a:noAutofit/>
                      </wps:bodyPr>
                    </wps:wsp>
                  </a:graphicData>
                </a:graphic>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45D202D3">
              <v:shape id="Graphic 62" style="position:absolute;margin-left:0;margin-top:0;width:595.3pt;height:841.9pt;z-index:-251658233;visibility:visible;mso-wrap-style:square;mso-height-percent:0;mso-wrap-distance-left:0;mso-wrap-distance-top:0;mso-wrap-distance-right:0;mso-wrap-distance-bottom:0;mso-position-horizontal:absolute;mso-position-horizontal-relative:page;mso-position-vertical:absolute;mso-position-vertical-relative:page;mso-height-percent:0;mso-height-relative:margin;v-text-anchor:top" coordsize="7560309,10692130" o:spid="_x0000_s1026" fillcolor="#003e6a" stroked="f" path="m7559992,l,,,10692003r7559992,l755999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hKb2KwIAAM0EAAAOAAAAZHJzL2Uyb0RvYy54bWysVMFu2zAMvQ/YPwi6L3YSJF2MOEXRrsOA&#10;oivQDDsrshwbk0VNVOLk70fJUWpspw27SJT5RD0+kl7fnjrNjsphC6bk00nOmTISqtbsS/5t+/jh&#10;I2fohamEBqNKflbIbzfv3617W6gZNKAr5RgFMVj0tuSN97bIMpSN6gROwCpDzhpcJzwd3T6rnOgp&#10;eqezWZ4vsx5cZR1IhUhfHwYn38T4da2k/1rXqDzTJSduPq4urruwZpu1KPZO2KaVFxriH1h0ojX0&#10;6DXUg/CCHVz7R6iulQ4Qaj+R0GVQ161UMQfKZpr/ls1rI6yKuZA4aK8y4f8LK5+Pr/bFBepon0D+&#10;QFIk6y0WV0844AVzql0XsEScnaKK56uK6uSZpI83i2U+z1ecSfJN8+VqNp1HoTNRpPvygP6zghhL&#10;HJ/QD3WokiWaZMmTSaajaoY66lhHzxnV0XFGddwNdbTCh3uBYDBZPyLTjLgEQAdHtYUI9SGVm8Vi&#10;tVrNOEsJEds3jDZjLDXSCJV8abcx3oCJ6ef5PPCjgAmS9gE6fvqvLyRlU0ipAdXwWtAgPnvVhSiM&#10;lUfQbfXYah1kQLff3WvHjiKMSj7/tLy7sB7BYmcMzRDaYgfV+cWxnuan5PjzIJziTH8x1KBh2JLh&#10;krFLhvP6HuJIxgo49NvTd+Ess2SW3FMvPUNqf1GkFiH+ATBgw00DdwcPdRv6J3IbGF0ONDMx/8t8&#10;h6EcnyPq7S+0+QUAAP//AwBQSwMEFAAGAAgAAAAhAENnbyzbAAAABwEAAA8AAABkcnMvZG93bnJl&#10;di54bWxMj8FOwzAQRO9I/IO1SNyoU1KikMapEBRO9EDgA7bxNolqr6PYbcLf43KBy2pWs5p5W25m&#10;a8SZRt87VrBcJCCIG6d7bhV8fb7e5SB8QNZoHJOCb/Kwqa6vSiy0m/iDznVoRQxhX6CCLoShkNI3&#10;HVn0CzcQR+/gRoshrmMr9YhTDLdG3idJJi32HBs6HOi5o+ZYn6yCOp0O76tcG2xSs1u9PGzfcNgq&#10;dXszP61BBJrD3zFc8CM6VJFp706svTAK4iPhd1685WOSgdhHleVpDrIq5X/+6gcAAP//AwBQSwEC&#10;LQAUAAYACAAAACEAtoM4kv4AAADhAQAAEwAAAAAAAAAAAAAAAAAAAAAAW0NvbnRlbnRfVHlwZXNd&#10;LnhtbFBLAQItABQABgAIAAAAIQA4/SH/1gAAAJQBAAALAAAAAAAAAAAAAAAAAC8BAABfcmVscy8u&#10;cmVsc1BLAQItABQABgAIAAAAIQDzhKb2KwIAAM0EAAAOAAAAAAAAAAAAAAAAAC4CAABkcnMvZTJv&#10;RG9jLnhtbFBLAQItABQABgAIAAAAIQBDZ28s2wAAAAcBAAAPAAAAAAAAAAAAAAAAAIUEAABkcnMv&#10;ZG93bnJldi54bWxQSwUGAAAAAAQABADzAAAAjQUAAAAA&#10;" w14:anchorId="62422FB6">
                <v:path arrowok="t"/>
                <w10:wrap anchorx="page" anchory="page"/>
              </v:shape>
            </w:pict>
          </mc:Fallback>
        </mc:AlternateContent>
      </w:r>
      <w:r>
        <w:rPr>
          <w:noProof/>
        </w:rPr>
        <mc:AlternateContent>
          <mc:Choice Requires="wpg">
            <w:drawing>
              <wp:anchor distT="0" distB="0" distL="0" distR="0" simplePos="0" relativeHeight="251658254" behindDoc="1" locked="0" layoutInCell="1" allowOverlap="1" wp14:anchorId="7F6924D6" wp14:editId="7FB71ED3">
                <wp:simplePos x="0" y="0"/>
                <wp:positionH relativeFrom="page">
                  <wp:posOffset>2787304</wp:posOffset>
                </wp:positionH>
                <wp:positionV relativeFrom="page">
                  <wp:posOffset>6600084</wp:posOffset>
                </wp:positionV>
                <wp:extent cx="1838960" cy="750570"/>
                <wp:effectExtent l="0" t="0" r="0" b="0"/>
                <wp:wrapNone/>
                <wp:docPr id="63" name="Group 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38960" cy="750570"/>
                          <a:chOff x="0" y="0"/>
                          <a:chExt cx="1838960" cy="750570"/>
                        </a:xfrm>
                      </wpg:grpSpPr>
                      <wps:wsp>
                        <wps:cNvPr id="64" name="Graphic 64"/>
                        <wps:cNvSpPr/>
                        <wps:spPr>
                          <a:xfrm>
                            <a:off x="0" y="0"/>
                            <a:ext cx="512445" cy="684530"/>
                          </a:xfrm>
                          <a:custGeom>
                            <a:avLst/>
                            <a:gdLst/>
                            <a:ahLst/>
                            <a:cxnLst/>
                            <a:rect l="l" t="t" r="r" b="b"/>
                            <a:pathLst>
                              <a:path w="512445" h="684530">
                                <a:moveTo>
                                  <a:pt x="227259" y="127660"/>
                                </a:moveTo>
                                <a:lnTo>
                                  <a:pt x="13804" y="127660"/>
                                </a:lnTo>
                                <a:lnTo>
                                  <a:pt x="27730" y="130911"/>
                                </a:lnTo>
                                <a:lnTo>
                                  <a:pt x="39868" y="141363"/>
                                </a:lnTo>
                                <a:lnTo>
                                  <a:pt x="48448" y="160064"/>
                                </a:lnTo>
                                <a:lnTo>
                                  <a:pt x="51701" y="188061"/>
                                </a:lnTo>
                                <a:lnTo>
                                  <a:pt x="51747" y="618921"/>
                                </a:lnTo>
                                <a:lnTo>
                                  <a:pt x="56837" y="644230"/>
                                </a:lnTo>
                                <a:lnTo>
                                  <a:pt x="70960" y="665156"/>
                                </a:lnTo>
                                <a:lnTo>
                                  <a:pt x="91762" y="679165"/>
                                </a:lnTo>
                                <a:lnTo>
                                  <a:pt x="117182" y="684301"/>
                                </a:lnTo>
                                <a:lnTo>
                                  <a:pt x="142666" y="679165"/>
                                </a:lnTo>
                                <a:lnTo>
                                  <a:pt x="163485" y="665156"/>
                                </a:lnTo>
                                <a:lnTo>
                                  <a:pt x="177549" y="644374"/>
                                </a:lnTo>
                                <a:lnTo>
                                  <a:pt x="182765" y="618921"/>
                                </a:lnTo>
                                <a:lnTo>
                                  <a:pt x="182867" y="399389"/>
                                </a:lnTo>
                                <a:lnTo>
                                  <a:pt x="440285" y="399389"/>
                                </a:lnTo>
                                <a:lnTo>
                                  <a:pt x="469955" y="365508"/>
                                </a:lnTo>
                                <a:lnTo>
                                  <a:pt x="487079" y="334695"/>
                                </a:lnTo>
                                <a:lnTo>
                                  <a:pt x="273456" y="334695"/>
                                </a:lnTo>
                                <a:lnTo>
                                  <a:pt x="246685" y="331272"/>
                                </a:lnTo>
                                <a:lnTo>
                                  <a:pt x="222342" y="321543"/>
                                </a:lnTo>
                                <a:lnTo>
                                  <a:pt x="200908" y="306315"/>
                                </a:lnTo>
                                <a:lnTo>
                                  <a:pt x="182867" y="286397"/>
                                </a:lnTo>
                                <a:lnTo>
                                  <a:pt x="182867" y="163906"/>
                                </a:lnTo>
                                <a:lnTo>
                                  <a:pt x="200538" y="144250"/>
                                </a:lnTo>
                                <a:lnTo>
                                  <a:pt x="222013" y="129613"/>
                                </a:lnTo>
                                <a:lnTo>
                                  <a:pt x="227259" y="127660"/>
                                </a:lnTo>
                                <a:close/>
                              </a:path>
                              <a:path w="512445" h="684530">
                                <a:moveTo>
                                  <a:pt x="440285" y="399389"/>
                                </a:moveTo>
                                <a:lnTo>
                                  <a:pt x="184594" y="399389"/>
                                </a:lnTo>
                                <a:lnTo>
                                  <a:pt x="204179" y="416024"/>
                                </a:lnTo>
                                <a:lnTo>
                                  <a:pt x="248527" y="439910"/>
                                </a:lnTo>
                                <a:lnTo>
                                  <a:pt x="295225" y="450615"/>
                                </a:lnTo>
                                <a:lnTo>
                                  <a:pt x="306683" y="451330"/>
                                </a:lnTo>
                                <a:lnTo>
                                  <a:pt x="318300" y="451154"/>
                                </a:lnTo>
                                <a:lnTo>
                                  <a:pt x="363005" y="443619"/>
                                </a:lnTo>
                                <a:lnTo>
                                  <a:pt x="403937" y="426139"/>
                                </a:lnTo>
                                <a:lnTo>
                                  <a:pt x="439964" y="399755"/>
                                </a:lnTo>
                                <a:lnTo>
                                  <a:pt x="440285" y="399389"/>
                                </a:lnTo>
                                <a:close/>
                              </a:path>
                              <a:path w="512445" h="684530">
                                <a:moveTo>
                                  <a:pt x="487256" y="117322"/>
                                </a:moveTo>
                                <a:lnTo>
                                  <a:pt x="273456" y="117322"/>
                                </a:lnTo>
                                <a:lnTo>
                                  <a:pt x="314909" y="125571"/>
                                </a:lnTo>
                                <a:lnTo>
                                  <a:pt x="348922" y="148377"/>
                                </a:lnTo>
                                <a:lnTo>
                                  <a:pt x="371940" y="182827"/>
                                </a:lnTo>
                                <a:lnTo>
                                  <a:pt x="380403" y="226009"/>
                                </a:lnTo>
                                <a:lnTo>
                                  <a:pt x="371940" y="269191"/>
                                </a:lnTo>
                                <a:lnTo>
                                  <a:pt x="348922" y="303641"/>
                                </a:lnTo>
                                <a:lnTo>
                                  <a:pt x="314909" y="326446"/>
                                </a:lnTo>
                                <a:lnTo>
                                  <a:pt x="273456" y="334695"/>
                                </a:lnTo>
                                <a:lnTo>
                                  <a:pt x="487079" y="334695"/>
                                </a:lnTo>
                                <a:lnTo>
                                  <a:pt x="492778" y="324441"/>
                                </a:lnTo>
                                <a:lnTo>
                                  <a:pt x="507301" y="277594"/>
                                </a:lnTo>
                                <a:lnTo>
                                  <a:pt x="512394" y="226009"/>
                                </a:lnTo>
                                <a:lnTo>
                                  <a:pt x="506954" y="172749"/>
                                </a:lnTo>
                                <a:lnTo>
                                  <a:pt x="491479" y="124619"/>
                                </a:lnTo>
                                <a:lnTo>
                                  <a:pt x="487256" y="117322"/>
                                </a:lnTo>
                                <a:close/>
                              </a:path>
                              <a:path w="512445" h="684530">
                                <a:moveTo>
                                  <a:pt x="37947" y="10363"/>
                                </a:moveTo>
                                <a:lnTo>
                                  <a:pt x="22197" y="11305"/>
                                </a:lnTo>
                                <a:lnTo>
                                  <a:pt x="10244" y="13379"/>
                                </a:lnTo>
                                <a:lnTo>
                                  <a:pt x="2655" y="15453"/>
                                </a:lnTo>
                                <a:lnTo>
                                  <a:pt x="0" y="16395"/>
                                </a:lnTo>
                                <a:lnTo>
                                  <a:pt x="4988" y="124619"/>
                                </a:lnTo>
                                <a:lnTo>
                                  <a:pt x="5032" y="125571"/>
                                </a:lnTo>
                                <a:lnTo>
                                  <a:pt x="5129" y="127660"/>
                                </a:lnTo>
                                <a:lnTo>
                                  <a:pt x="5168" y="128523"/>
                                </a:lnTo>
                                <a:lnTo>
                                  <a:pt x="8623" y="127660"/>
                                </a:lnTo>
                                <a:lnTo>
                                  <a:pt x="227259" y="127660"/>
                                </a:lnTo>
                                <a:lnTo>
                                  <a:pt x="246562" y="120475"/>
                                </a:lnTo>
                                <a:lnTo>
                                  <a:pt x="273456" y="117322"/>
                                </a:lnTo>
                                <a:lnTo>
                                  <a:pt x="487256" y="117322"/>
                                </a:lnTo>
                                <a:lnTo>
                                  <a:pt x="467237" y="82734"/>
                                </a:lnTo>
                                <a:lnTo>
                                  <a:pt x="449072" y="62979"/>
                                </a:lnTo>
                                <a:lnTo>
                                  <a:pt x="145770" y="62979"/>
                                </a:lnTo>
                                <a:lnTo>
                                  <a:pt x="127226" y="39107"/>
                                </a:lnTo>
                                <a:lnTo>
                                  <a:pt x="100917" y="22759"/>
                                </a:lnTo>
                                <a:lnTo>
                                  <a:pt x="70117" y="13379"/>
                                </a:lnTo>
                                <a:lnTo>
                                  <a:pt x="37947" y="10363"/>
                                </a:lnTo>
                                <a:close/>
                              </a:path>
                              <a:path w="512445" h="684530">
                                <a:moveTo>
                                  <a:pt x="307949" y="0"/>
                                </a:moveTo>
                                <a:lnTo>
                                  <a:pt x="260681" y="3530"/>
                                </a:lnTo>
                                <a:lnTo>
                                  <a:pt x="217050" y="14663"/>
                                </a:lnTo>
                                <a:lnTo>
                                  <a:pt x="178756" y="34209"/>
                                </a:lnTo>
                                <a:lnTo>
                                  <a:pt x="147497" y="62979"/>
                                </a:lnTo>
                                <a:lnTo>
                                  <a:pt x="449072" y="62979"/>
                                </a:lnTo>
                                <a:lnTo>
                                  <a:pt x="435495" y="48213"/>
                                </a:lnTo>
                                <a:lnTo>
                                  <a:pt x="397522" y="22173"/>
                                </a:lnTo>
                                <a:lnTo>
                                  <a:pt x="354584" y="5729"/>
                                </a:lnTo>
                                <a:lnTo>
                                  <a:pt x="307949" y="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65" name="Image 65"/>
                          <pic:cNvPicPr/>
                        </pic:nvPicPr>
                        <pic:blipFill>
                          <a:blip r:embed="rId252" cstate="print"/>
                          <a:stretch>
                            <a:fillRect/>
                          </a:stretch>
                        </pic:blipFill>
                        <pic:spPr>
                          <a:xfrm>
                            <a:off x="323705" y="529198"/>
                            <a:ext cx="1515066" cy="221291"/>
                          </a:xfrm>
                          <a:prstGeom prst="rect">
                            <a:avLst/>
                          </a:prstGeom>
                        </pic:spPr>
                      </pic:pic>
                    </wpg:wg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3BDCD73C">
              <v:group id="Group 63" style="position:absolute;margin-left:219.45pt;margin-top:519.7pt;width:144.8pt;height:59.1pt;z-index:-251658228;mso-wrap-distance-left:0;mso-wrap-distance-right:0;mso-position-horizontal-relative:page;mso-position-vertical-relative:page" coordsize="18389,7505" o:spid="_x0000_s1026" w14:anchorId="26A746AA"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zcp55tQYAAJkXAAAOAAAAZHJzL2Uyb0RvYy54bWysWFtvm0gUfl9p/wPi&#10;vTVzYYax4lSrdhtVqtpq29U+Y4xtVAws4Dj59/vNzXGTeHDardQwmMPhXL7zzZlz9eZuV0e3ZT9U&#10;bbOIyeskjsqmaFdVs1nEf397/yqLo2HMm1Vet025iO/LIX5z/ftvV4duXtJ229arso+gpBnmh24R&#10;b8exm89mQ7Etd/nwuu3KBg/Xbb/LR9z2m9mqzw/QvqtnNEnE7ND2q65vi3IY8Os7+zC+NvrX67IY&#10;P6/XQzlG9SKGbaP525u/S/13dn2Vzzd93m2rwpmR/4QVu7xq8NGjqnf5mEf7vnqialcVfTu06/F1&#10;0e5m7XpdFaXxAd6Q5JE3N32774wvm/lh0x3DhNA+itNPqy0+3d703dfuS2+tx/JjW3wfEJfZodvM&#10;T5/r+82D8N263+mX4ER0ZyJ6f4xoeTdGBX4kGcuUQOALPJNpkkoX8mKLvDx5rdj+GX5xls/tZ41x&#10;R2MOHdAzPARo+LUAfd3mXWniPugAfOmjarWIBY+jJt8BxDcOL/gFcdIfh5SOobsbXDgviVBKKOep&#10;DZDIeMpMgI5+5vNiP4w3ZWtCnd9+HEYL2ZVf5Vu/Ku4av+wBfA352kB+jCNAvo8jQH5pId/lo35P&#10;508vo8Mi9pZs4ao1RD/dtbflt9bIjTpflEqaqjhCPgmVArmFPTD3Qa5uTuUJyxIE7rG4F/LXziqX&#10;Ev4bYZYoQpxuL+SvVpipTIBdtGZOmGBBYZ5x7oQFaMMkDlZ7jf5qNadEJsRqzrJEhM2AMJdGWJBM&#10;0QlhkTEnzDk95tp/3l+tGTIxpQMHhUhJKoIOKiIFtWZIRUQaFCZEksxJZ5zBWZtE/31/tXYQToUQ&#10;F+sWjGcA9GVmEylTbuEkOGcynBgYLeGa0T0dbEhnwkabKQUiCnrJeUKd3ZdIC6VSawkTaZpkYd2Z&#10;TKT1kjEuVDg7VDKObGsvL5HmQni7GUqSBi2hlDJuM88oSXm4arDDKrhmLEkEI2G7T+KNwDMlg5ac&#10;SBMIJ2F4w5KU+WrnNPW045Hqrxax8DIhzNhNqBJYhvB9jtK8zqJuh9Iq0Fz5cs48B62znAn6VZY0&#10;L4AiTThx4OJEJDRcQhTFSW1RcCgnE4FUKaUW5jwFE4YBwBJA0Yadp4RN0BtDc5BYtoc0sBhMEgge&#10;EDApBU8IMlHMCVOOaEFehE1IIxB6d9cFp5REXYfgci6b/x9cMmyxtv5B1Iz6ij4HlxO++EHeG+Sv&#10;tjYY4SrxG3iayjD3g8sVDNChIRx7V7immSSKuw0c5AuchQKpO4PEwoVS7MrhJJ3opkIRdbHdLGGC&#10;T0g/xIRR7EMTXPQifuYv4n6uqJSOcdEYTtidJuiXbKeC1zRnhOKNBo85Wrkg3ih3hZo0mZdUYpMO&#10;6eaKcEdCaGgny/MMwj1Sf5lxmVSuKSPIvqf/swVECTYr4ylhIJmQowQE66LC8JWgLEVnYNWmaOyD&#10;oq5osBGGP89V5nbB6SinCXOVSyfrHNjwnHDS1Pt8+KtlkJT4vhsNEw37lQkImMieHha8Pn/1u/bz&#10;Rwsv5a9OmovUdbwEW6AMx+1lHImafZaBvQX+ai3hQlK32YDyWLgIOdgXPZoOiaBqAkCEpxIn5guF&#10;0ftR1zZiXw9zLwHdEot5tD840IUwj9OQk8WmPmHy85XnA/brhY0+2p0XfOdytqpFIjJLjuzhWO0t&#10;8VcHJpz40FMaoKKfDmOayEz6/pzTiW0LtMgduUzn+0Xg4AwnJ9cRZXSix0U3jk7OOEgpmopgvqE4&#10;zSzJpRK8EMIGe5oQH9onycaB+zh3wPp0sjG0dbV6X9W17q6HfrN8W/fRbY4Rxnvzz9lwIoYJ0DC3&#10;kxa9WrarewxqDhjNLOLh333el3FUf2gwCkJeR7/o/WLpF/1Yv23NdNA09v0wfrv7J++7qMNyEY8Y&#10;ZX1q/UQon/sRjPblKKvfbNo/9mO7rvR8xthmLXI3mE5dX3VVMcd/N8fD6smYanreibfGvfbNzkx3&#10;F+nY5f33ffcKI0fEv1pWdTXem/EphlzaqOb2S1XoEaC+OZl4AV124vVhl2/KyE4VvIx+Q/v6RMGy&#10;rjqfSr12pmIE9Whq+Yy3diL6ri32u7IZ7Yi3L2tY3TbDtuoGjLLm5W5ZYiDXf1ihvAuMl0cM5bq+&#10;akYNE+Bn7MuxMAe1NSD1F4ZhFsLHB8boBzu1C2eGdgzU7s4dKUXbaQ76+fw44MRgBqceO79DZUHE&#10;QdUP/zRK9PzO4UlP5hD1J0CyIz5jl7XELGGYAZCZ/2L1w4D59N5IPUzUr/8DAAD//wMAUEsDBAoA&#10;AAAAAAAAIQAvprgZGR4AABkeAAAUAAAAZHJzL21lZGlhL2ltYWdlMS5wbmeJUE5HDQoaCgAAAA1J&#10;SERSAAABPgAAAC4IBgAAALGZdR8AAAAGYktHRAD/AP8A/6C9p5MAAAAJcEhZcwAADsQAAA7EAZUr&#10;DhsAAB25SURBVHic7Z153FZF2ce/Dw8QSwqiiTtqgrgvpRhqorig4pKagon6mlKmaZqmr2mupFaW&#10;WeaaqMVmmPuKGibu+8qLhkCKpkjgxuIDz7x//Gaaec4zZ86572eBPty/z+d8zrnPXDNnztxzrrmu&#10;a665ps4YcxWwMbAIuAK4n3zcAawCnAE8maADWB+4EegIzAaGASZDMxroU1BOCAN8F5hpf58EHA3c&#10;A5yTyNcJOAgYCQwAutv7i4GXbT3HAh8nyrjY5v0CuB6YmKC9GdgQuBB4IEEHsBowHugCzAMOts9I&#10;4Sj07o8BPyqgLcIO6H//BNgTaMykHwOMsNfvAmcDs0qW3Rf4BdATaED95sUMzVeA64BumfuLgX8A&#10;D6P/N9t3AHoDv0F9LIv5wN/Q/9RQUM86YCBwAjAYWN3eN7YOt6D/fGYk73igHzAGuKzgOQA72jo3&#10;2uul9v5Q4NSCvEtR//gkuLcB8AfUfxaib+ovJeoBUA9chPp1HXAv8MsI3YW2rim8QvO+eBBwImrH&#10;J4Bzad6/HE4ADkf850J778vAbbaeZbEAOADfrnGYpvjcGLOWMYacY6mlG5GgcccFmbJ3jNB8ZCrH&#10;zkH+G+y9SYl6bGmMeStTRmOk3A+MMTslygnrusQY0z9B+4GlOyVB444fZupxYIk8l1rap0vQFh2H&#10;Bc+uj6RPytTvzgrKnpzJ+7MIzQBTjCdMvF/uWCLvdGPMZok69jTG3BfJl+0jDUb/VTb/dTb9fRNv&#10;v+zh+uyUzP0rSryLMcb0yeQbnklfbIxZu0Q9MMYcmck7M4dueol6vRbJ9+cMzQmJutxkaR4I7q1f&#10;4rkxdE88B2MMHUIeiEbdlORUFnXAEfbajU5HRugGATtljj/ZtJmRtJ0oljRDrIckro2Az9GIswbQ&#10;wR7rAj9Ho8TqwJ1A/4IyDRqBLiygKwsnTaXaaXnA2/Y8FLVrEbYAdkHv9b69V1eQZ09gK2AbYC/g&#10;GiQhfAP9NzHJzmEosC3wNSS1XYT+8w2RJJOVKEGawK3AEPv7T8Cm+P7REzgWeMc++wpgeKaMsfa8&#10;BnrfFDoD37LXY3JoXrPvsS1qh22Are2xOfDPRPlv22f8T0E9HE6056n2XPT/XJ1Tt62AfRL5nLR+&#10;DpLiymIW+u+zPOA5m35/JO3r6H9PI+CSE+25wRjTN4dTlpX4drJ0HxpjTrXX84wxXYo4sTFmlKWP&#10;jSB5o2dM4qszxjxp0z81xmyeKGeAfW9jJEXVRWicxOfayRhjtsspr6zE19/SLTDGHGevFxtjehXk&#10;WxYS383GmGn2+vwS5V5laa8wXuI+N0IXSnwxSeWUID0rDYcSX59I3lCiOTSSPipIPybxLqsaL/V8&#10;bozpHaTVG2PetWnXFrTJvpauwRizWibNSXxPFZSRPUKJ7yx7nmmKpc/tLO1co//TGGNm5dC6dz+n&#10;wro5ie9BY8wn9vrsHNqYxJd3PGhpb6ywPv85QonvFmAaGtlaKs04qeUWNLI1otFzaAvLrQTfRPYr&#10;gNPRSJqHp5EtCmB7NLLmYRLwlL2+uCUVxEt7dyLJ4XM0Yh9akK8uc24PGGTnAtlZU9JXD/y7XVNQ&#10;btE7/B4vDe9eQJvFOLxNadNMWlfgZHs9EbghUc5c4Hv2uhtNpb6l9jkg+1vnRDmH2fMDwEcJumpx&#10;k61PH2CPAtoT7Hk0su+3JT4DfmWvTwdWbePnFSKr6v6vvT4MibPVoAv+wx0LfICYBfiPoT2wnz3P&#10;J92pHa4KrvdO0HVARnqQSlXUwVLlOHPAOMT0bre/27OdysKgSZslwNp49TCGEWgC6e/A6y18bgOe&#10;8WXV1diER4hGPGNdkknbFT/J9SuK8TCa6IDm/cOprb3I7w9dkNE9pG9tvA/cba9HJuhWRZONUDww&#10;tQbqgV8DHwIrA2e1wzOTCBlfR/ThtVSaGYpG/Fl4e5yzg+yDZjHbA3vZ85MUz5KCZixn2+uBCbqO&#10;6IN2HeximrZjWXwT2crm42fS3QcxENkllweEzOUD4C57nfdh1QE/sNdXR8qoFPXASvb60wrzDsEz&#10;vsczaa5/LACeL1GWwffngTSVVF/G28mGEcde6KP/HEn4rYVs2zqpfH9gzZw8xwBfAh4C3oqU0dro&#10;iKS+8+3vEyhnJ24zhB9sHWqAn9jfe6JRsVI4NXccvkFvQ+J0R7y435aoQy4GkFZxs/g/e167oGyQ&#10;dNyIjOkHV1Q7wUl1E5HrBqgjOhXoiGY5li3cf+k+rH2BdSJ0uwKboPf4ays8d380kELa1SpEF9TP&#10;3ETZ/cDkDI3rH1NpLg3mwfWPL+OZMaht3KB1IFKjs3Ba0G2kje+90ARI9tifYrcOg971PUt7dISm&#10;HjjeXl8dSU9h05y67ZDKhP9mrgOmI6Z7boXPblXEJJXH8KP6JVRmR1oNrwaMDe5/ih/l2mPWsg5v&#10;a6lESnD+XmUkuNeQTQVgFJohLIuuwCH2OmynBmCCvR5BftsvKxsfyD41G7XRMRE6J+39Ec/Qq0EH&#10;9LHfaH+/RnOfyFBSeQkx24+Qajwe2ZWvB75Nc6mmiz1X0z9c/UK4//HLNJ/h7IreJaTLQ180YGSP&#10;OyjWAgxi4qPt7+Mi9dwL+f69T+WS57Ccuv0plSlAA17NPRoNkMsEeQbqs9CIvj3i6GVH7mG2zNeA&#10;VzNpY9Cotz0abd+stLJVoho1tCzORU6XfZELwbUl8x2A1J73kNocYixSBTZEKlVWRVvWWIo+rLPR&#10;JMcovLPo2kjiMTRti5QqFTLv+5FZog5YCzkog6SEA8h3fgUxskZ7dv/5GCTdpCS61uofM5CT7kA0&#10;+XFrkLY3YohzkFSfwgf4wc/g224p3hRThNHATxGDG4y3sYOf1Lgez8jLqrpP2yNbtxkl84M0nOeR&#10;pjQKOTm3O/L+9Kw0k5rBC+HUt3GRtPvRyoSQri3h/pSY2pEHR7ugJP07yLcLxARjvmIxuPefQHMP&#10;8yfxKwSWh0kOkzmDnyxaD5lEHL6HVKkH8H5/lWBzvI9Yb2R/ugDYrkR5G6PJipWAHyJmdwTw2xx6&#10;x0Sr6R8Qnwl10ty+aGBzcOadCRSvIpmJZptPRishTrHHachOlkWMaU0HHrHXoS12Q8SEG5HaWSnu&#10;yanbFalMGTTiJwfLqMltgtRody5SVfqjJVKQHhk2RtIcSNS/PXPcgh95RxQ8u6VoRNIUeFtOEerw&#10;biyVSKOXoAmKtdAHB+l26o03rO9E83a6Da82H4bsIak6LwvMwEsu7sPqjFQrqNx25LAdcipfF9m6&#10;+qF+OC+HPtbOC5ALjFv+9QPiHgpOeupH+Xbcwp5nEWd8t6CBrAtete2Od+Nqq9ncGJwt9kC85Px9&#10;9K53o0F7WeFhvNniYvz8QrshxXxCaeY8NNqlVI1QOtkRqSbZ4ys2vQ/66NsST9jz9pTr2Jvg/YuK&#10;1teG+Dd+BvxMtJY51U7D8Ubq7Yi3k5tc6YmkhyyWBcPLmz3cDzH9b6HVC+8iySCVNw/v2fzvks/s&#10;ytbvavwqhx9H6N0MbQ/KDY71+PWqef1jTpDmZnf3RZrA23g1sS2Qff/bUBt2RPa0rsg0AU1dt2J5&#10;2wPOdW4QEgRS30yro0jqctLMOsg2kFe50CftN0hyih1b4Gct21qNcx1wbdJ+eQ6n2XMD8GCFz/od&#10;kiB6IjG+zAAxmvx22hzvM7Y8qLsx3I6Yfj2ybzrb0XWUnyWFpky8JR9gNm8D3s54CD7wgEPIvFI+&#10;bw7D8O4hqUkBJ9XthQbSw4L77clgFuEnHY5F9e+FVOlK+3db4EV8W7V0IUDFKGJ8oTRzFvnT6Tvj&#10;o6xcjZxWY8dreMPtt6nMvlIp/oqPtvIH0v6DB+HXN16DmH0lWAj8zF6fTFP7TojN8GrXdeS30+vA&#10;ny3dvixbT/eYjQ9kBnEf1qmoDyxFs7ktfVZr5b0RDUKdaT4D/TbexeVk0r6bG+Jtha+Sdqu5E6nb&#10;HZGJyM3wFs3mVou8/wf8f7ER3knbrX9eHnAOGqC2Jr3Wt9VRxs7mpJlVyJ/kcFLJCxTbxxyX74Ff&#10;XdEWmIcX7fuguh2L9wmrQx3iamSbAXgG78dYKW4G3kD2nZVyaFw7/RPvKJ4H96F0It/3cWWkKsSO&#10;tQrKbw24D6uXPd9BfOaxLEOrlPEV0c/Gq91u4iXEcXipdRKayFsXL4WuhjSB59HgMx9Jj6mQR5/h&#10;V+BcgPrDC3gfwCJ0QwNk7HABFMriFeBZe90LMZnYKqay7d47UbdKwss5zEBCiSu73VCmEReiqfE8&#10;dEXSG8h3qghP4Wfo2lqNuxVFoFiCOvR1qPM22uMt/AfxJLKvLazyWUvws1UxdAC+Y6/HU9zZ3kKM&#10;GPLbqS+KORc7fpaTp1rE6vsqTe1W1U5qtAby2tPNXq5P0xlokDlhf2Sb64a0mn/i+8ccFJ+uJ/J7&#10;G0q5iS83uHfP/C6DLZBmFDteJ18yzXv/64PrW9GysWpxQqJur1RZ5igq17BaDLf8ahXS4W5cYM2h&#10;SIwPQ0OtgzpQA3E3liwMEruPJR6iZhpqyGcjaVk49fmlBM2VKCzRSCQ5bYAf0T9F738lsvmkVIAp&#10;wFdJu1XcjQzpw5FU8LcgbVXU6f6Fd8otwuVI4qhH6ppbejeZYjeA5wrSHd5FDOxT4h/Py2g0fyMn&#10;/yVIspmBZutieNaWHWMac5GvYiOVDzr/Rn2xkXwXpPuQatobDX5ZPI4GkBHI3LEl+i7qUJ9+CTHP&#10;MYlnZDEJ9bl1ULuWUXMfoXh9vKG5RD0bfQN5k0Hj0YC7MrK/x/A2+n/z1lVPpDgQ6XuRe6/aumWD&#10;z4aYg0xNF6CBokwQ1ReRRlPJqqwmqDNmWUzoLFN0wjO+BpbNjFYNyy/q8SrxUooi+dbwX4kVkfHV&#10;UEMNKzja0om4hhpqqGG5RI3x1VBDDSscaoyvhhpqWOFQY3w11FDDCoca46uhhhpWONQYXw011LDC&#10;ocb4aqihhhUOZQOM1tAUdfiYeY1UFo1kRUDYPobi4Js11Bzr2xUd0ULzjVEYm8vxu4fFcB9a3nYq&#10;Pt6dwxYooEERMz0BLYPqR7ltH0O8jfbsOBQFqJwL7EY+49kAvwTmTNJhv3+MQvc8QnzNbQe0deAJ&#10;wC40jcAyHS0Nuh4fPTmG42m+XhTEPKehpU2pZTiTUEzDU2i6HM5hCFr7WIfWHVcabLIeBY74AdrB&#10;viuKwvIGWtJ3LflLG+tQu5yIwp33DNJmoUAQ16E1yHk4C4Xyn0C5vZ13QOuDP7bPrgY3oDBgjej/&#10;SS2vAi17u4HmkYUMWv73EKp/LFpyFv1QWx9E0+V0c1HoqGvQkso8JrgN+WuyP0Df612Uj8ZyML7v&#10;3w78PJPeGy1fqyQe5Fz8tpqgtumPdlxzW1qsjg+PfzLNN4aK4XQU/ebv+H1eAC5CQTpSeAPTFAuN&#10;MeskdiBfaulGRNKONuWwn6XftSR9iNk2707BvR0S9T0+oCvadf11S3dpJG0NY8zjmbosNsYsytz7&#10;whgzMvGM+0u842+NMXU5+RdamiMjaRsbYz626fcaYzoUvG/26GOMeaGgbguMMYdE8vYyxjyUoXXt&#10;0xjcW2KMOTVRh7GWbmLJOh8clF3Ju4ZtFuLaEnl2L2gjY4x525adV0adMeYXmTwNRu21JHN/ojGm&#10;c045I0vU5XljTO8S74Ux5qkg38fGmK6Z9K1LPC+LRZky3rH3zzBN22O6vT+uRD07GGPetfRnZ9Km&#10;lqjTtNDG5zZqaem2b0vwwTTDcDqboijHLpbZFODrKArx9sAAe7hF2NcG99zhtrt8Ch/RISZBOQwO&#10;rvckf6Ray9YPmkcP7oZGzYFo3eaVaNH+l1B7rYwCIMxG6srVKBpxCnfi22hrJMG6Ee8ktJ9BCtn3&#10;6IFCQq2MFpoPo7KYa6sg6WAbJOH9Bo3KK6HgCvugiL5d8eHlHTqjkXswkkz+iMJ9dcGH6DoSBTGo&#10;By6jfXbaKwMX9cb1pcOoLEbktih4x4bAViiq8BdI0xhDfn87H0ksoF0Nd8a3VxcksUy26QcjSTkl&#10;ZS2iabDf3ZH2ttTWsYyU1g99YwuRqr0yPny+wytok6DsN+v2FJ5A82+2KPACqN+4QA7746Pa5GEg&#10;Pkp5XgCIa4jzoU2A3Qi44AR7XmLyR6syEt/iEhw7dfzDlnNOAd14SzclMSrMzXD6LXNoR9j0+caY&#10;jpm0q4L8ByTqs7rxo9l8Y8wqERon8d0USetsjHnVpr+V8wwn8R2Vec+77P0PjTHrF7Rb7Jho8y8x&#10;xgxK0O1tjDkzc++SoH1i/cIdPY0xb1q6BcaYNSM0lUp8hwTPrvSdOxhjZtm8RxhJXMYYc2hBvlDi&#10;6xVJ/1GQvnkkfY8gfbTJl8w7GGP+HNAeFKFxEt9nOWWMCvLn9X13XGjpxhljbrfXd5doR4wxz1j6&#10;y0vQxiQ+jDGbBHU9rKCM31m6JyNpTuK7MFVGKPFNRLaceqQnL++4z553wAcXDbE1Cr74Jj6U1F4R&#10;OpDtDmTHCu2FvfASzjVIqsrDh/jw6z0olvqy+AJvj9yItK00HL3PQ+HCvkAby8ys8Lmb4jdEv4C0&#10;feU+FIbKoSt+g6XxpPdXnY9vy67Eg6u2537BO6Nd4j5CkooLRd/SGJHhVo7ZcPfgA93OQm2XJ5k3&#10;2nS3VUNsD+MihNJQ/wRduHXEOHz8wCHE36EtMBVvXx2WoKvH70ld9eZNWXeWM+35ECTOLs9wKnM9&#10;XgUO4dTchwPaGOOrQ6oBKIZaiL3xIYryYpmFuBsFrISWhdJ2gTCLcBAK3w2KJZedcCqDQ+15Cflb&#10;MeZhMH5LzV+XoH8UTeJAO4caj8AxuFuQaueYxBD8pljVIFSVszHyXMRskEmkaAJkHn6rht3wm6A7&#10;VDLz+0UibUcUqHUeGgDuRnEE60kzodaGY2T7EBdmQAPWGkiNvyWHphAh4+uIXniK/d3uG4BUiA/w&#10;wTb3iKTvZs8h49uZ5vaDTfGbyGT3UnD2ww8pF3m3ER+R+BuR9FRH7YDfhnAKacZXh2wWN9vf51P9&#10;ng7OjvMYfo+SsnDts4Di2VAHF3J/IMtue8wwarhrtzvwe2W05GN3UbZn0jwq8SC8JP9YyfJce3VF&#10;dsRK4LZ2aCS91YEbBCYiG+9C/Ixre9pjXWTyzuRrTE5TeJAWRJMO1Sm3t+UZKCrtYMRQJkXypVBP&#10;/h4RD1K8bWAlo9i9aIIkO8HRGfimLWsy+jMb7P1daCrZOWnvWcRMQ/S151crqJdjkGtRbr/QOqSG&#10;uI2zG0iH+gdNRtyBmPgExPiqQR0y9kL5iM0hXPtMpbwvo2sft/n3J1U816Faxrk/kr5m4aOJf45c&#10;OA5HH/vvSpSzDX6w6IYY5vFIkjua5kFM+wbXZaMHhwPu2rlUTbEq0gCcS9CvUOTvGLrgpf5w8ByL&#10;3EW+hvrIVNoes9H3uitqyxsz6R3xZpmigX4z4nzoX8CjMTvSE6gDHIikvoepbIawnvy9N4Yn0qrB&#10;vciPaSM0kzbD3h+AOuKLyI8INMLuhtTdkPE5aTGr5oJXLcr4ZDmkVAqHw/EjWke8ejQdzRBPiWUK&#10;cBpeSj2H6p1d6/DvWKm0B9W1T+jMnDW1tMTGV8mm1E7CGU/Tvj0G/TdfR4NR0QZBeX6h49BgmUWo&#10;qpZts1R7ufftjh9A6vBbOrjd/y5NlL8fUivfo6kU+ggSBHqj9jqrZH1bijGI8e2OTA5zgrRB9t4C&#10;/IZOefgWcanxHWC9PAP6WWhU/Bqy91WiSzfi7T3h1neGcvtoVILnEGNbFUl919j7zr73SEB7H57x&#10;OXTCO77GGJ9Day/tM0ga6IBnep+gEfbxEvkvRy4va6JRcRDLdnXEf9PSx9WRHQ+aSw2T0GTCauhj&#10;L5K8b0PaBGjA74sm1Y5DH91g8jfh6UDrhrV3ZYU7/F1ij9SAEA4CYX2WIG3iJDTxcTbtsy3lrWjn&#10;tc5Iugs3sHIS3B0UDxxP4QUIx3/AOvXnddip+FUVF+GXH5XBEuSjdDqawfoJUp/PRBJNESqRXpbi&#10;7XKhuhtjfI5uY/xWeDug0XEOcVXPdYRukbQ8ONpFkTT3bmORutrD1udvSPV6AK96pjAHSSaNyFbW&#10;GvbYIt+pGKppn9D4H2ujSlCNZDgcMak3aC6VNeAH+SMoZujH2vKGI3VxG+S3Nhsxz1tpuqVlyFjK&#10;tlnYXnmbHX2G+tMqSAhwXhnnI8aVh6+gCTyIq45usmFdql8ZUynm431pQ1trJzSZF9YrhYdoyofO&#10;sMfvIf3Hnoc6Zl/8ZtvL4/pBJ6kNRmpjd8TQltBUdH8d7xztpD5n37uP+Gjm6FOuAFlsac/TKNde&#10;b6JJjemo7peVyONsl86292OaLgsqi0a0zArk6FkpXPv0o7zU59pnJvmMr1pVtwycsX5l9IHdmzl2&#10;sunrITtxpXgR74C+EZpQcwh3SNu4ZHlbBtfTMmmx/vUxMn9caX+PIn+Wehj6Zgxiltm2CG3H7TnJ&#10;4RjbN/F2zcHIvcwt52sRUp11NlKpQKs5urH87MAe4kH0x/VAtpmd0Z/5DJqSdzA0d2vJc2NxcGrn&#10;2pTboPtLyKMdms8Qh8h22AX4UXpvZJgtg1H4Nbs3oRUElWKyPe+G6l8JXPusRLkPuR6/L2ysfdp6&#10;lndT/EqCdVBbZ4+Q0VTr0xfaaL8aXIfuRgNKluUY53TytzaNMcALkBreHfh+Tj73fnVI/c+2xZCA&#10;9mAqk+xbgnuQ6acOP/Hizs79qEUoGqUvRbOwa5F2tlyW+AjvQrInTf33snAfmxs9BiD1I28EeSC4&#10;zus8IUbigxfclaCLddTxaJ9Y0MxgGSxF7hNzEOP/C819vYrg3Ba6A9+tMG+l7fMd/KRMqn3KolJG&#10;6T70aUhKzTvcJuTfprIlbA4hgwj3Cp6O9qAGtXVRQI+N8OrdneRrELH7H+Id4kdGntUf76t7IPlt&#10;4fwtV6I6raIaLEKuNSCpNHRvqdppOUQR45uPpAqQja4+QdtaqEaddhJbyPgeidC5GeoeSN+vR6Nw&#10;novNq/gJmTPRZE8etsTb2qYQdyZOvdsi/MqHI4lvth4r5338B70t5RyJQ9yLnw2/jLTj+iDgl8Hv&#10;WfiZzRNJq4Z98RrEyzRlmu2B7OqEtxKHY3wr0Xy9ahmcaM8GOW2HuN6etyI9edIdSfFdEPO8oop6&#10;uPdYB9g3k+b6zAzEVPPa4n68K0tLV7VUAmdz3B74Hor2M4vqnPSboYxd5koUiqgn5eL3dUBG3ryj&#10;GiN6ERzj2wHNqi0i7rA5D++3dXImbwwG+WN9goyrjyKVtA9qi46oU11gy+2OGNFw0kwuLy384A5P&#10;5M/iATzTPd4+vywWW/qF6CN7FK1S2RZJZ+uhj/+vSK3OGrlHIomzg63HL5F61wm1z5po8f5zyPj+&#10;b6Q2pWY0e6NBLHbk2avy6J3tchD6r8CvhsjDc/jwWSnb1qYoKIA79kCD1yk2/Sqa2vVAbft3e30e&#10;atcByMzQEWkMw4CX8GaBo4gvRTSZcxaP4e2CoRYRDgITEvld2U7K2gutmmgPTMavgnLuOGMpLxit&#10;QT4P6kuwMPjwxKLe75imaElYqpMKFiBPs3RFQQqyC7r/FTxjUoL27Ex9ihZvY7Rw/6MS7/YPY8xW&#10;iXLusXR/TNA8YWleiKSlwlJ1Mj501mfGmH4l3is8hhhj5hW83ycmHpZqgDHmveLmMe9Y2rw6TMjP&#10;+h/8NKA/rAS9a8fR9vdLieeHx7mWfolpGtapTFgqYxTcIi+c1KrG/88pLDLpMGfHWLr5CZrTgvK+&#10;au/tEtxL9Vd3bBDQnxJJb40gBbHjskx7bFYiT5mwVIs6IlWlF+nF7WPRWr6hyBAfc7B9FvlBFUmF&#10;bxSkT0HT80XOoyEakXe6W7x8fYL2FiQJdEbG4pijaRaTkRQzAo2+W9r8oPZ4BoXRupW0A/OLyN0g&#10;5bV/CfKjbEBSwOIg7WE0ks2K5GtAksLNSLL6BuWW2Tncj97xKGSL648kg4VINb0HGI23Q4Z4Gk1u&#10;DEceAFvjbY0LgReQNDuBtAvLPRSvk30puH4R2WdT7lbOTamTreeVCdoQN6F+Uo9sbW5Vz1TkBRCz&#10;/X1s6zeB9EqHuWjSYgiSmHdG/xk0DUp7LellWbPQO2VXHGXfYz/Ul/ogO+NaNt8M8v0MQ8xA39QW&#10;xP+fJ9B3X2Y1ymQkKZfpm9ciVbcjas/XS+QZT7HrzZz/B4wZwv3gkN31AAAAAElFTkSuQmCCUEsD&#10;BBQABgAIAAAAIQBBbI2r4wAAAA0BAAAPAAAAZHJzL2Rvd25yZXYueG1sTI/BToNAEIbvJr7DZky8&#10;2YVSWoosTdOop8bE1sR428IUSNlZwm6Bvr3jSY8z/5d/vsk2k2nFgL1rLCkIZwEIpMKWDVUKPo+v&#10;TwkI5zWVurWECm7oYJPf32U6Le1IHzgcfCW4hFyqFdTed6mUrqjRaDezHRJnZ9sb7XnsK1n2euRy&#10;08p5ECyl0Q3xhVp3uKuxuByuRsHbqMdtFL4M+8t5d/s+xu9f+xCVenyYts8gPE7+D4ZffVaHnJ1O&#10;9kqlE62CRZSsGeUgiNYLEIys5kkM4sSrMF4tQeaZ/P9F/gMAAP//AwBQSwMEFAAGAAgAAAAhAKom&#10;Dr68AAAAIQEAABkAAABkcnMvX3JlbHMvZTJvRG9jLnhtbC5yZWxzhI9BasMwEEX3hdxBzD6WnUUo&#10;xbI3oeBtSA4wSGNZxBoJSS317SPIJoFAl/M//z2mH//8Kn4pZRdYQde0IIh1MI6tguvle/8JIhdk&#10;g2tgUrBRhnHYffRnWrHUUV5czKJSOCtYSolfUma9kMfchEhcmzkkj6WeycqI+oaW5KFtjzI9M2B4&#10;YYrJKEiT6UBctljN/7PDPDtNp6B/PHF5o5DOV3cFYrJUFHgyDh9h10S2IIdevjw23AEAAP//AwBQ&#10;SwECLQAUAAYACAAAACEAsYJntgoBAAATAgAAEwAAAAAAAAAAAAAAAAAAAAAAW0NvbnRlbnRfVHlw&#10;ZXNdLnhtbFBLAQItABQABgAIAAAAIQA4/SH/1gAAAJQBAAALAAAAAAAAAAAAAAAAADsBAABfcmVs&#10;cy8ucmVsc1BLAQItABQABgAIAAAAIQCzcp55tQYAAJkXAAAOAAAAAAAAAAAAAAAAADoCAABkcnMv&#10;ZTJvRG9jLnhtbFBLAQItAAoAAAAAAAAAIQAvprgZGR4AABkeAAAUAAAAAAAAAAAAAAAAABsJAABk&#10;cnMvbWVkaWEvaW1hZ2UxLnBuZ1BLAQItABQABgAIAAAAIQBBbI2r4wAAAA0BAAAPAAAAAAAAAAAA&#10;AAAAAGYnAABkcnMvZG93bnJldi54bWxQSwECLQAUAAYACAAAACEAqiYOvrwAAAAhAQAAGQAAAAAA&#10;AAAAAAAAAAB2KAAAZHJzL19yZWxzL2Uyb0RvYy54bWwucmVsc1BLBQYAAAAABgAGAHwBAABpKQAA&#10;AAA=&#10;">
                <v:shape id="Graphic 64" style="position:absolute;width:5124;height:6845;visibility:visible;mso-wrap-style:square;v-text-anchor:top" coordsize="512445,684530" o:spid="_x0000_s1027" stroked="f" path="m227259,127660r-213455,l27730,130911r12138,10452l48448,160064r3253,27997l51747,618921r5090,25309l70960,665156r20802,14009l117182,684301r25484,-5136l163485,665156r14064,-20782l182765,618921r102,-219532l440285,399389r29670,-33881l487079,334695r-213623,l246685,331272r-24343,-9729l200908,306315,182867,286397r,-122491l200538,144250r21475,-14637l227259,127660xem440285,399389r-255691,l204179,416024r44348,23886l295225,450615r11458,715l318300,451154r44705,-7535l403937,426139r36027,-26384l440285,399389xem487256,117322r-213800,l314909,125571r34013,22806l371940,182827r8463,43182l371940,269191r-23018,34450l314909,326446r-41453,8249l487079,334695r5699,-10254l507301,277594r5093,-51585l506954,172749,491479,124619r-4223,-7297xem37947,10363r-15750,942l10244,13379,2655,15453,,16395,4988,124619r44,952l5129,127660r39,863l8623,127660r218636,l246562,120475r26894,-3153l487256,117322,467237,82734,449072,62979r-303302,l127226,39107,100917,22759,70117,13379,37947,10363xem307949,l260681,3530,217050,14663,178756,34209,147497,62979r301575,l435495,48213,397522,22173,354584,5729,30794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Ol4nxQAAANsAAAAPAAAAZHJzL2Rvd25yZXYueG1sRI9Ba8JA&#10;FITvQv/D8gq96aahRIlupAQKgodSzUFvj+xrkib7NuxuNfXXu4VCj8PMfMNstpMZxIWc7ywreF4k&#10;IIhrqztuFFTHt/kKhA/IGgfLpOCHPGyLh9kGc22v/EGXQ2hEhLDPUUEbwphL6euWDPqFHYmj92md&#10;wRCla6R2eI1wM8g0STJpsOO40OJIZUt1f/g2Cr7cSaflaq9PlC6zqm/ez+VNKvX0OL2uQQSawn/4&#10;r73TCrIX+P0Sf4As7gAAAP//AwBQSwECLQAUAAYACAAAACEA2+H2y+4AAACFAQAAEwAAAAAAAAAA&#10;AAAAAAAAAAAAW0NvbnRlbnRfVHlwZXNdLnhtbFBLAQItABQABgAIAAAAIQBa9CxbvwAAABUBAAAL&#10;AAAAAAAAAAAAAAAAAB8BAABfcmVscy8ucmVsc1BLAQItABQABgAIAAAAIQBdOl4nxQAAANsAAAAP&#10;AAAAAAAAAAAAAAAAAAcCAABkcnMvZG93bnJldi54bWxQSwUGAAAAAAMAAwC3AAAA+QIAAAAA&#10;">
                  <v:path arrowok="t"/>
                </v:shape>
                <v:shape id="Image 65" style="position:absolute;left:3237;top:5291;width:15150;height:2213;visibility:visible;mso-wrap-style:square"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hiFzwwAAANsAAAAPAAAAZHJzL2Rvd25yZXYueG1sRI9Li8JA&#10;EITvwv6HoRe8mYnKyhKdiLsiCHvxsQje2kzngZmekBk1/ntHEDwWVfUVNZt3phZXal1lWcEwikEQ&#10;Z1ZXXCj4368G3yCcR9ZYWyYFd3IwTz96M0y0vfGWrjtfiABhl6CC0vsmkdJlJRl0kW2Ig5fb1qAP&#10;si2kbvEW4KaWozieSIMVh4USG/otKTvvLkbBSRcbuTr8nPzYNHL7h/fjMq+U6n92iykIT51/h1/t&#10;tVYw+YLnl/ADZPoAAAD//wMAUEsBAi0AFAAGAAgAAAAhANvh9svuAAAAhQEAABMAAAAAAAAAAAAA&#10;AAAAAAAAAFtDb250ZW50X1R5cGVzXS54bWxQSwECLQAUAAYACAAAACEAWvQsW78AAAAVAQAACwAA&#10;AAAAAAAAAAAAAAAfAQAAX3JlbHMvLnJlbHNQSwECLQAUAAYACAAAACEA1IYhc8MAAADbAAAADwAA&#10;AAAAAAAAAAAAAAAHAgAAZHJzL2Rvd25yZXYueG1sUEsFBgAAAAADAAMAtwAAAPcCAAAAAA==&#10;">
                  <v:imagedata o:title="" r:id="rId253"/>
                </v:shape>
                <w10:wrap anchorx="page" anchory="page"/>
              </v:group>
            </w:pict>
          </mc:Fallback>
        </mc:AlternateContent>
      </w:r>
      <w:r>
        <w:rPr>
          <w:noProof/>
        </w:rPr>
        <mc:AlternateContent>
          <mc:Choice Requires="wps">
            <w:drawing>
              <wp:anchor distT="0" distB="0" distL="0" distR="0" simplePos="0" relativeHeight="251658259" behindDoc="1" locked="0" layoutInCell="1" allowOverlap="1" wp14:anchorId="2F2672E0" wp14:editId="7111B657">
                <wp:simplePos x="0" y="0"/>
                <wp:positionH relativeFrom="page">
                  <wp:posOffset>3358982</wp:posOffset>
                </wp:positionH>
                <wp:positionV relativeFrom="page">
                  <wp:posOffset>6412038</wp:posOffset>
                </wp:positionV>
                <wp:extent cx="429895" cy="629920"/>
                <wp:effectExtent l="0" t="0" r="0" b="0"/>
                <wp:wrapNone/>
                <wp:docPr id="66" name="Graphic 6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29895" cy="629920"/>
                        </a:xfrm>
                        <a:custGeom>
                          <a:avLst/>
                          <a:gdLst/>
                          <a:ahLst/>
                          <a:cxnLst/>
                          <a:rect l="l" t="t" r="r" b="b"/>
                          <a:pathLst>
                            <a:path w="429895" h="629920">
                              <a:moveTo>
                                <a:pt x="131102" y="0"/>
                              </a:moveTo>
                              <a:lnTo>
                                <a:pt x="0" y="0"/>
                              </a:lnTo>
                              <a:lnTo>
                                <a:pt x="0" y="629704"/>
                              </a:lnTo>
                              <a:lnTo>
                                <a:pt x="131102" y="629704"/>
                              </a:lnTo>
                              <a:lnTo>
                                <a:pt x="131102" y="352805"/>
                              </a:lnTo>
                              <a:lnTo>
                                <a:pt x="148227" y="331933"/>
                              </a:lnTo>
                              <a:lnTo>
                                <a:pt x="167774" y="317118"/>
                              </a:lnTo>
                              <a:lnTo>
                                <a:pt x="190554" y="308286"/>
                              </a:lnTo>
                              <a:lnTo>
                                <a:pt x="217373" y="305358"/>
                              </a:lnTo>
                              <a:lnTo>
                                <a:pt x="252610" y="312811"/>
                              </a:lnTo>
                              <a:lnTo>
                                <a:pt x="277977" y="333932"/>
                              </a:lnTo>
                              <a:lnTo>
                                <a:pt x="293314" y="366861"/>
                              </a:lnTo>
                              <a:lnTo>
                                <a:pt x="298462" y="409740"/>
                              </a:lnTo>
                              <a:lnTo>
                                <a:pt x="298462" y="629704"/>
                              </a:lnTo>
                              <a:lnTo>
                                <a:pt x="429577" y="629704"/>
                              </a:lnTo>
                              <a:lnTo>
                                <a:pt x="429577" y="422681"/>
                              </a:lnTo>
                              <a:lnTo>
                                <a:pt x="429253" y="403593"/>
                              </a:lnTo>
                              <a:lnTo>
                                <a:pt x="424408" y="350227"/>
                              </a:lnTo>
                              <a:lnTo>
                                <a:pt x="412192" y="297929"/>
                              </a:lnTo>
                              <a:lnTo>
                                <a:pt x="391073" y="254616"/>
                              </a:lnTo>
                              <a:lnTo>
                                <a:pt x="361052" y="221407"/>
                              </a:lnTo>
                              <a:lnTo>
                                <a:pt x="322130" y="199420"/>
                              </a:lnTo>
                              <a:lnTo>
                                <a:pt x="274307" y="189776"/>
                              </a:lnTo>
                              <a:lnTo>
                                <a:pt x="261235" y="189465"/>
                              </a:lnTo>
                              <a:lnTo>
                                <a:pt x="247999" y="189882"/>
                              </a:lnTo>
                              <a:lnTo>
                                <a:pt x="196524" y="200608"/>
                              </a:lnTo>
                              <a:lnTo>
                                <a:pt x="151693" y="227675"/>
                              </a:lnTo>
                              <a:lnTo>
                                <a:pt x="132841" y="246710"/>
                              </a:lnTo>
                              <a:lnTo>
                                <a:pt x="131102" y="246710"/>
                              </a:lnTo>
                              <a:lnTo>
                                <a:pt x="131102" y="0"/>
                              </a:lnTo>
                              <a:close/>
                            </a:path>
                          </a:pathLst>
                        </a:custGeom>
                        <a:solidFill>
                          <a:srgbClr val="FFFFFF"/>
                        </a:solidFill>
                      </wps:spPr>
                      <wps:bodyPr wrap="square" lIns="0" tIns="0" rIns="0" bIns="0" rtlCol="0">
                        <a:prstTxWarp prst="textNoShape">
                          <a:avLst/>
                        </a:prstTxWarp>
                        <a:noAutofit/>
                      </wps:bodyPr>
                    </wps:ws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61A71AF8">
              <v:shape id="Graphic 66" style="position:absolute;margin-left:264.5pt;margin-top:504.9pt;width:33.85pt;height:49.6pt;z-index:-251658223;visibility:visible;mso-wrap-style:square;mso-wrap-distance-left:0;mso-wrap-distance-top:0;mso-wrap-distance-right:0;mso-wrap-distance-bottom:0;mso-position-horizontal:absolute;mso-position-horizontal-relative:page;mso-position-vertical:absolute;mso-position-vertical-relative:page;v-text-anchor:top" coordsize="429895,629920" o:spid="_x0000_s1026" stroked="f" path="m131102,l,,,629704r131102,l131102,352805r17125,-20872l167774,317118r22780,-8832l217373,305358r35237,7453l277977,333932r15337,32929l298462,409740r,219964l429577,629704r,-207023l429253,403593r-4845,-53366l412192,297929,391073,254616,361052,221407,322130,199420r-47823,-9644l261235,189465r-13236,417l196524,200608r-44831,27067l132841,246710r-1739,l13110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780MPQMAAD4JAAAOAAAAZHJzL2Uyb0RvYy54bWysVl1v0zAUfUfiP1h5Z4k/8uFq3YSGhpAQ&#10;TGKIZzd11ogkDrbXdv+eazvuKpAMQ/QhceqTk3Pvubk3l9fHcUB7qU2vpnWGL4oMyalV2356WGdf&#10;72/fNBkyVkxbMahJrrMnabLrq9evLg/zShK1U8NWagQkk1kd5nW2s3Ze5blpd3IU5kLNcoLNTulR&#10;WLjUD/lWiwOwj0NOiqLKD0pvZ61aaQz8+y5sZleev+tkaz93nZEWDesMtFl/1P64ccf86lKsHrSY&#10;d327yBD/oGIU/QQPPVG9E1agR93/RjX2rVZGdfaiVWOuuq5vpY8BosHFL9F82YlZ+lggOWY+pcn8&#10;P9r20/7LfKeddDN/VO13AxnJD7NZnXbchVkwx06PDgvC0dFn8emURXm0qIU/GeENLzPUwlZFOCc+&#10;y7lYxZvbR2PfS+WJxP6jscGEbVyJXVy1xykuNVjpTBy8iTZDYKLOEJi4CSbOwrr7nDq3RIdnJbuT&#10;ELc7qr28Vx5nXRCYYlyQDMVIQOkzZJjOoVBBZ6i4F8+zpwsYCLwumFMGdBEQzwF49tyXoWlJmqJM&#10;c7OGkNqrpRRzStPoqq5rFtC4xrhJo3lRlgu6aEhTJdEE17SmgbsoaZnmJiWpcMggxaTBOM1d17yO&#10;UVJOSRoNacCL7qpqqj9w84ZVoSpYwWsWizh6GM/BSyj5iP4LL+ENKRfdL0MzQqomrRu4SRnyzQpa&#10;8rTzjDBWQIuGqqZl4UomVbEME8xDTqC8OeFJNOW4WJwnJatwuk4o+F4u3ASzIq2EEoJpqBPMOTu1&#10;mOhKPC/u1IwCoYsSN1AxaSVQgYRC/wpoVqXfNMJqznlEN026BjGvShJq0E0vSH0q37jEFRjolIA1&#10;VZ1WgilpGA5oVtXwGiW5n7seeRH6V9p2UEaGJ7m+6xveqRdD8zvv9kYN/fa2HwbXfY1+2NwMGu0F&#10;tPVb/1sUn8H8KArTx82hjdo+3Wl0gIG9zsyPR6FlhoYPE0xEqAYbFzouNnGh7XCj/DeAb/za2Pvj&#10;N6FnNMNynVkYXp9UnLdiFccS6HeAgHV3Turto1Vd72aW1xYULRcwpH38yweF+wo4v/ao58+eq58A&#10;AAD//wMAUEsDBBQABgAIAAAAIQDouN8n3gAAAA0BAAAPAAAAZHJzL2Rvd25yZXYueG1sTI/NTsMw&#10;EITvSLyDtUjcqN1C0yaNUwECcYXQB3DibRzhnxC7Tfr2LCc47sxo9ptyPzvLzjjGPngJy4UAhr4N&#10;uvedhMPn690WWEzKa2WDRwkXjLCvrq9KVegw+Q8816ljVOJjoSSYlIaC89gadCouwoCevGMYnUp0&#10;jh3Xo5qo3Fm+EiLjTvWePhg14LPB9qs+OQnq8vZwv6mnp/dtnX07a8aDfWmkvL2ZH3fAEs7pLwy/&#10;+IQOFTE14eR1ZFbCepXTlkSGEDmNoMg6zzbAGpKWgkxelfz/iuoHAAD//wMAUEsBAi0AFAAGAAgA&#10;AAAhALaDOJL+AAAA4QEAABMAAAAAAAAAAAAAAAAAAAAAAFtDb250ZW50X1R5cGVzXS54bWxQSwEC&#10;LQAUAAYACAAAACEAOP0h/9YAAACUAQAACwAAAAAAAAAAAAAAAAAvAQAAX3JlbHMvLnJlbHNQSwEC&#10;LQAUAAYACAAAACEA8+/NDD0DAAA+CQAADgAAAAAAAAAAAAAAAAAuAgAAZHJzL2Uyb0RvYy54bWxQ&#10;SwECLQAUAAYACAAAACEA6LjfJ94AAAANAQAADwAAAAAAAAAAAAAAAACXBQAAZHJzL2Rvd25yZXYu&#10;eG1sUEsFBgAAAAAEAAQA8wAAAKIGAAAAAA==&#10;" w14:anchorId="5D20B6E4">
                <v:path arrowok="t"/>
                <w10:wrap anchorx="page" anchory="page"/>
              </v:shape>
            </w:pict>
          </mc:Fallback>
        </mc:AlternateContent>
      </w:r>
      <w:r>
        <w:rPr>
          <w:noProof/>
        </w:rPr>
        <mc:AlternateContent>
          <mc:Choice Requires="wps">
            <w:drawing>
              <wp:anchor distT="0" distB="0" distL="0" distR="0" simplePos="0" relativeHeight="251658260" behindDoc="1" locked="0" layoutInCell="1" allowOverlap="1" wp14:anchorId="4F8D25EF" wp14:editId="74F52540">
                <wp:simplePos x="0" y="0"/>
                <wp:positionH relativeFrom="page">
                  <wp:posOffset>3857749</wp:posOffset>
                </wp:positionH>
                <wp:positionV relativeFrom="page">
                  <wp:posOffset>6600084</wp:posOffset>
                </wp:positionV>
                <wp:extent cx="429895" cy="441959"/>
                <wp:effectExtent l="0" t="0" r="0" b="0"/>
                <wp:wrapNone/>
                <wp:docPr id="67" name="Graphic 6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29895" cy="441959"/>
                        </a:xfrm>
                        <a:custGeom>
                          <a:avLst/>
                          <a:gdLst/>
                          <a:ahLst/>
                          <a:cxnLst/>
                          <a:rect l="l" t="t" r="r" b="b"/>
                          <a:pathLst>
                            <a:path w="429895" h="441959">
                              <a:moveTo>
                                <a:pt x="257924" y="0"/>
                              </a:moveTo>
                              <a:lnTo>
                                <a:pt x="217644" y="4569"/>
                              </a:lnTo>
                              <a:lnTo>
                                <a:pt x="180279" y="18440"/>
                              </a:lnTo>
                              <a:lnTo>
                                <a:pt x="148739" y="41855"/>
                              </a:lnTo>
                              <a:lnTo>
                                <a:pt x="125933" y="75057"/>
                              </a:lnTo>
                              <a:lnTo>
                                <a:pt x="124206" y="75057"/>
                              </a:lnTo>
                              <a:lnTo>
                                <a:pt x="121627" y="10363"/>
                              </a:lnTo>
                              <a:lnTo>
                                <a:pt x="0" y="10363"/>
                              </a:lnTo>
                              <a:lnTo>
                                <a:pt x="0" y="441655"/>
                              </a:lnTo>
                              <a:lnTo>
                                <a:pt x="131114" y="441655"/>
                              </a:lnTo>
                              <a:lnTo>
                                <a:pt x="131114" y="164757"/>
                              </a:lnTo>
                              <a:lnTo>
                                <a:pt x="148230" y="143886"/>
                              </a:lnTo>
                              <a:lnTo>
                                <a:pt x="167771" y="129076"/>
                              </a:lnTo>
                              <a:lnTo>
                                <a:pt x="190549" y="120247"/>
                              </a:lnTo>
                              <a:lnTo>
                                <a:pt x="217373" y="117322"/>
                              </a:lnTo>
                              <a:lnTo>
                                <a:pt x="252605" y="124775"/>
                              </a:lnTo>
                              <a:lnTo>
                                <a:pt x="277972" y="145894"/>
                              </a:lnTo>
                              <a:lnTo>
                                <a:pt x="293313" y="178819"/>
                              </a:lnTo>
                              <a:lnTo>
                                <a:pt x="298462" y="221691"/>
                              </a:lnTo>
                              <a:lnTo>
                                <a:pt x="298462" y="441655"/>
                              </a:lnTo>
                              <a:lnTo>
                                <a:pt x="429577" y="441655"/>
                              </a:lnTo>
                              <a:lnTo>
                                <a:pt x="429577" y="221691"/>
                              </a:lnTo>
                              <a:lnTo>
                                <a:pt x="426043" y="167587"/>
                              </a:lnTo>
                              <a:lnTo>
                                <a:pt x="415463" y="119652"/>
                              </a:lnTo>
                              <a:lnTo>
                                <a:pt x="397866" y="78671"/>
                              </a:lnTo>
                              <a:lnTo>
                                <a:pt x="373283" y="45430"/>
                              </a:lnTo>
                              <a:lnTo>
                                <a:pt x="341745" y="20714"/>
                              </a:lnTo>
                              <a:lnTo>
                                <a:pt x="303282" y="5309"/>
                              </a:lnTo>
                              <a:lnTo>
                                <a:pt x="257924" y="0"/>
                              </a:lnTo>
                              <a:close/>
                            </a:path>
                          </a:pathLst>
                        </a:custGeom>
                        <a:solidFill>
                          <a:srgbClr val="FFFFFF"/>
                        </a:solidFill>
                      </wps:spPr>
                      <wps:bodyPr wrap="square" lIns="0" tIns="0" rIns="0" bIns="0" rtlCol="0">
                        <a:prstTxWarp prst="textNoShape">
                          <a:avLst/>
                        </a:prstTxWarp>
                        <a:noAutofit/>
                      </wps:bodyPr>
                    </wps:ws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0E99725E">
              <v:shape id="Graphic 67" style="position:absolute;margin-left:303.75pt;margin-top:519.7pt;width:33.85pt;height:34.8pt;z-index:-251658222;visibility:visible;mso-wrap-style:square;mso-wrap-distance-left:0;mso-wrap-distance-top:0;mso-wrap-distance-right:0;mso-wrap-distance-bottom:0;mso-position-horizontal:absolute;mso-position-horizontal-relative:page;mso-position-vertical:absolute;mso-position-vertical-relative:page;v-text-anchor:top" coordsize="429895,441959" o:spid="_x0000_s1026" stroked="f" path="m257924,l217644,4569,180279,18440,148739,41855,125933,75057r-1727,l121627,10363,,10363,,441655r131114,l131114,164757r17116,-20871l167771,129076r22778,-8829l217373,117322r35232,7453l277972,145894r15341,32925l298462,221691r,219964l429577,441655r,-219964l426043,167587,415463,119652,397866,78671,373283,45430,341745,20714,303282,5309,25792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xkF6KwMAAAgJAAAOAAAAZHJzL2Uyb0RvYy54bWysVl1v0zAUfUfiP1h5Z4kdfyTVOoRAQ0gI&#10;JjHEs5s6a0QSB9tru3/PtR13A6R0IPqQXNcnJ+d++N5cvj4OPdorYzs9rjN8UWRIjY3eduPdOvt6&#10;e/2qypB1ctzKXo9qnT0om72+evni8jCtFNE73W+VQUAy2tVhWmc756ZVnttmpwZpL/SkRthstRmk&#10;g6W5y7dGHoB96HNSFDw/aLOdjG6UtfDvu7iZXQX+tlWN+9y2VjnUrzPQ5sLVhOvGX/OrS7m6M3La&#10;dc0sQ/6DikF2I7z0RPVOOonuTfcH1dA1RlvduotGD7lu265RwQfwBhe/efNlJycVfIHg2OkUJvv/&#10;aJtP+y/TjfHS7fRRN98tRCQ/THZ12vELO2OOrRk8FoSjY4jiwymK6uhQA39SUlc1y1ADW5TimtU+&#10;yrlcpYebe+veKx2I5P6jdTEJ22TJXbKa45hMA6n0SexDEl2GIIkmQ5DETUziJJ1/zqvzJjo8Ktmd&#10;hPjdQe/VrQ44550gTNSEZih5AkofIf34CxQLTiOUMp78Sph0nwItrgoi6kCLK0pDqQF1AqX7DKaV&#10;KCOY4oqxOWIJlO4zmLC6LAOzYAUTZ8CUFPzZYMyJiJqLkpeLzHCcIGT4mTioBH7OrxJjPEf3r9CY&#10;U3EuDLQi5ayYllXFF13DXAiBo3+kLsQZdF0wOmeaFIQuJ4RgUYqYPQwmIYtKCCO8gMPkIw3MYrky&#10;iBC1IBFNWVXTZW6oIjwrEVWFl+sZTjXlkZsQzGt8hvuEfkbmoWUwEevu79DPUEIhgHT2kgtWLWeH&#10;Ykah7kO8cc3ZcnbKWlR8PlwVh4qJjS4d13SPxxayTqpITRmFYlwEUyxozDspBJyKRXABzDE1rCzO&#10;pPHPbpdkNr22Kr7Hd9DQs09dFVrX075tdd9tr7u+933UmrvN296gvYQGfR1+s94nsDBU4hzxE2Wj&#10;tw83Bh1g9K4z++NeGpWh/sMIs83P6WSYZGySYVz/VodpHlq4se72+E2aCU1grjMHY+iTTpNTrtKA&#10;Af0eELH+yVG/uXe67fz0CdqionkB4zb4P38a+Hn+dB1Qjx8wVz8BAAD//wMAUEsDBBQABgAIAAAA&#10;IQDGHvAc4wAAAA0BAAAPAAAAZHJzL2Rvd25yZXYueG1sTI/BSsNAEIbvgu+wjODN7jaatInZFBGC&#10;IEJorYfetsmaBLOzYXfbRJ/e6UmPM//HP9/km9kM7Kyd7y1KWC4EMI21bXpsJezfy7s1MB8UNmqw&#10;qCV8aw+b4voqV1ljJ9zq8y60jErQZ0pCF8KYce7rThvlF3bUSNmndUYFGl3LG6cmKjcDj4RIuFE9&#10;0oVOjfq50/XX7mQkHEqsXqOXH1duXRpX1Yd4m8xeytub+ekRWNBz+IPhok/qUJDT0Z6w8WyQkIhV&#10;TCgF4j59AEZIsoojYEdaLUUqgBc5//9F8QsAAP//AwBQSwECLQAUAAYACAAAACEAtoM4kv4AAADh&#10;AQAAEwAAAAAAAAAAAAAAAAAAAAAAW0NvbnRlbnRfVHlwZXNdLnhtbFBLAQItABQABgAIAAAAIQA4&#10;/SH/1gAAAJQBAAALAAAAAAAAAAAAAAAAAC8BAABfcmVscy8ucmVsc1BLAQItABQABgAIAAAAIQAm&#10;xkF6KwMAAAgJAAAOAAAAAAAAAAAAAAAAAC4CAABkcnMvZTJvRG9jLnhtbFBLAQItABQABgAIAAAA&#10;IQDGHvAc4wAAAA0BAAAPAAAAAAAAAAAAAAAAAIUFAABkcnMvZG93bnJldi54bWxQSwUGAAAAAAQA&#10;BADzAAAAlQYAAAAA&#10;" w14:anchorId="6C63389D">
                <v:path arrowok="t"/>
                <w10:wrap anchorx="page" anchory="page"/>
              </v:shape>
            </w:pict>
          </mc:Fallback>
        </mc:AlternateContent>
      </w:r>
      <w:r>
        <w:rPr>
          <w:noProof/>
        </w:rPr>
        <mc:AlternateContent>
          <mc:Choice Requires="wpg">
            <w:drawing>
              <wp:anchor distT="0" distB="0" distL="0" distR="0" simplePos="0" relativeHeight="251658261" behindDoc="1" locked="0" layoutInCell="1" allowOverlap="1" wp14:anchorId="7BA309DF" wp14:editId="38BEB982">
                <wp:simplePos x="0" y="0"/>
                <wp:positionH relativeFrom="page">
                  <wp:posOffset>2837765</wp:posOffset>
                </wp:positionH>
                <wp:positionV relativeFrom="page">
                  <wp:posOffset>7539444</wp:posOffset>
                </wp:positionV>
                <wp:extent cx="731520" cy="109855"/>
                <wp:effectExtent l="0" t="0" r="0" b="0"/>
                <wp:wrapNone/>
                <wp:docPr id="68" name="Group 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31520" cy="109855"/>
                          <a:chOff x="0" y="0"/>
                          <a:chExt cx="731520" cy="109855"/>
                        </a:xfrm>
                      </wpg:grpSpPr>
                      <pic:pic xmlns:pic="http://schemas.openxmlformats.org/drawingml/2006/picture">
                        <pic:nvPicPr>
                          <pic:cNvPr id="69" name="Image 69"/>
                          <pic:cNvPicPr/>
                        </pic:nvPicPr>
                        <pic:blipFill>
                          <a:blip r:embed="rId254" cstate="print"/>
                          <a:stretch>
                            <a:fillRect/>
                          </a:stretch>
                        </pic:blipFill>
                        <pic:spPr>
                          <a:xfrm>
                            <a:off x="0" y="5"/>
                            <a:ext cx="140858" cy="107685"/>
                          </a:xfrm>
                          <a:prstGeom prst="rect">
                            <a:avLst/>
                          </a:prstGeom>
                        </pic:spPr>
                      </pic:pic>
                      <wps:wsp>
                        <wps:cNvPr id="70" name="Graphic 70"/>
                        <wps:cNvSpPr/>
                        <wps:spPr>
                          <a:xfrm>
                            <a:off x="184110" y="12"/>
                            <a:ext cx="547370" cy="109855"/>
                          </a:xfrm>
                          <a:custGeom>
                            <a:avLst/>
                            <a:gdLst/>
                            <a:ahLst/>
                            <a:cxnLst/>
                            <a:rect l="l" t="t" r="r" b="b"/>
                            <a:pathLst>
                              <a:path w="547370" h="109855">
                                <a:moveTo>
                                  <a:pt x="77825" y="107683"/>
                                </a:moveTo>
                                <a:lnTo>
                                  <a:pt x="69888" y="78130"/>
                                </a:lnTo>
                                <a:lnTo>
                                  <a:pt x="66967" y="67271"/>
                                </a:lnTo>
                                <a:lnTo>
                                  <a:pt x="53543" y="17360"/>
                                </a:lnTo>
                                <a:lnTo>
                                  <a:pt x="53543" y="67271"/>
                                </a:lnTo>
                                <a:lnTo>
                                  <a:pt x="24587" y="67271"/>
                                </a:lnTo>
                                <a:lnTo>
                                  <a:pt x="39509" y="15227"/>
                                </a:lnTo>
                                <a:lnTo>
                                  <a:pt x="39814" y="15227"/>
                                </a:lnTo>
                                <a:lnTo>
                                  <a:pt x="53543" y="67271"/>
                                </a:lnTo>
                                <a:lnTo>
                                  <a:pt x="53543" y="17360"/>
                                </a:lnTo>
                                <a:lnTo>
                                  <a:pt x="52971" y="15227"/>
                                </a:lnTo>
                                <a:lnTo>
                                  <a:pt x="48869" y="0"/>
                                </a:lnTo>
                                <a:lnTo>
                                  <a:pt x="31064" y="0"/>
                                </a:lnTo>
                                <a:lnTo>
                                  <a:pt x="0" y="107683"/>
                                </a:lnTo>
                                <a:lnTo>
                                  <a:pt x="13868" y="107683"/>
                                </a:lnTo>
                                <a:lnTo>
                                  <a:pt x="21869" y="78130"/>
                                </a:lnTo>
                                <a:lnTo>
                                  <a:pt x="56248" y="78130"/>
                                </a:lnTo>
                                <a:lnTo>
                                  <a:pt x="63944" y="107683"/>
                                </a:lnTo>
                                <a:lnTo>
                                  <a:pt x="77825" y="107683"/>
                                </a:lnTo>
                                <a:close/>
                              </a:path>
                              <a:path w="547370" h="109855">
                                <a:moveTo>
                                  <a:pt x="139217" y="26847"/>
                                </a:moveTo>
                                <a:lnTo>
                                  <a:pt x="126542" y="26847"/>
                                </a:lnTo>
                                <a:lnTo>
                                  <a:pt x="126542" y="94411"/>
                                </a:lnTo>
                                <a:lnTo>
                                  <a:pt x="117348" y="98933"/>
                                </a:lnTo>
                                <a:lnTo>
                                  <a:pt x="99098" y="98933"/>
                                </a:lnTo>
                                <a:lnTo>
                                  <a:pt x="98640" y="88836"/>
                                </a:lnTo>
                                <a:lnTo>
                                  <a:pt x="98640" y="26847"/>
                                </a:lnTo>
                                <a:lnTo>
                                  <a:pt x="85979" y="26847"/>
                                </a:lnTo>
                                <a:lnTo>
                                  <a:pt x="85979" y="84162"/>
                                </a:lnTo>
                                <a:lnTo>
                                  <a:pt x="86321" y="92176"/>
                                </a:lnTo>
                                <a:lnTo>
                                  <a:pt x="88646" y="100545"/>
                                </a:lnTo>
                                <a:lnTo>
                                  <a:pt x="94957" y="107124"/>
                                </a:lnTo>
                                <a:lnTo>
                                  <a:pt x="107238" y="109791"/>
                                </a:lnTo>
                                <a:lnTo>
                                  <a:pt x="115087" y="109791"/>
                                </a:lnTo>
                                <a:lnTo>
                                  <a:pt x="123532" y="105575"/>
                                </a:lnTo>
                                <a:lnTo>
                                  <a:pt x="126847" y="98183"/>
                                </a:lnTo>
                                <a:lnTo>
                                  <a:pt x="127152" y="98183"/>
                                </a:lnTo>
                                <a:lnTo>
                                  <a:pt x="127152" y="107683"/>
                                </a:lnTo>
                                <a:lnTo>
                                  <a:pt x="139217" y="107683"/>
                                </a:lnTo>
                                <a:lnTo>
                                  <a:pt x="139217" y="26847"/>
                                </a:lnTo>
                                <a:close/>
                              </a:path>
                              <a:path w="547370" h="109855">
                                <a:moveTo>
                                  <a:pt x="204584" y="84467"/>
                                </a:moveTo>
                                <a:lnTo>
                                  <a:pt x="174866" y="58369"/>
                                </a:lnTo>
                                <a:lnTo>
                                  <a:pt x="164922" y="56553"/>
                                </a:lnTo>
                                <a:lnTo>
                                  <a:pt x="164922" y="35750"/>
                                </a:lnTo>
                                <a:lnTo>
                                  <a:pt x="173964" y="34683"/>
                                </a:lnTo>
                                <a:lnTo>
                                  <a:pt x="187236" y="34683"/>
                                </a:lnTo>
                                <a:lnTo>
                                  <a:pt x="189953" y="40271"/>
                                </a:lnTo>
                                <a:lnTo>
                                  <a:pt x="189953" y="50533"/>
                                </a:lnTo>
                                <a:lnTo>
                                  <a:pt x="202628" y="50533"/>
                                </a:lnTo>
                                <a:lnTo>
                                  <a:pt x="202018" y="42481"/>
                                </a:lnTo>
                                <a:lnTo>
                                  <a:pt x="199085" y="34061"/>
                                </a:lnTo>
                                <a:lnTo>
                                  <a:pt x="191782" y="27419"/>
                                </a:lnTo>
                                <a:lnTo>
                                  <a:pt x="178041" y="24726"/>
                                </a:lnTo>
                                <a:lnTo>
                                  <a:pt x="168097" y="26085"/>
                                </a:lnTo>
                                <a:lnTo>
                                  <a:pt x="159880" y="30238"/>
                                </a:lnTo>
                                <a:lnTo>
                                  <a:pt x="154305" y="37211"/>
                                </a:lnTo>
                                <a:lnTo>
                                  <a:pt x="152247" y="47066"/>
                                </a:lnTo>
                                <a:lnTo>
                                  <a:pt x="153974" y="57238"/>
                                </a:lnTo>
                                <a:lnTo>
                                  <a:pt x="158521" y="63550"/>
                                </a:lnTo>
                                <a:lnTo>
                                  <a:pt x="164909" y="67348"/>
                                </a:lnTo>
                                <a:lnTo>
                                  <a:pt x="179374" y="72415"/>
                                </a:lnTo>
                                <a:lnTo>
                                  <a:pt x="185699" y="75361"/>
                                </a:lnTo>
                                <a:lnTo>
                                  <a:pt x="190195" y="79730"/>
                                </a:lnTo>
                                <a:lnTo>
                                  <a:pt x="191909" y="86423"/>
                                </a:lnTo>
                                <a:lnTo>
                                  <a:pt x="191909" y="97878"/>
                                </a:lnTo>
                                <a:lnTo>
                                  <a:pt x="182562" y="99847"/>
                                </a:lnTo>
                                <a:lnTo>
                                  <a:pt x="166128" y="99847"/>
                                </a:lnTo>
                                <a:lnTo>
                                  <a:pt x="163410" y="90944"/>
                                </a:lnTo>
                                <a:lnTo>
                                  <a:pt x="163410" y="81140"/>
                                </a:lnTo>
                                <a:lnTo>
                                  <a:pt x="150736" y="81140"/>
                                </a:lnTo>
                                <a:lnTo>
                                  <a:pt x="151206" y="89115"/>
                                </a:lnTo>
                                <a:lnTo>
                                  <a:pt x="154317" y="98577"/>
                                </a:lnTo>
                                <a:lnTo>
                                  <a:pt x="162572" y="106489"/>
                                </a:lnTo>
                                <a:lnTo>
                                  <a:pt x="178498" y="109804"/>
                                </a:lnTo>
                                <a:lnTo>
                                  <a:pt x="188925" y="108242"/>
                                </a:lnTo>
                                <a:lnTo>
                                  <a:pt x="197192" y="103517"/>
                                </a:lnTo>
                                <a:lnTo>
                                  <a:pt x="202628" y="95618"/>
                                </a:lnTo>
                                <a:lnTo>
                                  <a:pt x="204584" y="84467"/>
                                </a:lnTo>
                                <a:close/>
                              </a:path>
                              <a:path w="547370" h="109855">
                                <a:moveTo>
                                  <a:pt x="248094" y="26847"/>
                                </a:moveTo>
                                <a:lnTo>
                                  <a:pt x="234073" y="26847"/>
                                </a:lnTo>
                                <a:lnTo>
                                  <a:pt x="234073" y="3314"/>
                                </a:lnTo>
                                <a:lnTo>
                                  <a:pt x="221399" y="3314"/>
                                </a:lnTo>
                                <a:lnTo>
                                  <a:pt x="221399" y="26847"/>
                                </a:lnTo>
                                <a:lnTo>
                                  <a:pt x="209638" y="26847"/>
                                </a:lnTo>
                                <a:lnTo>
                                  <a:pt x="209638" y="36804"/>
                                </a:lnTo>
                                <a:lnTo>
                                  <a:pt x="221399" y="36804"/>
                                </a:lnTo>
                                <a:lnTo>
                                  <a:pt x="221399" y="103174"/>
                                </a:lnTo>
                                <a:lnTo>
                                  <a:pt x="224574" y="108597"/>
                                </a:lnTo>
                                <a:lnTo>
                                  <a:pt x="242976" y="108597"/>
                                </a:lnTo>
                                <a:lnTo>
                                  <a:pt x="247954" y="107696"/>
                                </a:lnTo>
                                <a:lnTo>
                                  <a:pt x="247954" y="97282"/>
                                </a:lnTo>
                                <a:lnTo>
                                  <a:pt x="245084" y="97739"/>
                                </a:lnTo>
                                <a:lnTo>
                                  <a:pt x="235724" y="97739"/>
                                </a:lnTo>
                                <a:lnTo>
                                  <a:pt x="234073" y="95173"/>
                                </a:lnTo>
                                <a:lnTo>
                                  <a:pt x="234073" y="36804"/>
                                </a:lnTo>
                                <a:lnTo>
                                  <a:pt x="248094" y="36804"/>
                                </a:lnTo>
                                <a:lnTo>
                                  <a:pt x="248094" y="26847"/>
                                </a:lnTo>
                                <a:close/>
                              </a:path>
                              <a:path w="547370" h="109855">
                                <a:moveTo>
                                  <a:pt x="293154" y="25641"/>
                                </a:moveTo>
                                <a:lnTo>
                                  <a:pt x="291947" y="25031"/>
                                </a:lnTo>
                                <a:lnTo>
                                  <a:pt x="290144" y="24726"/>
                                </a:lnTo>
                                <a:lnTo>
                                  <a:pt x="278523" y="24726"/>
                                </a:lnTo>
                                <a:lnTo>
                                  <a:pt x="273697" y="31216"/>
                                </a:lnTo>
                                <a:lnTo>
                                  <a:pt x="270078" y="38912"/>
                                </a:lnTo>
                                <a:lnTo>
                                  <a:pt x="269773" y="38912"/>
                                </a:lnTo>
                                <a:lnTo>
                                  <a:pt x="269773" y="26847"/>
                                </a:lnTo>
                                <a:lnTo>
                                  <a:pt x="257111" y="26847"/>
                                </a:lnTo>
                                <a:lnTo>
                                  <a:pt x="257111" y="107683"/>
                                </a:lnTo>
                                <a:lnTo>
                                  <a:pt x="269773" y="107683"/>
                                </a:lnTo>
                                <a:lnTo>
                                  <a:pt x="269773" y="43129"/>
                                </a:lnTo>
                                <a:lnTo>
                                  <a:pt x="280035" y="37401"/>
                                </a:lnTo>
                                <a:lnTo>
                                  <a:pt x="290449" y="37401"/>
                                </a:lnTo>
                                <a:lnTo>
                                  <a:pt x="291947" y="37846"/>
                                </a:lnTo>
                                <a:lnTo>
                                  <a:pt x="293154" y="38011"/>
                                </a:lnTo>
                                <a:lnTo>
                                  <a:pt x="293154" y="25641"/>
                                </a:lnTo>
                                <a:close/>
                              </a:path>
                              <a:path w="547370" h="109855">
                                <a:moveTo>
                                  <a:pt x="359308" y="98793"/>
                                </a:moveTo>
                                <a:lnTo>
                                  <a:pt x="358698" y="99237"/>
                                </a:lnTo>
                                <a:lnTo>
                                  <a:pt x="357949" y="99529"/>
                                </a:lnTo>
                                <a:lnTo>
                                  <a:pt x="352374" y="99529"/>
                                </a:lnTo>
                                <a:lnTo>
                                  <a:pt x="352374" y="98183"/>
                                </a:lnTo>
                                <a:lnTo>
                                  <a:pt x="352374" y="63639"/>
                                </a:lnTo>
                                <a:lnTo>
                                  <a:pt x="352374" y="47955"/>
                                </a:lnTo>
                                <a:lnTo>
                                  <a:pt x="351993" y="40767"/>
                                </a:lnTo>
                                <a:lnTo>
                                  <a:pt x="349834" y="34671"/>
                                </a:lnTo>
                                <a:lnTo>
                                  <a:pt x="349300" y="33172"/>
                                </a:lnTo>
                                <a:lnTo>
                                  <a:pt x="342011" y="27165"/>
                                </a:lnTo>
                                <a:lnTo>
                                  <a:pt x="327787" y="24714"/>
                                </a:lnTo>
                                <a:lnTo>
                                  <a:pt x="315404" y="26276"/>
                                </a:lnTo>
                                <a:lnTo>
                                  <a:pt x="306971" y="31102"/>
                                </a:lnTo>
                                <a:lnTo>
                                  <a:pt x="302171" y="39357"/>
                                </a:lnTo>
                                <a:lnTo>
                                  <a:pt x="300634" y="51269"/>
                                </a:lnTo>
                                <a:lnTo>
                                  <a:pt x="313309" y="51269"/>
                                </a:lnTo>
                                <a:lnTo>
                                  <a:pt x="313309" y="34671"/>
                                </a:lnTo>
                                <a:lnTo>
                                  <a:pt x="335635" y="34671"/>
                                </a:lnTo>
                                <a:lnTo>
                                  <a:pt x="340156" y="39052"/>
                                </a:lnTo>
                                <a:lnTo>
                                  <a:pt x="340156" y="55943"/>
                                </a:lnTo>
                                <a:lnTo>
                                  <a:pt x="339699" y="56095"/>
                                </a:lnTo>
                                <a:lnTo>
                                  <a:pt x="339699" y="63639"/>
                                </a:lnTo>
                                <a:lnTo>
                                  <a:pt x="339699" y="92748"/>
                                </a:lnTo>
                                <a:lnTo>
                                  <a:pt x="331711" y="99834"/>
                                </a:lnTo>
                                <a:lnTo>
                                  <a:pt x="314807" y="99834"/>
                                </a:lnTo>
                                <a:lnTo>
                                  <a:pt x="311950" y="94119"/>
                                </a:lnTo>
                                <a:lnTo>
                                  <a:pt x="311950" y="78879"/>
                                </a:lnTo>
                                <a:lnTo>
                                  <a:pt x="314058" y="75704"/>
                                </a:lnTo>
                                <a:lnTo>
                                  <a:pt x="318135" y="73139"/>
                                </a:lnTo>
                                <a:lnTo>
                                  <a:pt x="323862" y="69672"/>
                                </a:lnTo>
                                <a:lnTo>
                                  <a:pt x="335026" y="68605"/>
                                </a:lnTo>
                                <a:lnTo>
                                  <a:pt x="339699" y="63639"/>
                                </a:lnTo>
                                <a:lnTo>
                                  <a:pt x="339699" y="56095"/>
                                </a:lnTo>
                                <a:lnTo>
                                  <a:pt x="330949" y="58813"/>
                                </a:lnTo>
                                <a:lnTo>
                                  <a:pt x="313905" y="63931"/>
                                </a:lnTo>
                                <a:lnTo>
                                  <a:pt x="307149" y="67170"/>
                                </a:lnTo>
                                <a:lnTo>
                                  <a:pt x="302399" y="72059"/>
                                </a:lnTo>
                                <a:lnTo>
                                  <a:pt x="299605" y="78460"/>
                                </a:lnTo>
                                <a:lnTo>
                                  <a:pt x="298678" y="86271"/>
                                </a:lnTo>
                                <a:lnTo>
                                  <a:pt x="299999" y="96050"/>
                                </a:lnTo>
                                <a:lnTo>
                                  <a:pt x="304038" y="103466"/>
                                </a:lnTo>
                                <a:lnTo>
                                  <a:pt x="310896" y="108153"/>
                                </a:lnTo>
                                <a:lnTo>
                                  <a:pt x="320687" y="109791"/>
                                </a:lnTo>
                                <a:lnTo>
                                  <a:pt x="328244" y="109791"/>
                                </a:lnTo>
                                <a:lnTo>
                                  <a:pt x="336080" y="105422"/>
                                </a:lnTo>
                                <a:lnTo>
                                  <a:pt x="339229" y="99834"/>
                                </a:lnTo>
                                <a:lnTo>
                                  <a:pt x="340156" y="98183"/>
                                </a:lnTo>
                                <a:lnTo>
                                  <a:pt x="340461" y="98183"/>
                                </a:lnTo>
                                <a:lnTo>
                                  <a:pt x="341020" y="107835"/>
                                </a:lnTo>
                                <a:lnTo>
                                  <a:pt x="341058" y="108585"/>
                                </a:lnTo>
                                <a:lnTo>
                                  <a:pt x="355092" y="108585"/>
                                </a:lnTo>
                                <a:lnTo>
                                  <a:pt x="359308" y="107835"/>
                                </a:lnTo>
                                <a:lnTo>
                                  <a:pt x="359308" y="99529"/>
                                </a:lnTo>
                                <a:lnTo>
                                  <a:pt x="359308" y="98793"/>
                                </a:lnTo>
                                <a:close/>
                              </a:path>
                              <a:path w="547370" h="109855">
                                <a:moveTo>
                                  <a:pt x="382358" y="0"/>
                                </a:moveTo>
                                <a:lnTo>
                                  <a:pt x="369684" y="0"/>
                                </a:lnTo>
                                <a:lnTo>
                                  <a:pt x="369684" y="107683"/>
                                </a:lnTo>
                                <a:lnTo>
                                  <a:pt x="382358" y="107683"/>
                                </a:lnTo>
                                <a:lnTo>
                                  <a:pt x="382358" y="0"/>
                                </a:lnTo>
                                <a:close/>
                              </a:path>
                              <a:path w="547370" h="109855">
                                <a:moveTo>
                                  <a:pt x="410984" y="26847"/>
                                </a:moveTo>
                                <a:lnTo>
                                  <a:pt x="398310" y="26847"/>
                                </a:lnTo>
                                <a:lnTo>
                                  <a:pt x="398310" y="107683"/>
                                </a:lnTo>
                                <a:lnTo>
                                  <a:pt x="410984" y="107683"/>
                                </a:lnTo>
                                <a:lnTo>
                                  <a:pt x="410984" y="26847"/>
                                </a:lnTo>
                                <a:close/>
                              </a:path>
                              <a:path w="547370" h="109855">
                                <a:moveTo>
                                  <a:pt x="410984" y="0"/>
                                </a:moveTo>
                                <a:lnTo>
                                  <a:pt x="398310" y="0"/>
                                </a:lnTo>
                                <a:lnTo>
                                  <a:pt x="398310" y="14465"/>
                                </a:lnTo>
                                <a:lnTo>
                                  <a:pt x="410984" y="14465"/>
                                </a:lnTo>
                                <a:lnTo>
                                  <a:pt x="410984" y="0"/>
                                </a:lnTo>
                                <a:close/>
                              </a:path>
                              <a:path w="547370" h="109855">
                                <a:moveTo>
                                  <a:pt x="483882" y="98793"/>
                                </a:moveTo>
                                <a:lnTo>
                                  <a:pt x="483273" y="99237"/>
                                </a:lnTo>
                                <a:lnTo>
                                  <a:pt x="482523" y="99529"/>
                                </a:lnTo>
                                <a:lnTo>
                                  <a:pt x="476948" y="99529"/>
                                </a:lnTo>
                                <a:lnTo>
                                  <a:pt x="476948" y="98183"/>
                                </a:lnTo>
                                <a:lnTo>
                                  <a:pt x="476948" y="63639"/>
                                </a:lnTo>
                                <a:lnTo>
                                  <a:pt x="476948" y="47955"/>
                                </a:lnTo>
                                <a:lnTo>
                                  <a:pt x="476567" y="40767"/>
                                </a:lnTo>
                                <a:lnTo>
                                  <a:pt x="474408" y="34671"/>
                                </a:lnTo>
                                <a:lnTo>
                                  <a:pt x="473875" y="33172"/>
                                </a:lnTo>
                                <a:lnTo>
                                  <a:pt x="466572" y="27165"/>
                                </a:lnTo>
                                <a:lnTo>
                                  <a:pt x="452361" y="24714"/>
                                </a:lnTo>
                                <a:lnTo>
                                  <a:pt x="439966" y="26276"/>
                                </a:lnTo>
                                <a:lnTo>
                                  <a:pt x="431546" y="31102"/>
                                </a:lnTo>
                                <a:lnTo>
                                  <a:pt x="426732" y="39357"/>
                                </a:lnTo>
                                <a:lnTo>
                                  <a:pt x="425208" y="51269"/>
                                </a:lnTo>
                                <a:lnTo>
                                  <a:pt x="437883" y="51269"/>
                                </a:lnTo>
                                <a:lnTo>
                                  <a:pt x="437883" y="34671"/>
                                </a:lnTo>
                                <a:lnTo>
                                  <a:pt x="460209" y="34671"/>
                                </a:lnTo>
                                <a:lnTo>
                                  <a:pt x="464718" y="39052"/>
                                </a:lnTo>
                                <a:lnTo>
                                  <a:pt x="464718" y="55943"/>
                                </a:lnTo>
                                <a:lnTo>
                                  <a:pt x="464273" y="56083"/>
                                </a:lnTo>
                                <a:lnTo>
                                  <a:pt x="464273" y="63639"/>
                                </a:lnTo>
                                <a:lnTo>
                                  <a:pt x="464273" y="92748"/>
                                </a:lnTo>
                                <a:lnTo>
                                  <a:pt x="456285" y="99834"/>
                                </a:lnTo>
                                <a:lnTo>
                                  <a:pt x="439381" y="99834"/>
                                </a:lnTo>
                                <a:lnTo>
                                  <a:pt x="436524" y="94119"/>
                                </a:lnTo>
                                <a:lnTo>
                                  <a:pt x="436524" y="78879"/>
                                </a:lnTo>
                                <a:lnTo>
                                  <a:pt x="438632" y="75704"/>
                                </a:lnTo>
                                <a:lnTo>
                                  <a:pt x="442709" y="73139"/>
                                </a:lnTo>
                                <a:lnTo>
                                  <a:pt x="448437" y="69672"/>
                                </a:lnTo>
                                <a:lnTo>
                                  <a:pt x="459600" y="68605"/>
                                </a:lnTo>
                                <a:lnTo>
                                  <a:pt x="464273" y="63639"/>
                                </a:lnTo>
                                <a:lnTo>
                                  <a:pt x="464273" y="56083"/>
                                </a:lnTo>
                                <a:lnTo>
                                  <a:pt x="455523" y="58813"/>
                                </a:lnTo>
                                <a:lnTo>
                                  <a:pt x="438480" y="63931"/>
                                </a:lnTo>
                                <a:lnTo>
                                  <a:pt x="431711" y="67170"/>
                                </a:lnTo>
                                <a:lnTo>
                                  <a:pt x="426961" y="72059"/>
                                </a:lnTo>
                                <a:lnTo>
                                  <a:pt x="424167" y="78460"/>
                                </a:lnTo>
                                <a:lnTo>
                                  <a:pt x="423252" y="86271"/>
                                </a:lnTo>
                                <a:lnTo>
                                  <a:pt x="424573" y="96050"/>
                                </a:lnTo>
                                <a:lnTo>
                                  <a:pt x="428599" y="103466"/>
                                </a:lnTo>
                                <a:lnTo>
                                  <a:pt x="435457" y="108153"/>
                                </a:lnTo>
                                <a:lnTo>
                                  <a:pt x="445262" y="109791"/>
                                </a:lnTo>
                                <a:lnTo>
                                  <a:pt x="452805" y="109791"/>
                                </a:lnTo>
                                <a:lnTo>
                                  <a:pt x="460654" y="105422"/>
                                </a:lnTo>
                                <a:lnTo>
                                  <a:pt x="463791" y="99834"/>
                                </a:lnTo>
                                <a:lnTo>
                                  <a:pt x="464718" y="98183"/>
                                </a:lnTo>
                                <a:lnTo>
                                  <a:pt x="465035" y="98183"/>
                                </a:lnTo>
                                <a:lnTo>
                                  <a:pt x="465582" y="107835"/>
                                </a:lnTo>
                                <a:lnTo>
                                  <a:pt x="465632" y="108585"/>
                                </a:lnTo>
                                <a:lnTo>
                                  <a:pt x="479666" y="108585"/>
                                </a:lnTo>
                                <a:lnTo>
                                  <a:pt x="483882" y="107835"/>
                                </a:lnTo>
                                <a:lnTo>
                                  <a:pt x="483882" y="99529"/>
                                </a:lnTo>
                                <a:lnTo>
                                  <a:pt x="483882" y="98793"/>
                                </a:lnTo>
                                <a:close/>
                              </a:path>
                              <a:path w="547370" h="109855">
                                <a:moveTo>
                                  <a:pt x="547090" y="50368"/>
                                </a:moveTo>
                                <a:lnTo>
                                  <a:pt x="546760" y="42354"/>
                                </a:lnTo>
                                <a:lnTo>
                                  <a:pt x="544436" y="33985"/>
                                </a:lnTo>
                                <a:lnTo>
                                  <a:pt x="538124" y="27406"/>
                                </a:lnTo>
                                <a:lnTo>
                                  <a:pt x="525818" y="24726"/>
                                </a:lnTo>
                                <a:lnTo>
                                  <a:pt x="517982" y="24726"/>
                                </a:lnTo>
                                <a:lnTo>
                                  <a:pt x="509536" y="28956"/>
                                </a:lnTo>
                                <a:lnTo>
                                  <a:pt x="506222" y="36347"/>
                                </a:lnTo>
                                <a:lnTo>
                                  <a:pt x="505917" y="36347"/>
                                </a:lnTo>
                                <a:lnTo>
                                  <a:pt x="505917" y="26847"/>
                                </a:lnTo>
                                <a:lnTo>
                                  <a:pt x="493852" y="26847"/>
                                </a:lnTo>
                                <a:lnTo>
                                  <a:pt x="493852" y="107683"/>
                                </a:lnTo>
                                <a:lnTo>
                                  <a:pt x="506514" y="107683"/>
                                </a:lnTo>
                                <a:lnTo>
                                  <a:pt x="506514" y="40119"/>
                                </a:lnTo>
                                <a:lnTo>
                                  <a:pt x="515721" y="35598"/>
                                </a:lnTo>
                                <a:lnTo>
                                  <a:pt x="533971" y="35598"/>
                                </a:lnTo>
                                <a:lnTo>
                                  <a:pt x="534416" y="45694"/>
                                </a:lnTo>
                                <a:lnTo>
                                  <a:pt x="534416" y="107683"/>
                                </a:lnTo>
                                <a:lnTo>
                                  <a:pt x="547090" y="107683"/>
                                </a:lnTo>
                                <a:lnTo>
                                  <a:pt x="547090" y="50368"/>
                                </a:lnTo>
                                <a:close/>
                              </a:path>
                            </a:pathLst>
                          </a:custGeom>
                          <a:solidFill>
                            <a:srgbClr val="FFFFFF"/>
                          </a:solidFill>
                        </wps:spPr>
                        <wps:bodyPr wrap="square" lIns="0" tIns="0" rIns="0" bIns="0" rtlCol="0">
                          <a:prstTxWarp prst="textNoShape">
                            <a:avLst/>
                          </a:prstTxWarp>
                          <a:noAutofit/>
                        </wps:bodyPr>
                      </wps:wsp>
                    </wpg:wg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3658D327">
              <v:group id="Group 68" style="position:absolute;margin-left:223.45pt;margin-top:593.65pt;width:57.6pt;height:8.65pt;z-index:-251658221;mso-wrap-distance-left:0;mso-wrap-distance-right:0;mso-position-horizontal-relative:page;mso-position-vertical-relative:page" coordsize="7315,1098" o:spid="_x0000_s1026" w14:anchorId="2FC5D59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qLPYG0QsAALY2AAAOAAAAZHJzL2Uyb0RvYy54bWysW1lvG8kRfg+Q/0Dw&#10;fa2+D8LyIljHxgKLXSPrIM8URUnEkhxmODr87/P1NTOWxK6hFQHSDMWPxeq6q7rn/c9Pu+3sYd0e&#10;N83+cs7fsflsvV8115v97eX8318//eTms2O33F8vt81+fTn/tj7Of/7w97+9fzws1qK5a7bX63YG&#10;Ivvj4vFwOb/rusPi4uK4ulvvlsd3zWG9x5s3TbtbdnjZ3l5ct8tHUN9tLwRj5uKxaa8PbbNaH4/4&#10;78f05vxDpH9zs151f9zcHNfdbHs5B29d/NvGv1fh78WH98vFbbs83G1WmY3lD3CxW272+NKe1Mdl&#10;t5zdt5sXpHabVdscm5vu3arZXTQ3N5vVOq4Bq+Hs2Wo+t839Ia7ldvF4e+jFBNE+k9MPk139/vC5&#10;Pfx5+NIm7nH7W7P66wi5XDwebhfj98Pr2wH8dNPuwoewiNlTlOi3XqLrp262wj+t5FpA7iu8xZl3&#10;WieJr+6glhefWt39s/q5i+UifWlkrWflsFkt8JvFg7sX4qHNCJ/q7tv1PBPZTaKxW7Z/3R9+giYP&#10;y25ztdluum/RKqGzwNT+4ctmFSQbXkCSX9rZ5vpybvx8tl/u4A2/7pa36xleQ9wFEz4RpP+CwNV2&#10;c/i02W6DzMN9ZhXG/MwYXlltMrSPzep+t953yXPa9RZcN/vj3eZwnM/axXp3tQZ77a/XHBqD13Zg&#10;8dBu9l1S2rFr193qLnz/Dfj4F5wrMLpc9G9Epgc+wxKO2bRetZZsDcVauGJOI2Aka7HGxfd7rS8X&#10;h/bYfV43u1m4AafgAKJeLpYPvx0zLwWSJZi+PvIFbkJYQJw5Ftnh1QvpneVKf94tD2uwEMgOCraw&#10;+KTgzzmy4D8QVUYFb8uvTkiHO8U5iASvEUn4RUZaWRnof+9RIxmt7pOMxnJBXLpOEoKs7srd6mlf&#10;boMkQ4jcxhDZwRog3fkMIfIqfT0MPHwuEA23s8fLeeHkrnft8O6ueVh/bSKuCw5urRM6rYRBozKQ&#10;A7cDbLsfw413DhaAhVvHZZQa0AVTrodI2hhvbMQaKyzPlAumXBNWS61kYsNKU6c7YGm6Qmk3lQfp&#10;NYPrB6VqIWyVX+kdVxOx5/A7YDktB+Eh1Wn8KudCWMPa6rKVnJm0rjouG//YZIpCyzUplktnksFw&#10;Gix44ZK2Lm2EmmyJ0qusLZqJEx5RlrXaNsd1cpLgaed7HJde8GSTwjhV7OyUx3FhtBJRdWN4Yadc&#10;s7QHMFbM6z7HYWJZhN55WVy/UCzXRNl7lAeRiwlYZ1QyEAQLaaqO5HssvTqnvU1GfA4WsdrEIH0y&#10;UDkjRXKkoJk6v/AjZZLTMaZVyYBFWOWahaa8TpqG8XOhqpIARMjiKlgopTzNcmRD4UaihdQyGRFn&#10;Wts62zC5YJchWiDM9TmhrK1ci8lZhMvzwRPCwchTzkO/Zh5v9lvBkEtSFHFKIbPVMyW3yplkKRpO&#10;EGvIkxbIjfIiCVEbreuuOAJLqLIeqOHjPkd0qYb8XnRYrlmXDiaYeJ4C9h6cBitRjMrv3PVgzTQR&#10;awQTRiRPmARmPIEVMgLhNQhjqFoDz1IxQ4E5iqMIFlZxQoPWMZWCiFBW1IMINw4+myibwFAypaKM&#10;cs1K0ai5UjiVLESIOlhJlhdoBZUAUOZkP1eWwVjrlKW3yfx1DFR1sNM5pBqpKROF8efCy8SMVKVs&#10;vcxsWKE4ITqnjU8Zw2pJqptxn0RnvSVqW+554RkJQRAOO4C9dZbQIOpx5KsYfP1QHhSbKNdsG8bw&#10;7Cl+Aliq3LWAdxREVTmbHuw4Gr86WDNUq5HnKWAuWAZ7TmkQbUEuljCdsCXoFimUa5GGgGlGNkIZ&#10;60iPVbmkCaMPRsjDOd83Sk6gIqtKD5W5L5xIjRXU0KN457VBMKuDX01DRRJvT3MKsSn5+TiNnipP&#10;BeKoTVlgDC/slGtS0AgsJfqn6joF0n/y3XOwE5hg3uQ66yywRNCezvI5YM5g4xRppXPY40gYSB5V&#10;2Sm0hsnFJqGt10N75Ot5ABmjoL0VyI91RlClJtLeohKpg1HNoEaOkW8CuLc7D/+qB+Cx3dGKGRxg&#10;gsoH8GvG9HZv9JjQZm/UBgVGkvZJb0SmyRldaFhVXd6e8dwW0yWLsMjo2c/J+kYgG+T6RnLBCYOy&#10;jCEnxprM+TRPO1koC9DN4UaeA35NOc9ik7Yc9VJg4yzwhM5kxPR5aOQ+QfiMY0yWek8xUuFK5ZBq&#10;aXBvStI69LxVPx/MVDpGlJ1iAKPU6W26qOPNPiO1lywZlHcoFwmfkRpDpwz3QtYjK0KUzyJEQ0Mo&#10;R8JjctA+D0w23SPKRhoiro7AIXbXS2YUKx4iC26AANt3uUU55ZryuUQBJVN0Qr9IjHgBliz3Mch3&#10;9cQhFfbbsjdabgieBWZ2uZ1SlqgrQjxFHk9+Lohpj2SIN4kNiYk/wTPD9CiDPQyl6jEQBSrsyIbG&#10;vKXu5ZJLmTuks8ATlCI1GrTIxgQwYobO4wHPMPSphQTUhQWstcdwvwrGkCIXe9owdGETwROMf6Ds&#10;0cXXa2sUmkgCURpop6CeKhscuT9PySaA0Vsm4/eYy1Lq7sHWIYJRbLCwKQeHtdoSFark2LXJPS6M&#10;iqCMYUPuRMNODqFuqTG1iWwYZzCCqIpuUMpZGpxiG2heUorTDmutswEJ5GEJYihRLUlMcDNlRLq0&#10;YXiyTAmDmjJ4EEzX5Sy8DwKLGkSirbfaAgPzXC1BOUTIBWX8JHvGV9QpS6ZYP39GMKhnfGwUOXQK&#10;gWnccWJkKdHxT59WS7QV/X4NOduW2C/M8zHMthXGqITpCaTtwPcEFx9iGD0IR8BTGDFFynQCxyQm&#10;HLyI4rMOPlllGujs46GfIwaGYeDWDx8moPtqCcUpycmotppQ//Skx4VYqSHeXug5bGuk0FdM+1Rj&#10;hH4EexpR3gVa2CjXXNIMwAm1uhw4OA/9nIk3ywIWggFgXOC4fTkpD2SsPAscw4ssyjXLZABPWOWI&#10;k/PQrzHy/5RLkfkEmRRokUO5vpQHdoLqvjsWxzng5yy8XRJOurydMfbGU9JQTqKNT+GMbIsUhtZ5&#10;OkB3OsoaX/adyRgyBpNRdQSm64oRmG6LANb5MAvdFimrcFIqio4uqnFeyGE/NmSCUH7Wsxeycplw&#10;I/dTlgeV5ISE+Q7RFinUK3m7EptvRFuEuYTOu+B0W6QEdnXSLBxFFtEWKdhRFh3d6SgMJrA7HUR3&#10;FniCUgyyc56UkI2tMpBuVjfZFo3AdFsEcPFBlL7ERvwIPMH4B8p0W6SwIZV3TemaCYYksQsbyyCy&#10;LVLS6DLyJduiEZhuixR6l2x1dFukIOasbpyIJdoipRwMLy6QbouURm2f6jy6LfpRDU6wDa1LfKbb&#10;IogOnW1aINkWhe253DLTbRFCgc8RyZJtEXbzeQ65Yf74PB9+n5KxBYvIEXmm2yJQ1iW1kW2Rgunn&#10;Hgr7NFRbpHCOsT/yQ7ZFSmkE28j1hEM8ALvcJ05BG4aDY5k22RYpI8MZooleOwQ8ui1CfVQm1JPA&#10;OtcoqB2pZgSki49PaIuQ5E3OcFPQQ7U0hZMBPaH+GYFH8+li0G8u9HDwl/nkvxA9Tl+m1vJUoYdM&#10;buFdQfXwIphMrRPVSiEMR7DEGdh66auRCHJ0x+gNe/5VykKjvouU6d0o7Pj5cjSH3I1CN4zDH4my&#10;wwZ7nQ1mRD6JhcF6fzqzKKdcUyOA00k+n044C/xap/M9ZczKsd+WeB4dEi2gck1sjMATOi6NuFDO&#10;LtOnYUdoDEOIwaXmqE5TFMEQApsqVYXDgMq4fAIYx1mTDlGN4HxCnXIPniKPwV3OQ4+dqyjkhfNi&#10;RNifzcf9anT6/9hsN9fliZFje3v1y7adPSxxzP9T/MlrHMHwXM0xP7ER7q6a6294ZuURDzFczo//&#10;vV+GB2S2v+7x0AT8uSs3bbm5Kjdtt/2liU9cxePLeFjj69N/lu0hP7fR4WGG35vy7MSLxzcSNnxy&#10;3/zjvmtuNvHZjoEjPEEQXuA5jngXH46KTxXkB7nC01fj1xE1PG724X8AAAD//wMAUEsDBAoAAAAA&#10;AAAAIQDBKBwBMAIAADACAAAUAAAAZHJzL21lZGlhL2ltYWdlMS5wbmeJUE5HDQoaCgAAAA1JSERS&#10;AAAAHQAAABcIBgAAAPcIRGkAAAAGYktHRAD/AP8A/6C9p5MAAAAJcEhZcwAADsQAAA7EAZUrDhsA&#10;AAHQSURBVEiJvdZNaxRBEAbgJ6tGjJ8g6k0PBkREMIcgSBDcxEQQL4J371714M2LB3+KggiiYBZ0&#10;RT0EUUHxA0X8AeItmoAbKA/bi73DzG52l6Sg6Xeq35m3q6umZkSEitGMbpvqwR1o1JTbbswUfPUK&#10;7sBWJXoOWwu+2Y0WXUhz4EPCZ7FtM0Tf4H7COzG9UaJH04BFNLO1XkdcxxwmMYHreIJHuI2L2AFl&#10;1XUtq9iZiBiPiJV03exRlR3OnYj4HOXWiIjtYxFR3PFDXMIy9qOFBs7jL/ZhtSTSlRTJJxxPz/mV&#10;rc/jMG4VdzseEctpVw8y/81st3N9In0fEcdK1u+l9aViTs9gV5bPjuV57fe+fsTXEv+fNJ8oii5k&#10;uJHht/i9TtEqW0vzRJXod/zI/C28THgae4cUhloueghTCS+WkDtHXNNuFMOrZng+w2WizzI8Uh/O&#10;+2uez6u4UuBuyfBIfbgjWtMd6eU+953EQfwcRfQUDiT8Bd8q+EcSl/aX6O4oovnR3sDjCv5pLCVc&#10;H1a0U0gX0ryGFz3474z+vqphj3YngtfaPbfKWniV8KR2Lx1KNP9LeLqOe55neKhoa7rzuemiq/4X&#10;SS/L8zqLsUFF/wHkrmRCTf60BAAAAABJRU5ErkJgglBLAwQUAAYACAAAACEAGulAceMAAAANAQAA&#10;DwAAAGRycy9kb3ducmV2LnhtbEyPwU7DMAyG70i8Q2QkbixN15WtNJ2mCThNSGxIaLes8dpqTVI1&#10;Wdu9PeYER/v/9Ptzvp5MywbsfeOsBDGLgKEtnW5sJeHr8Pa0BOaDslq1zqKEG3pYF/d3ucq0G+0n&#10;DvtQMSqxPlMS6hC6jHNf1miUn7kOLWVn1xsVaOwrrns1UrlpeRxFKTeqsXShVh1uaywv+6uR8D6q&#10;cTMXr8Puct7ejofFx/dOoJSPD9PmBVjAKfzB8KtP6lCQ08ldrfaslZAk6YpQCsTyeQ6MkEUaC2An&#10;WsVRkgIvcv7/i+IHAAD//wMAUEsDBBQABgAIAAAAIQCqJg6+vAAAACEBAAAZAAAAZHJzL19yZWxz&#10;L2Uyb0RvYy54bWwucmVsc4SPQWrDMBBF94XcQcw+lp1FKMWyN6HgbUgOMEhjWcQaCUkt9e0jyCaB&#10;QJfzP/89ph///Cp+KWUXWEHXtCCIdTCOrYLr5Xv/CSIXZINrYFKwUYZx2H30Z1qx1FFeXMyiUjgr&#10;WEqJX1JmvZDH3IRIXJs5JI+lnsnKiPqGluShbY8yPTNgeGGKyShIk+lAXLZYzf+zwzw7Taegfzxx&#10;eaOQzld3BWKyVBR4Mg4fYddEtiCHXr48NtwBAAD//wMAUEsBAi0AFAAGAAgAAAAhALGCZ7YKAQAA&#10;EwIAABMAAAAAAAAAAAAAAAAAAAAAAFtDb250ZW50X1R5cGVzXS54bWxQSwECLQAUAAYACAAAACEA&#10;OP0h/9YAAACUAQAACwAAAAAAAAAAAAAAAAA7AQAAX3JlbHMvLnJlbHNQSwECLQAUAAYACAAAACEA&#10;qiz2BtELAAC2NgAADgAAAAAAAAAAAAAAAAA6AgAAZHJzL2Uyb0RvYy54bWxQSwECLQAKAAAAAAAA&#10;ACEAwSgcATACAAAwAgAAFAAAAAAAAAAAAAAAAAA3DgAAZHJzL21lZGlhL2ltYWdlMS5wbmdQSwEC&#10;LQAUAAYACAAAACEAGulAceMAAAANAQAADwAAAAAAAAAAAAAAAACZEAAAZHJzL2Rvd25yZXYueG1s&#10;UEsBAi0AFAAGAAgAAAAhAKomDr68AAAAIQEAABkAAAAAAAAAAAAAAAAAqREAAGRycy9fcmVscy9l&#10;Mm9Eb2MueG1sLnJlbHNQSwUGAAAAAAYABgB8AQAAnBIAAAAA&#10;">
                <v:shape id="Image 69" style="position:absolute;width:1408;height:1076;visibility:visible;mso-wrap-style:square" o:spid="_x0000_s1027"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8rlwwAAANsAAAAPAAAAZHJzL2Rvd25yZXYueG1sRI9Ra8JA&#10;EITfhf6HYwt9Eb1YitjoJRTbguJTYn/AkluT2NxeyG01/fe9guDjMDPfMJt8dJ260BBazwYW8wQU&#10;ceVty7WBr+PnbAUqCLLFzjMZ+KUAefYw2WBq/ZULupRSqwjhkKKBRqRPtQ5VQw7D3PfE0Tv5waFE&#10;OdTaDniNcNfp5yRZaoctx4UGe9o2VH2XP85A/eIS917qbZgWH/vDuZDdgsSYp8fxbQ1KaJR7+Nbe&#10;WQPLV/j/En+Azv4AAAD//wMAUEsBAi0AFAAGAAgAAAAhANvh9svuAAAAhQEAABMAAAAAAAAAAAAA&#10;AAAAAAAAAFtDb250ZW50X1R5cGVzXS54bWxQSwECLQAUAAYACAAAACEAWvQsW78AAAAVAQAACwAA&#10;AAAAAAAAAAAAAAAfAQAAX3JlbHMvLnJlbHNQSwECLQAUAAYACAAAACEA7P/K5cMAAADbAAAADwAA&#10;AAAAAAAAAAAAAAAHAgAAZHJzL2Rvd25yZXYueG1sUEsFBgAAAAADAAMAtwAAAPcCAAAAAA==&#10;">
                  <v:imagedata o:title="" r:id="rId255"/>
                </v:shape>
                <v:shape id="Graphic 70" style="position:absolute;left:1841;width:5473;height:1098;visibility:visible;mso-wrap-style:square;v-text-anchor:top" coordsize="547370,109855" o:spid="_x0000_s1028" stroked="f" path="m77825,107683l69888,78130,66967,67271,53543,17360r,49911l24587,67271,39509,15227r305,l53543,67271r,-49911l52971,15227,48869,,31064,,,107683r13868,l21869,78130r34379,l63944,107683r13881,xem139217,26847r-12675,l126542,94411r-9194,4522l99098,98933,98640,88836r,-61989l85979,26847r,57315l86321,92176r2325,8369l94957,107124r12281,2667l115087,109791r8445,-4216l126847,98183r305,l127152,107683r12065,l139217,26847xem204584,84467l174866,58369r-9944,-1816l164922,35750r9042,-1067l187236,34683r2717,5588l189953,50533r12675,l202018,42481r-2933,-8420l191782,27419,178041,24726r-9944,1359l159880,30238r-5575,6973l152247,47066r1727,10172l158521,63550r6388,3798l179374,72415r6325,2946l190195,79730r1714,6693l191909,97878r-9347,1969l166128,99847r-2718,-8903l163410,81140r-12674,l151206,89115r3111,9462l162572,106489r15926,3315l188925,108242r8267,-4725l202628,95618r1956,-11151xem248094,26847r-14021,l234073,3314r-12674,l221399,26847r-11761,l209638,36804r11761,l221399,103174r3175,5423l242976,108597r4978,-901l247954,97282r-2870,457l235724,97739r-1651,-2566l234073,36804r14021,l248094,26847xem293154,25641r-1207,-610l290144,24726r-11621,l273697,31216r-3619,7696l269773,38912r,-12065l257111,26847r,80836l269773,107683r,-64554l280035,37401r10414,l291947,37846r1207,165l293154,25641xem359308,98793r-610,444l357949,99529r-5575,l352374,98183r,-34544l352374,47955r-381,-7188l349834,34671r-534,-1499l342011,27165,327787,24714r-12383,1562l306971,31102r-4800,8255l300634,51269r12675,l313309,34671r22326,l340156,39052r,16891l339699,56095r,7544l339699,92748r-7988,7086l314807,99834r-2857,-5715l311950,78879r2108,-3175l318135,73139r5727,-3467l335026,68605r4673,-4966l339699,56095r-8750,2718l313905,63931r-6756,3239l302399,72059r-2794,6401l298678,86271r1321,9779l304038,103466r6858,4687l320687,109791r7557,l336080,105422r3149,-5588l340156,98183r305,l341020,107835r38,750l355092,108585r4216,-750l359308,99529r,-736xem382358,l369684,r,107683l382358,107683,382358,xem410984,26847r-12674,l398310,107683r12674,l410984,26847xem410984,l398310,r,14465l410984,14465,410984,xem483882,98793r-609,444l482523,99529r-5575,l476948,98183r,-34544l476948,47955r-381,-7188l474408,34671r-533,-1499l466572,27165,452361,24714r-12395,1562l431546,31102r-4814,8255l425208,51269r12675,l437883,34671r22326,l464718,39052r,16891l464273,56083r,7556l464273,92748r-7988,7086l439381,99834r-2857,-5715l436524,78879r2108,-3175l442709,73139r5728,-3467l459600,68605r4673,-4966l464273,56083r-8750,2730l438480,63931r-6769,3239l426961,72059r-2794,6401l423252,86271r1321,9779l428599,103466r6858,4687l445262,109791r7543,l460654,105422r3137,-5588l464718,98183r317,l465582,107835r50,750l479666,108585r4216,-750l483882,99529r,-736xem547090,50368r-330,-8014l544436,33985r-6312,-6579l525818,24726r-7836,l509536,28956r-3314,7391l505917,36347r,-9500l493852,26847r,80836l506514,107683r,-67564l515721,35598r18250,l534416,45694r,61989l547090,107683r,-5731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p6ySwQAAANsAAAAPAAAAZHJzL2Rvd25yZXYueG1sRE9ba8Iw&#10;FH4X/A/hDPY20zmYs5oWGWwqyPCGz4fkrClrTrom0/rvzcPAx4/vPi9714gzdaH2rOB5lIEg1t7U&#10;XCk4Hj6e3kCEiGyw8UwKrhSgLIaDOebGX3hH532sRArhkKMCG2ObSxm0JYdh5FvixH37zmFMsKuk&#10;6fCSwl0jx1n2Kh3WnBostvRuSf/s/5yC08uaptvt9XOpebxZ6l/9ZVdBqceHfjEDEamPd/G/e2UU&#10;TNL69CX9AFncAAAA//8DAFBLAQItABQABgAIAAAAIQDb4fbL7gAAAIUBAAATAAAAAAAAAAAAAAAA&#10;AAAAAABbQ29udGVudF9UeXBlc10ueG1sUEsBAi0AFAAGAAgAAAAhAFr0LFu/AAAAFQEAAAsAAAAA&#10;AAAAAAAAAAAAHwEAAF9yZWxzLy5yZWxzUEsBAi0AFAAGAAgAAAAhAOmnrJLBAAAA2wAAAA8AAAAA&#10;AAAAAAAAAAAABwIAAGRycy9kb3ducmV2LnhtbFBLBQYAAAAAAwADALcAAAD1AgAAAAA=&#10;">
                  <v:path arrowok="t"/>
                </v:shape>
                <w10:wrap anchorx="page" anchory="page"/>
              </v:group>
            </w:pict>
          </mc:Fallback>
        </mc:AlternateContent>
      </w:r>
      <w:r>
        <w:rPr>
          <w:noProof/>
        </w:rPr>
        <mc:AlternateContent>
          <mc:Choice Requires="wps">
            <w:drawing>
              <wp:anchor distT="0" distB="0" distL="0" distR="0" simplePos="0" relativeHeight="251658262" behindDoc="1" locked="0" layoutInCell="1" allowOverlap="1" wp14:anchorId="07DF6FB2" wp14:editId="21CCAD5F">
                <wp:simplePos x="0" y="0"/>
                <wp:positionH relativeFrom="page">
                  <wp:posOffset>3620681</wp:posOffset>
                </wp:positionH>
                <wp:positionV relativeFrom="page">
                  <wp:posOffset>7537348</wp:posOffset>
                </wp:positionV>
                <wp:extent cx="661035" cy="112395"/>
                <wp:effectExtent l="0" t="0" r="0" b="0"/>
                <wp:wrapNone/>
                <wp:docPr id="71" name="Graphic 7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61035" cy="112395"/>
                        </a:xfrm>
                        <a:custGeom>
                          <a:avLst/>
                          <a:gdLst/>
                          <a:ahLst/>
                          <a:cxnLst/>
                          <a:rect l="l" t="t" r="r" b="b"/>
                          <a:pathLst>
                            <a:path w="661035" h="112395">
                              <a:moveTo>
                                <a:pt x="66509" y="31965"/>
                              </a:moveTo>
                              <a:lnTo>
                                <a:pt x="65824" y="24625"/>
                              </a:lnTo>
                              <a:lnTo>
                                <a:pt x="62141" y="13893"/>
                              </a:lnTo>
                              <a:lnTo>
                                <a:pt x="52679" y="4216"/>
                              </a:lnTo>
                              <a:lnTo>
                                <a:pt x="34683" y="0"/>
                              </a:lnTo>
                              <a:lnTo>
                                <a:pt x="16738" y="4927"/>
                              </a:lnTo>
                              <a:lnTo>
                                <a:pt x="6197" y="17792"/>
                              </a:lnTo>
                              <a:lnTo>
                                <a:pt x="1244" y="35750"/>
                              </a:lnTo>
                              <a:lnTo>
                                <a:pt x="0" y="55943"/>
                              </a:lnTo>
                              <a:lnTo>
                                <a:pt x="1219" y="76911"/>
                              </a:lnTo>
                              <a:lnTo>
                                <a:pt x="5994" y="94792"/>
                              </a:lnTo>
                              <a:lnTo>
                                <a:pt x="16027" y="107238"/>
                              </a:lnTo>
                              <a:lnTo>
                                <a:pt x="33020" y="111899"/>
                              </a:lnTo>
                              <a:lnTo>
                                <a:pt x="41211" y="110578"/>
                              </a:lnTo>
                              <a:lnTo>
                                <a:pt x="47980" y="106984"/>
                              </a:lnTo>
                              <a:lnTo>
                                <a:pt x="53073" y="101663"/>
                              </a:lnTo>
                              <a:lnTo>
                                <a:pt x="56248" y="95161"/>
                              </a:lnTo>
                              <a:lnTo>
                                <a:pt x="56553" y="95161"/>
                              </a:lnTo>
                              <a:lnTo>
                                <a:pt x="56553" y="109791"/>
                              </a:lnTo>
                              <a:lnTo>
                                <a:pt x="66509" y="109791"/>
                              </a:lnTo>
                              <a:lnTo>
                                <a:pt x="66509" y="53835"/>
                              </a:lnTo>
                              <a:lnTo>
                                <a:pt x="33172" y="53835"/>
                              </a:lnTo>
                              <a:lnTo>
                                <a:pt x="33172" y="64693"/>
                              </a:lnTo>
                              <a:lnTo>
                                <a:pt x="54444" y="64693"/>
                              </a:lnTo>
                              <a:lnTo>
                                <a:pt x="53949" y="76428"/>
                              </a:lnTo>
                              <a:lnTo>
                                <a:pt x="51460" y="88252"/>
                              </a:lnTo>
                              <a:lnTo>
                                <a:pt x="45529" y="97383"/>
                              </a:lnTo>
                              <a:lnTo>
                                <a:pt x="34683" y="101041"/>
                              </a:lnTo>
                              <a:lnTo>
                                <a:pt x="23672" y="97497"/>
                              </a:lnTo>
                              <a:lnTo>
                                <a:pt x="17373" y="87833"/>
                              </a:lnTo>
                              <a:lnTo>
                                <a:pt x="14528" y="73494"/>
                              </a:lnTo>
                              <a:lnTo>
                                <a:pt x="13868" y="55943"/>
                              </a:lnTo>
                              <a:lnTo>
                                <a:pt x="14528" y="38404"/>
                              </a:lnTo>
                              <a:lnTo>
                                <a:pt x="17373" y="24066"/>
                              </a:lnTo>
                              <a:lnTo>
                                <a:pt x="23672" y="14401"/>
                              </a:lnTo>
                              <a:lnTo>
                                <a:pt x="34683" y="10845"/>
                              </a:lnTo>
                              <a:lnTo>
                                <a:pt x="42938" y="12560"/>
                              </a:lnTo>
                              <a:lnTo>
                                <a:pt x="48348" y="17170"/>
                              </a:lnTo>
                              <a:lnTo>
                                <a:pt x="51422" y="23901"/>
                              </a:lnTo>
                              <a:lnTo>
                                <a:pt x="52628" y="31965"/>
                              </a:lnTo>
                              <a:lnTo>
                                <a:pt x="66509" y="31965"/>
                              </a:lnTo>
                              <a:close/>
                            </a:path>
                            <a:path w="661035" h="112395">
                              <a:moveTo>
                                <a:pt x="137782" y="69380"/>
                              </a:moveTo>
                              <a:lnTo>
                                <a:pt x="136525" y="53124"/>
                              </a:lnTo>
                              <a:lnTo>
                                <a:pt x="131991" y="39560"/>
                              </a:lnTo>
                              <a:lnTo>
                                <a:pt x="129336" y="36791"/>
                              </a:lnTo>
                              <a:lnTo>
                                <a:pt x="124510" y="31762"/>
                              </a:lnTo>
                              <a:lnTo>
                                <a:pt x="124510" y="69380"/>
                              </a:lnTo>
                              <a:lnTo>
                                <a:pt x="123875" y="81851"/>
                              </a:lnTo>
                              <a:lnTo>
                                <a:pt x="121475" y="92227"/>
                              </a:lnTo>
                              <a:lnTo>
                                <a:pt x="116662" y="99174"/>
                              </a:lnTo>
                              <a:lnTo>
                                <a:pt x="116560" y="99326"/>
                              </a:lnTo>
                              <a:lnTo>
                                <a:pt x="108369" y="101955"/>
                              </a:lnTo>
                              <a:lnTo>
                                <a:pt x="100469" y="99326"/>
                              </a:lnTo>
                              <a:lnTo>
                                <a:pt x="95745" y="92227"/>
                              </a:lnTo>
                              <a:lnTo>
                                <a:pt x="93446" y="81851"/>
                              </a:lnTo>
                              <a:lnTo>
                                <a:pt x="92837" y="69380"/>
                              </a:lnTo>
                              <a:lnTo>
                                <a:pt x="93459" y="56908"/>
                              </a:lnTo>
                              <a:lnTo>
                                <a:pt x="95796" y="46520"/>
                              </a:lnTo>
                              <a:lnTo>
                                <a:pt x="100444" y="39560"/>
                              </a:lnTo>
                              <a:lnTo>
                                <a:pt x="100533" y="39420"/>
                              </a:lnTo>
                              <a:lnTo>
                                <a:pt x="108369" y="36791"/>
                              </a:lnTo>
                              <a:lnTo>
                                <a:pt x="116624" y="39420"/>
                              </a:lnTo>
                              <a:lnTo>
                                <a:pt x="121526" y="46520"/>
                              </a:lnTo>
                              <a:lnTo>
                                <a:pt x="123901" y="56908"/>
                              </a:lnTo>
                              <a:lnTo>
                                <a:pt x="124510" y="69380"/>
                              </a:lnTo>
                              <a:lnTo>
                                <a:pt x="124510" y="31762"/>
                              </a:lnTo>
                              <a:lnTo>
                                <a:pt x="123088" y="30276"/>
                              </a:lnTo>
                              <a:lnTo>
                                <a:pt x="108673" y="26835"/>
                              </a:lnTo>
                              <a:lnTo>
                                <a:pt x="94322" y="30276"/>
                              </a:lnTo>
                              <a:lnTo>
                                <a:pt x="85407" y="39560"/>
                              </a:lnTo>
                              <a:lnTo>
                                <a:pt x="80848" y="53124"/>
                              </a:lnTo>
                              <a:lnTo>
                                <a:pt x="79565" y="69380"/>
                              </a:lnTo>
                              <a:lnTo>
                                <a:pt x="80822" y="85623"/>
                              </a:lnTo>
                              <a:lnTo>
                                <a:pt x="85356" y="99174"/>
                              </a:lnTo>
                              <a:lnTo>
                                <a:pt x="94259" y="108458"/>
                              </a:lnTo>
                              <a:lnTo>
                                <a:pt x="108673" y="111899"/>
                              </a:lnTo>
                              <a:lnTo>
                                <a:pt x="123024" y="108458"/>
                              </a:lnTo>
                              <a:lnTo>
                                <a:pt x="129273" y="101955"/>
                              </a:lnTo>
                              <a:lnTo>
                                <a:pt x="131940" y="99174"/>
                              </a:lnTo>
                              <a:lnTo>
                                <a:pt x="136499" y="85623"/>
                              </a:lnTo>
                              <a:lnTo>
                                <a:pt x="137782" y="69380"/>
                              </a:lnTo>
                              <a:close/>
                            </a:path>
                            <a:path w="661035" h="112395">
                              <a:moveTo>
                                <a:pt x="200431" y="28956"/>
                              </a:moveTo>
                              <a:lnTo>
                                <a:pt x="186563" y="28956"/>
                              </a:lnTo>
                              <a:lnTo>
                                <a:pt x="171475" y="93802"/>
                              </a:lnTo>
                              <a:lnTo>
                                <a:pt x="171170" y="93802"/>
                              </a:lnTo>
                              <a:lnTo>
                                <a:pt x="156095" y="28956"/>
                              </a:lnTo>
                              <a:lnTo>
                                <a:pt x="142214" y="28956"/>
                              </a:lnTo>
                              <a:lnTo>
                                <a:pt x="164084" y="109791"/>
                              </a:lnTo>
                              <a:lnTo>
                                <a:pt x="178562" y="109791"/>
                              </a:lnTo>
                              <a:lnTo>
                                <a:pt x="200431" y="28956"/>
                              </a:lnTo>
                              <a:close/>
                            </a:path>
                            <a:path w="661035" h="112395">
                              <a:moveTo>
                                <a:pt x="261200" y="65747"/>
                              </a:moveTo>
                              <a:lnTo>
                                <a:pt x="260934" y="60921"/>
                              </a:lnTo>
                              <a:lnTo>
                                <a:pt x="260477" y="52578"/>
                              </a:lnTo>
                              <a:lnTo>
                                <a:pt x="260464" y="52349"/>
                              </a:lnTo>
                              <a:lnTo>
                                <a:pt x="256984" y="39789"/>
                              </a:lnTo>
                              <a:lnTo>
                                <a:pt x="254355" y="36779"/>
                              </a:lnTo>
                              <a:lnTo>
                                <a:pt x="248856" y="30480"/>
                              </a:lnTo>
                              <a:lnTo>
                                <a:pt x="247929" y="30251"/>
                              </a:lnTo>
                              <a:lnTo>
                                <a:pt x="247929" y="47498"/>
                              </a:lnTo>
                              <a:lnTo>
                                <a:pt x="247929" y="60921"/>
                              </a:lnTo>
                              <a:lnTo>
                                <a:pt x="219125" y="60921"/>
                              </a:lnTo>
                              <a:lnTo>
                                <a:pt x="219125" y="57912"/>
                              </a:lnTo>
                              <a:lnTo>
                                <a:pt x="219570" y="52578"/>
                              </a:lnTo>
                              <a:lnTo>
                                <a:pt x="221538" y="45542"/>
                              </a:lnTo>
                              <a:lnTo>
                                <a:pt x="225996" y="39408"/>
                              </a:lnTo>
                              <a:lnTo>
                                <a:pt x="233908" y="36779"/>
                              </a:lnTo>
                              <a:lnTo>
                                <a:pt x="245059" y="36779"/>
                              </a:lnTo>
                              <a:lnTo>
                                <a:pt x="247929" y="47498"/>
                              </a:lnTo>
                              <a:lnTo>
                                <a:pt x="247929" y="30251"/>
                              </a:lnTo>
                              <a:lnTo>
                                <a:pt x="210464" y="41059"/>
                              </a:lnTo>
                              <a:lnTo>
                                <a:pt x="205397" y="70421"/>
                              </a:lnTo>
                              <a:lnTo>
                                <a:pt x="206997" y="88607"/>
                              </a:lnTo>
                              <a:lnTo>
                                <a:pt x="212013" y="101574"/>
                              </a:lnTo>
                              <a:lnTo>
                                <a:pt x="220726" y="109321"/>
                              </a:lnTo>
                              <a:lnTo>
                                <a:pt x="233451" y="111899"/>
                              </a:lnTo>
                              <a:lnTo>
                                <a:pt x="246989" y="108635"/>
                              </a:lnTo>
                              <a:lnTo>
                                <a:pt x="254076" y="101942"/>
                              </a:lnTo>
                              <a:lnTo>
                                <a:pt x="255282" y="100799"/>
                              </a:lnTo>
                              <a:lnTo>
                                <a:pt x="259461" y="91351"/>
                              </a:lnTo>
                              <a:lnTo>
                                <a:pt x="260604" y="83248"/>
                              </a:lnTo>
                              <a:lnTo>
                                <a:pt x="247929" y="83248"/>
                              </a:lnTo>
                              <a:lnTo>
                                <a:pt x="247929" y="89281"/>
                              </a:lnTo>
                              <a:lnTo>
                                <a:pt x="246430" y="100799"/>
                              </a:lnTo>
                              <a:lnTo>
                                <a:pt x="246329" y="101574"/>
                              </a:lnTo>
                              <a:lnTo>
                                <a:pt x="246278" y="101942"/>
                              </a:lnTo>
                              <a:lnTo>
                                <a:pt x="234200" y="101942"/>
                              </a:lnTo>
                              <a:lnTo>
                                <a:pt x="225221" y="98831"/>
                              </a:lnTo>
                              <a:lnTo>
                                <a:pt x="220611" y="91059"/>
                              </a:lnTo>
                              <a:lnTo>
                                <a:pt x="218909" y="80949"/>
                              </a:lnTo>
                              <a:lnTo>
                                <a:pt x="218668" y="70878"/>
                              </a:lnTo>
                              <a:lnTo>
                                <a:pt x="261200" y="70878"/>
                              </a:lnTo>
                              <a:lnTo>
                                <a:pt x="261200" y="65747"/>
                              </a:lnTo>
                              <a:close/>
                            </a:path>
                            <a:path w="661035" h="112395">
                              <a:moveTo>
                                <a:pt x="310070" y="27749"/>
                              </a:moveTo>
                              <a:lnTo>
                                <a:pt x="308864" y="27139"/>
                              </a:lnTo>
                              <a:lnTo>
                                <a:pt x="307060" y="26835"/>
                              </a:lnTo>
                              <a:lnTo>
                                <a:pt x="295440" y="26835"/>
                              </a:lnTo>
                              <a:lnTo>
                                <a:pt x="290614" y="33324"/>
                              </a:lnTo>
                              <a:lnTo>
                                <a:pt x="286994" y="41021"/>
                              </a:lnTo>
                              <a:lnTo>
                                <a:pt x="286689" y="41021"/>
                              </a:lnTo>
                              <a:lnTo>
                                <a:pt x="286689" y="28956"/>
                              </a:lnTo>
                              <a:lnTo>
                                <a:pt x="274027" y="28956"/>
                              </a:lnTo>
                              <a:lnTo>
                                <a:pt x="274027" y="109791"/>
                              </a:lnTo>
                              <a:lnTo>
                                <a:pt x="286689" y="109791"/>
                              </a:lnTo>
                              <a:lnTo>
                                <a:pt x="286689" y="45237"/>
                              </a:lnTo>
                              <a:lnTo>
                                <a:pt x="296951" y="39509"/>
                              </a:lnTo>
                              <a:lnTo>
                                <a:pt x="307365" y="39509"/>
                              </a:lnTo>
                              <a:lnTo>
                                <a:pt x="308864" y="39954"/>
                              </a:lnTo>
                              <a:lnTo>
                                <a:pt x="310070" y="40119"/>
                              </a:lnTo>
                              <a:lnTo>
                                <a:pt x="310070" y="27749"/>
                              </a:lnTo>
                              <a:close/>
                            </a:path>
                            <a:path w="661035" h="112395">
                              <a:moveTo>
                                <a:pt x="372402" y="52476"/>
                              </a:moveTo>
                              <a:lnTo>
                                <a:pt x="372071" y="44462"/>
                              </a:lnTo>
                              <a:lnTo>
                                <a:pt x="369747" y="36093"/>
                              </a:lnTo>
                              <a:lnTo>
                                <a:pt x="363423" y="29514"/>
                              </a:lnTo>
                              <a:lnTo>
                                <a:pt x="351129" y="26835"/>
                              </a:lnTo>
                              <a:lnTo>
                                <a:pt x="343293" y="26835"/>
                              </a:lnTo>
                              <a:lnTo>
                                <a:pt x="334848" y="31064"/>
                              </a:lnTo>
                              <a:lnTo>
                                <a:pt x="331533" y="38455"/>
                              </a:lnTo>
                              <a:lnTo>
                                <a:pt x="331228" y="38455"/>
                              </a:lnTo>
                              <a:lnTo>
                                <a:pt x="331228" y="28956"/>
                              </a:lnTo>
                              <a:lnTo>
                                <a:pt x="319163" y="28956"/>
                              </a:lnTo>
                              <a:lnTo>
                                <a:pt x="319163" y="109791"/>
                              </a:lnTo>
                              <a:lnTo>
                                <a:pt x="331825" y="109791"/>
                              </a:lnTo>
                              <a:lnTo>
                                <a:pt x="331825" y="42227"/>
                              </a:lnTo>
                              <a:lnTo>
                                <a:pt x="341033" y="37706"/>
                              </a:lnTo>
                              <a:lnTo>
                                <a:pt x="359283" y="37706"/>
                              </a:lnTo>
                              <a:lnTo>
                                <a:pt x="359727" y="47802"/>
                              </a:lnTo>
                              <a:lnTo>
                                <a:pt x="359727" y="109791"/>
                              </a:lnTo>
                              <a:lnTo>
                                <a:pt x="372402" y="109791"/>
                              </a:lnTo>
                              <a:lnTo>
                                <a:pt x="372402" y="52476"/>
                              </a:lnTo>
                              <a:close/>
                            </a:path>
                            <a:path w="661035" h="112395">
                              <a:moveTo>
                                <a:pt x="478155" y="52476"/>
                              </a:moveTo>
                              <a:lnTo>
                                <a:pt x="477824" y="44462"/>
                              </a:lnTo>
                              <a:lnTo>
                                <a:pt x="475500" y="36093"/>
                              </a:lnTo>
                              <a:lnTo>
                                <a:pt x="469188" y="29514"/>
                              </a:lnTo>
                              <a:lnTo>
                                <a:pt x="456895" y="26835"/>
                              </a:lnTo>
                              <a:lnTo>
                                <a:pt x="448589" y="26835"/>
                              </a:lnTo>
                              <a:lnTo>
                                <a:pt x="441350" y="32575"/>
                              </a:lnTo>
                              <a:lnTo>
                                <a:pt x="437730" y="39662"/>
                              </a:lnTo>
                              <a:lnTo>
                                <a:pt x="435178" y="30467"/>
                              </a:lnTo>
                              <a:lnTo>
                                <a:pt x="429590" y="26835"/>
                              </a:lnTo>
                              <a:lnTo>
                                <a:pt x="412394" y="26835"/>
                              </a:lnTo>
                              <a:lnTo>
                                <a:pt x="403948" y="31064"/>
                              </a:lnTo>
                              <a:lnTo>
                                <a:pt x="400634" y="38455"/>
                              </a:lnTo>
                              <a:lnTo>
                                <a:pt x="400329" y="38455"/>
                              </a:lnTo>
                              <a:lnTo>
                                <a:pt x="400329" y="28956"/>
                              </a:lnTo>
                              <a:lnTo>
                                <a:pt x="388264" y="28956"/>
                              </a:lnTo>
                              <a:lnTo>
                                <a:pt x="388264" y="109791"/>
                              </a:lnTo>
                              <a:lnTo>
                                <a:pt x="400939" y="109791"/>
                              </a:lnTo>
                              <a:lnTo>
                                <a:pt x="400939" y="41313"/>
                              </a:lnTo>
                              <a:lnTo>
                                <a:pt x="410133" y="37706"/>
                              </a:lnTo>
                              <a:lnTo>
                                <a:pt x="426427" y="37706"/>
                              </a:lnTo>
                              <a:lnTo>
                                <a:pt x="426872" y="47802"/>
                              </a:lnTo>
                              <a:lnTo>
                                <a:pt x="426872" y="109791"/>
                              </a:lnTo>
                              <a:lnTo>
                                <a:pt x="439547" y="109791"/>
                              </a:lnTo>
                              <a:lnTo>
                                <a:pt x="439547" y="41313"/>
                              </a:lnTo>
                              <a:lnTo>
                                <a:pt x="448754" y="37706"/>
                              </a:lnTo>
                              <a:lnTo>
                                <a:pt x="465035" y="37706"/>
                              </a:lnTo>
                              <a:lnTo>
                                <a:pt x="465493" y="47802"/>
                              </a:lnTo>
                              <a:lnTo>
                                <a:pt x="465493" y="109791"/>
                              </a:lnTo>
                              <a:lnTo>
                                <a:pt x="478155" y="109791"/>
                              </a:lnTo>
                              <a:lnTo>
                                <a:pt x="478155" y="52476"/>
                              </a:lnTo>
                              <a:close/>
                            </a:path>
                            <a:path w="661035" h="112395">
                              <a:moveTo>
                                <a:pt x="547535" y="65747"/>
                              </a:moveTo>
                              <a:lnTo>
                                <a:pt x="547268" y="60921"/>
                              </a:lnTo>
                              <a:lnTo>
                                <a:pt x="546811" y="52578"/>
                              </a:lnTo>
                              <a:lnTo>
                                <a:pt x="546798" y="52349"/>
                              </a:lnTo>
                              <a:lnTo>
                                <a:pt x="543318" y="39789"/>
                              </a:lnTo>
                              <a:lnTo>
                                <a:pt x="540689" y="36779"/>
                              </a:lnTo>
                              <a:lnTo>
                                <a:pt x="535190" y="30480"/>
                              </a:lnTo>
                              <a:lnTo>
                                <a:pt x="534263" y="30251"/>
                              </a:lnTo>
                              <a:lnTo>
                                <a:pt x="534263" y="47498"/>
                              </a:lnTo>
                              <a:lnTo>
                                <a:pt x="534263" y="60921"/>
                              </a:lnTo>
                              <a:lnTo>
                                <a:pt x="505460" y="60921"/>
                              </a:lnTo>
                              <a:lnTo>
                                <a:pt x="505460" y="57912"/>
                              </a:lnTo>
                              <a:lnTo>
                                <a:pt x="505904" y="52578"/>
                              </a:lnTo>
                              <a:lnTo>
                                <a:pt x="507873" y="45542"/>
                              </a:lnTo>
                              <a:lnTo>
                                <a:pt x="512330" y="39408"/>
                              </a:lnTo>
                              <a:lnTo>
                                <a:pt x="520230" y="36779"/>
                              </a:lnTo>
                              <a:lnTo>
                                <a:pt x="531393" y="36779"/>
                              </a:lnTo>
                              <a:lnTo>
                                <a:pt x="534263" y="47498"/>
                              </a:lnTo>
                              <a:lnTo>
                                <a:pt x="534263" y="30251"/>
                              </a:lnTo>
                              <a:lnTo>
                                <a:pt x="496811" y="41059"/>
                              </a:lnTo>
                              <a:lnTo>
                                <a:pt x="491731" y="70421"/>
                              </a:lnTo>
                              <a:lnTo>
                                <a:pt x="493344" y="88607"/>
                              </a:lnTo>
                              <a:lnTo>
                                <a:pt x="498348" y="101574"/>
                              </a:lnTo>
                              <a:lnTo>
                                <a:pt x="507072" y="109321"/>
                              </a:lnTo>
                              <a:lnTo>
                                <a:pt x="519785" y="111899"/>
                              </a:lnTo>
                              <a:lnTo>
                                <a:pt x="533323" y="108635"/>
                              </a:lnTo>
                              <a:lnTo>
                                <a:pt x="540410" y="101942"/>
                              </a:lnTo>
                              <a:lnTo>
                                <a:pt x="541616" y="100799"/>
                              </a:lnTo>
                              <a:lnTo>
                                <a:pt x="545795" y="91351"/>
                              </a:lnTo>
                              <a:lnTo>
                                <a:pt x="546938" y="83248"/>
                              </a:lnTo>
                              <a:lnTo>
                                <a:pt x="534263" y="83248"/>
                              </a:lnTo>
                              <a:lnTo>
                                <a:pt x="534263" y="89281"/>
                              </a:lnTo>
                              <a:lnTo>
                                <a:pt x="532752" y="100799"/>
                              </a:lnTo>
                              <a:lnTo>
                                <a:pt x="532650" y="101574"/>
                              </a:lnTo>
                              <a:lnTo>
                                <a:pt x="532599" y="101942"/>
                              </a:lnTo>
                              <a:lnTo>
                                <a:pt x="520534" y="101942"/>
                              </a:lnTo>
                              <a:lnTo>
                                <a:pt x="511556" y="98831"/>
                              </a:lnTo>
                              <a:lnTo>
                                <a:pt x="506945" y="91059"/>
                              </a:lnTo>
                              <a:lnTo>
                                <a:pt x="505244" y="80949"/>
                              </a:lnTo>
                              <a:lnTo>
                                <a:pt x="505002" y="70878"/>
                              </a:lnTo>
                              <a:lnTo>
                                <a:pt x="547535" y="70878"/>
                              </a:lnTo>
                              <a:lnTo>
                                <a:pt x="547535" y="65747"/>
                              </a:lnTo>
                              <a:close/>
                            </a:path>
                            <a:path w="661035" h="112395">
                              <a:moveTo>
                                <a:pt x="613613" y="52476"/>
                              </a:moveTo>
                              <a:lnTo>
                                <a:pt x="613283" y="44462"/>
                              </a:lnTo>
                              <a:lnTo>
                                <a:pt x="610958" y="36093"/>
                              </a:lnTo>
                              <a:lnTo>
                                <a:pt x="604634" y="29514"/>
                              </a:lnTo>
                              <a:lnTo>
                                <a:pt x="592340" y="26835"/>
                              </a:lnTo>
                              <a:lnTo>
                                <a:pt x="584504" y="26835"/>
                              </a:lnTo>
                              <a:lnTo>
                                <a:pt x="576059" y="31064"/>
                              </a:lnTo>
                              <a:lnTo>
                                <a:pt x="572744" y="38455"/>
                              </a:lnTo>
                              <a:lnTo>
                                <a:pt x="572439" y="38455"/>
                              </a:lnTo>
                              <a:lnTo>
                                <a:pt x="572439" y="28956"/>
                              </a:lnTo>
                              <a:lnTo>
                                <a:pt x="560374" y="28956"/>
                              </a:lnTo>
                              <a:lnTo>
                                <a:pt x="560374" y="109791"/>
                              </a:lnTo>
                              <a:lnTo>
                                <a:pt x="573036" y="109791"/>
                              </a:lnTo>
                              <a:lnTo>
                                <a:pt x="573036" y="42227"/>
                              </a:lnTo>
                              <a:lnTo>
                                <a:pt x="582244" y="37706"/>
                              </a:lnTo>
                              <a:lnTo>
                                <a:pt x="600494" y="37706"/>
                              </a:lnTo>
                              <a:lnTo>
                                <a:pt x="600951" y="47802"/>
                              </a:lnTo>
                              <a:lnTo>
                                <a:pt x="600951" y="109791"/>
                              </a:lnTo>
                              <a:lnTo>
                                <a:pt x="613613" y="109791"/>
                              </a:lnTo>
                              <a:lnTo>
                                <a:pt x="613613" y="52476"/>
                              </a:lnTo>
                              <a:close/>
                            </a:path>
                            <a:path w="661035" h="112395">
                              <a:moveTo>
                                <a:pt x="660641" y="28956"/>
                              </a:moveTo>
                              <a:lnTo>
                                <a:pt x="646620" y="28956"/>
                              </a:lnTo>
                              <a:lnTo>
                                <a:pt x="646620" y="5422"/>
                              </a:lnTo>
                              <a:lnTo>
                                <a:pt x="633945" y="5422"/>
                              </a:lnTo>
                              <a:lnTo>
                                <a:pt x="633945" y="28956"/>
                              </a:lnTo>
                              <a:lnTo>
                                <a:pt x="622185" y="28956"/>
                              </a:lnTo>
                              <a:lnTo>
                                <a:pt x="622185" y="38912"/>
                              </a:lnTo>
                              <a:lnTo>
                                <a:pt x="633945" y="38912"/>
                              </a:lnTo>
                              <a:lnTo>
                                <a:pt x="633945" y="105283"/>
                              </a:lnTo>
                              <a:lnTo>
                                <a:pt x="637120" y="110705"/>
                              </a:lnTo>
                              <a:lnTo>
                                <a:pt x="655523" y="110705"/>
                              </a:lnTo>
                              <a:lnTo>
                                <a:pt x="660501" y="109804"/>
                              </a:lnTo>
                              <a:lnTo>
                                <a:pt x="660501" y="99390"/>
                              </a:lnTo>
                              <a:lnTo>
                                <a:pt x="657631" y="99847"/>
                              </a:lnTo>
                              <a:lnTo>
                                <a:pt x="648271" y="99847"/>
                              </a:lnTo>
                              <a:lnTo>
                                <a:pt x="646620" y="97282"/>
                              </a:lnTo>
                              <a:lnTo>
                                <a:pt x="646620" y="38912"/>
                              </a:lnTo>
                              <a:lnTo>
                                <a:pt x="660641" y="38912"/>
                              </a:lnTo>
                              <a:lnTo>
                                <a:pt x="660641" y="28956"/>
                              </a:lnTo>
                              <a:close/>
                            </a:path>
                          </a:pathLst>
                        </a:custGeom>
                        <a:solidFill>
                          <a:srgbClr val="FFFFFF"/>
                        </a:solidFill>
                      </wps:spPr>
                      <wps:bodyPr wrap="square" lIns="0" tIns="0" rIns="0" bIns="0" rtlCol="0">
                        <a:prstTxWarp prst="textNoShape">
                          <a:avLst/>
                        </a:prstTxWarp>
                        <a:noAutofit/>
                      </wps:bodyPr>
                    </wps:ws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01AEE97E">
              <v:shape id="Graphic 71" style="position:absolute;margin-left:285.1pt;margin-top:593.5pt;width:52.05pt;height:8.85pt;z-index:-251658220;visibility:visible;mso-wrap-style:square;mso-wrap-distance-left:0;mso-wrap-distance-top:0;mso-wrap-distance-right:0;mso-wrap-distance-bottom:0;mso-position-horizontal:absolute;mso-position-horizontal-relative:page;mso-position-vertical:absolute;mso-position-vertical-relative:page;v-text-anchor:top" coordsize="661035,112395" o:spid="_x0000_s1026" stroked="f" path="m66509,31965r-685,-7340l62141,13893,52679,4216,34683,,16738,4927,6197,17792,1244,35750,,55943,1219,76911,5994,94792r10033,12446l33020,111899r8191,-1321l47980,106984r5093,-5321l56248,95161r305,l56553,109791r9956,l66509,53835r-33337,l33172,64693r21272,l53949,76428,51460,88252r-5931,9131l34683,101041,23672,97497,17373,87833,14528,73494,13868,55943r660,-17539l17373,24066r6299,-9665l34683,10845r8255,1715l48348,17170r3074,6731l52628,31965r13881,xem137782,69380l136525,53124,131991,39560r-2655,-2769l124510,31762r,37618l123875,81851r-2400,10376l116662,99174r-102,152l108369,101955r-7900,-2629l95745,92227,93446,81851,92837,69380r622,-12472l95796,46520r4648,-6960l100533,39420r7836,-2629l116624,39420r4902,7100l123901,56908r609,12472l124510,31762r-1422,-1486l108673,26835,94322,30276r-8915,9284l80848,53124,79565,69380r1257,16243l85356,99174r8903,9284l108673,111899r14351,-3441l129273,101955r2667,-2781l136499,85623r1283,-16243xem200431,28956r-13868,l171475,93802r-305,l156095,28956r-13881,l164084,109791r14478,l200431,28956xem261200,65747r-266,-4826l260477,52578r-13,-229l256984,39789r-2629,-3010l248856,30480r-927,-229l247929,47498r,13423l219125,60921r,-3009l219570,52578r1968,-7036l225996,39408r7912,-2629l245059,36779r2870,10719l247929,30251,210464,41059r-5067,29362l206997,88607r5016,12967l220726,109321r12725,2578l246989,108635r7087,-6693l255282,100799r4179,-9448l260604,83248r-12675,l247929,89281r-1499,11518l246329,101574r-51,368l234200,101942r-8979,-3111l220611,91059,218909,80949r-241,-10071l261200,70878r,-5131xem310070,27749r-1206,-610l307060,26835r-11620,l290614,33324r-3620,7697l286689,41021r,-12065l274027,28956r,80835l286689,109791r,-64554l296951,39509r10414,l308864,39954r1206,165l310070,27749xem372402,52476r-331,-8014l369747,36093r-6324,-6579l351129,26835r-7836,l334848,31064r-3315,7391l331228,38455r,-9499l319163,28956r,80835l331825,109791r,-67564l341033,37706r18250,l359727,47802r,61989l372402,109791r,-57315xem478155,52476r-331,-8014l475500,36093r-6312,-6579l456895,26835r-8306,l441350,32575r-3620,7087l435178,30467r-5588,-3632l412394,26835r-8446,4229l400634,38455r-305,l400329,28956r-12065,l388264,109791r12675,l400939,41313r9194,-3607l426427,37706r445,10096l426872,109791r12675,l439547,41313r9207,-3607l465035,37706r458,10096l465493,109791r12662,l478155,52476xem547535,65747r-267,-4826l546811,52578r-13,-229l543318,39789r-2629,-3010l535190,30480r-927,-229l534263,47498r,13423l505460,60921r,-3009l505904,52578r1969,-7036l512330,39408r7900,-2629l531393,36779r2870,10719l534263,30251,496811,41059r-5080,29362l493344,88607r5004,12967l507072,109321r12713,2578l533323,108635r7087,-6693l541616,100799r4179,-9448l546938,83248r-12675,l534263,89281r-1511,11518l532650,101574r-51,368l520534,101942r-8978,-3111l506945,91059,505244,80949r-242,-10071l547535,70878r,-5131xem613613,52476r-330,-8014l610958,36093r-6324,-6579l592340,26835r-7836,l576059,31064r-3315,7391l572439,38455r,-9499l560374,28956r,80835l573036,109791r,-67564l582244,37706r18250,l600951,47802r,61989l613613,109791r,-57315xem660641,28956r-14021,l646620,5422r-12675,l633945,28956r-11760,l622185,38912r11760,l633945,105283r3175,5422l655523,110705r4978,-901l660501,99390r-2870,457l648271,99847r-1651,-2565l646620,38912r14021,l660641,2895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IKV5+QoAACc3AAAOAAAAZHJzL2Uyb0RvYy54bWysW11v3LgVfS/Q/zCY98biN2nEWRS7SFFg&#10;sV1gU+yzPJ6JjY5HU0mxnX/fQ/FSo+2ueamN8xCN4xPO5f2+h9T7714ej5unfT88dKebrXjXbDf7&#10;0667ezh9vtn++9PHv/ntZhjb01177E77m+3X/bD97sNf//L++Xy9l919d7zb9xsschqun8832/tx&#10;PF9fXQ27+/1jO7zrzvsTfnno+sd2xI/956u7vn3G6o/HK9k09uq56+/OfbfbDwP+9Yf0y+2Haf3D&#10;Yb8b/3U4DPtxc7zZQrZx+ruf/r6Nf199eN9ef+7b8/3DjsRo/4QUj+3DCV86L/VDO7abL/3D75Z6&#10;fNj13dAdxne77vGqOxwedvtpD9iNaP5vN7/ct+f9tBcoZzjPahrebtndT0+/nH/uo+jD+cdu958B&#10;Grl6Pg/X82/iDwNhXg79Y8RC8M3LpMWvsxb3L+Nmh3+0VjTKbDc7/EoIqYKJWr5qr/N/3n0Zxn/s&#10;u2mh9unHYUxGuMuf2vv8afdyyh97mDIa8TgZcdxuYMR+u4ERb5MRz+0Y/1+ULn7cPF8kuZ8Fib99&#10;7J72n7oJN8ZNWGuasN1AWiWCzcJeUMfTb9DGSz2hpbYyozMmP89pZSm0mLBC+aBIDRmTnwlrpHVJ&#10;Ci2FLUKVtl5Ny07+C83mpfIzLSmsUwg/bEwH6YpLWhFcEtS5IItQIXXavzLOlAVAwOHLjQm6vHch&#10;Rdq6s0GI4rebENK3B80KahvsOkogGiehieSFWUf5mXSlVCOTuEIIH0IRrCEw2VU0xpVXhpyeVm5s&#10;8Lq4slGNS6YVjbC2rDZjpU72DUZYRm/WmLTwGqxoggvlhS/RswpslEeOKFtEOJkcaAXWassFmsaf&#10;ad0KrAo6e6aWZTsboW2ys/fSlGNIGyPTugEhWrbyJdrhEg3ySUlpUllSWnAaIV3CCqfI17zzqiyE&#10;0Abbj7HklEYEFtdV3iZsReTP6yqvG2bdWV6pG1tOkRc9CK2bss6WCva67JRaBkqpQhqYu6QH7RWF&#10;p3DClbFwHpmcHfWSkReVgmyxrFc5neUnVaA/rG0Zszt2wz5tIZbM9aVTKOd8khthhzSXFnutdgpl&#10;DUrmVBQU6khRfQK7Q+6JYLQQjK4F7KJsAqOOlg2ObzYihaoSzpZDdQFebjGrMD+p4qLMuLRBL7zh&#10;xBCawEFKpkALVANIGrUBrThGdcJGhSWwkuVQEY1XNiUjJJhgygEgmgYZtnLpYBziaRKD3WBQWicD&#10;8poL0qtU2XmTYF2T5DU2NOUUDnlDkkHDUbM3ZxPnJ5kaisiNEO+eTWOQYZMva3bl2SDI5pwvwy+o&#10;H0Wt4laWAsljEqNigykTRZl5za2MklXxpxqfyglaNMf6MnreaYMSPXLZldGVUs7lF/ZGN8nj+Fzk&#10;G09537BJzsF1UoTwnox1SV6Pzq9cr71RJhmazxZwG4oQpAJtyiECSNZwRaOM6a8h76xZW2JMmbtf&#10;NhOhPuic5NiMqKxGUx+dmVfeK1Utx/83V03wFlqlyiY9HICrmh7ZnJx6Ac/i5CelJXcpKijITG1z&#10;IjYmU4LmwSgpGOUjeCl1/vr8JDHQzggak3mZrYbjTStXzBDCRQvWol/RdZb2221pBb5iksai2uWO&#10;+7UOSEKHiqaPJshygwCwdinroG1ixswItmllI9GjF3sr9K5xEo22VMF5DqwVuoIJbEEPlFfWHuZJ&#10;4EbPHWHWd34mL5Fxhk9RiTzBtEsLsMZsU05TCzA0zulZBHTzyYZrwOgWRDnAwGsYCrAKC6I6Z77G&#10;GM2sjJxNvQrqPtPXSIWhgmpohQVNQ/UA7Qdr7tmCq4xSYW7MuuTPGiQL43Vor4jAcg34s7KLgoYh&#10;sPcWZb00xEmEt5hrEiK8jJZgmpL3I5MpThCF3jTzSCzpBLoxIFJjGMYizDQ3MjYsWRIUSsabwEfQ&#10;HIcG3zH0F1xPg26KkgShuLC1DTLTBPYq8lVFbV8SwjowJgLG6HAmlfJ0zQ61VZSYMBOxVgcRjOyc&#10;LMPrWqFNz5LwaFBJcKNJ196jayiqTzaWiMnAxww8jnhv30Saq7iy8JZIHdeALiqDLzVxFXhZQHOh&#10;+OYCraK5k7qlQ90gyV8r0HHYoLQjnVAZnsXJz1S/QNbCuSfj8OOGDAZUVDUYlqQCrRA2ZX17JLQE&#10;Rqrkkk40ZEojq8B8zyedzoT7KnBFzycvQq9Dg14EU1D07GDBiE9mwWiHgCiBIztP81oNeHYlFWD8&#10;8soXNwVfieOQohgX8NKns3N+e8w4MKypxTbopLgBRTmUvaRCUCIMnwauKbbJMaGp2AyXN2qRLGn0&#10;gZUYFRqcNibP5qNRYfjHl0cxKsAgcmmkRzpBeigaR6GNSyuD02boNAWGIJO5a8B8gGE6FtVT4wJc&#10;EV8QGicck+7WoTEUMjSnQk7KynNIrmVNm0gEJleqATs6DtSOG4yVCRlcs8NLuKxDL4PrzYIXuxM0&#10;ri3Xf63gYcLMB9p88IKvNtS78MGLflUQc4faxwSvNqhKxC6wzJ3W3lAN44NXa/Soqe4qTNFlTlDj&#10;QIPaRBUi4V6KdIzFICOS/2FYKdcZnByZUFv+ccCMqa4yO+kGWBKDzU4ad2aIgOCzE8C5DV4FrshO&#10;OCPNbRbLD6kLuCK+IHRA35a6cfb4eoGGn2DSKxocw0B1dtLYICUcOBWTygD2dHDLZ6cFuEYf6FSo&#10;4K5DV+hD47SLulR+iziKjNeCYuGvAWsqzxX6sCaDa3Z4yY/r0Mts+mbZGqYBVT9pZTn+vJatAYen&#10;JDhLVRncE6JxkGefAMZFlWllnj80OvYAyZYsfwgmIk8cPKEEZQhKk4rlDw26Q+pxeEJpAeapqgWY&#10;5w/Bl+WrH6vAPH8YmTgiTyos2DhPxydoOxnGx6DCzIWO4w9xFoqDnGRulhLEoZei0K0x92zBVUbh&#10;za3D7Pw8f6hxpE4nMjx/iFyDs+pJGzx/CKJ6vgXCM0kGhAKVAeQmjj9EpOAsZBKk4iwOQ4miWaqC&#10;P0TQQm1pbdwK4LxJ4/5ZZhtZ/tBoeH6Sm+cPEVr5yg1PCS7Cdh2Y5Q+Nkg6XulJXwe8Qly6o56zg&#10;D7E2yPxqXUuQ3cn94n0NzjICw0CyTGD5QwNmPF/YYPlD5KZ8E5TnDwFuiFHgKcFFTVwFXhbQNyvQ&#10;FpeW6ABg2QC8VqCBzTMpP07honTAefvUErFcSDzfI7vz4xQmY1VNNhowD1Rl+HHKODsfD7HThsEU&#10;nS/JsPQGwJoad37aWID5aQMn1wonN1HPq8AV/aHBuEgXz9aheS4EF81zgPENs8WdApoYq8CZ8+S7&#10;a6ycwRU7XITLOvQyuN4ueHH4RDfwl4Z/NXg1Rn6a0dmpFLeHMxjNVpkpsDiApcS6BruUOeskP9MJ&#10;hMXhELUAq8B4HYE5ul6IvAqMuhETYGmMtsrhVDXVO1zNb8qUDC6uYyCpRiM74f5sqtO4eF/mau0F&#10;HUAalG/8obxYahIDbk+U6R6rPc6PJjlqwLMrgXfEQWxRexe/qzDMJQBWgf/ImX53rIAXT+aXbvB5&#10;+VrP0B0f7j4+HI/xTvHQf779/thvnlq8v/Nx+kM7XMCmd47Sa0bPeOHotrv7+nO/ecabWTfb4b9f&#10;2n6/3Rz/ecKrT/CcMX/o84fb/KEfj99308te03Xmfhg/vfza9ufNGR9vtiPeUvqpyy9Wtdf5/aO4&#10;lxkb/+ep+/uXsTs8xJeTJtmSRPQD3saaXmmiN8fi617LnyfU5f22D/8DAAD//wMAUEsDBBQABgAI&#10;AAAAIQD6rBvD4gAAAA0BAAAPAAAAZHJzL2Rvd25yZXYueG1sTI/BTsMwEETvSPyDtUjcqJ20NFWI&#10;UyGkcuHQYkDi6MSuHRHbUeyk4e9ZTnDcmafZmWq/uJ7Meoxd8ByyFQOifRtU5w2H97fD3Q5ITNIr&#10;2QevOXzrCPv6+qqSpQoX/6pnkQzBEB9LycGmNJSUxtZqJ+MqDNqjdw6jkwnP0VA1yguGu57mjG2p&#10;k53HD1YO+snq9ktMjoM4PA+nl/XncZqFMM3ZmmP2ceL89mZ5fACS9JL+YPitj9Whxk5NmLyKpOdw&#10;X7AcUTSyXYGrENkWmzWQBqWcbQqgdUX/r6h/AAAA//8DAFBLAQItABQABgAIAAAAIQC2gziS/gAA&#10;AOEBAAATAAAAAAAAAAAAAAAAAAAAAABbQ29udGVudF9UeXBlc10ueG1sUEsBAi0AFAAGAAgAAAAh&#10;ADj9If/WAAAAlAEAAAsAAAAAAAAAAAAAAAAALwEAAF9yZWxzLy5yZWxzUEsBAi0AFAAGAAgAAAAh&#10;ACAgpXn5CgAAJzcAAA4AAAAAAAAAAAAAAAAALgIAAGRycy9lMm9Eb2MueG1sUEsBAi0AFAAGAAgA&#10;AAAhAPqsG8PiAAAADQEAAA8AAAAAAAAAAAAAAAAAUw0AAGRycy9kb3ducmV2LnhtbFBLBQYAAAAA&#10;BAAEAPMAAABiDgAAAAA=&#10;" w14:anchorId="66FA6229">
                <v:path arrowok="t"/>
                <w10:wrap anchorx="page" anchory="page"/>
              </v:shape>
            </w:pict>
          </mc:Fallback>
        </mc:AlternateContent>
      </w:r>
      <w:r>
        <w:rPr>
          <w:noProof/>
        </w:rPr>
        <w:drawing>
          <wp:anchor distT="0" distB="0" distL="0" distR="0" simplePos="0" relativeHeight="251658263" behindDoc="1" locked="0" layoutInCell="1" allowOverlap="1" wp14:anchorId="4423E7B5" wp14:editId="307CEE8F">
            <wp:simplePos x="0" y="0"/>
            <wp:positionH relativeFrom="page">
              <wp:posOffset>4326559</wp:posOffset>
            </wp:positionH>
            <wp:positionV relativeFrom="page">
              <wp:posOffset>7539444</wp:posOffset>
            </wp:positionV>
            <wp:extent cx="446138" cy="109802"/>
            <wp:effectExtent l="0" t="0" r="0" b="0"/>
            <wp:wrapNone/>
            <wp:docPr id="72" name="Image 7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2" name="Image 72"/>
                    <pic:cNvPicPr/>
                  </pic:nvPicPr>
                  <pic:blipFill>
                    <a:blip r:embed="rId256" cstate="print"/>
                    <a:stretch>
                      <a:fillRect/>
                    </a:stretch>
                  </pic:blipFill>
                  <pic:spPr>
                    <a:xfrm>
                      <a:off x="0" y="0"/>
                      <a:ext cx="446138" cy="109802"/>
                    </a:xfrm>
                    <a:prstGeom prst="rect">
                      <a:avLst/>
                    </a:prstGeom>
                  </pic:spPr>
                </pic:pic>
              </a:graphicData>
            </a:graphic>
          </wp:anchor>
        </w:drawing>
      </w:r>
      <w:r>
        <w:rPr>
          <w:noProof/>
        </w:rPr>
        <mc:AlternateContent>
          <mc:Choice Requires="wps">
            <w:drawing>
              <wp:anchor distT="0" distB="0" distL="0" distR="0" simplePos="0" relativeHeight="251658264" behindDoc="1" locked="0" layoutInCell="1" allowOverlap="1" wp14:anchorId="43D8BBB1" wp14:editId="6CA543AC">
                <wp:simplePos x="0" y="0"/>
                <wp:positionH relativeFrom="page">
                  <wp:posOffset>2839114</wp:posOffset>
                </wp:positionH>
                <wp:positionV relativeFrom="page">
                  <wp:posOffset>7443958</wp:posOffset>
                </wp:positionV>
                <wp:extent cx="1932305" cy="1270"/>
                <wp:effectExtent l="0" t="0" r="0" b="0"/>
                <wp:wrapNone/>
                <wp:docPr id="73" name="Graphic 7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932305" cy="1270"/>
                        </a:xfrm>
                        <a:custGeom>
                          <a:avLst/>
                          <a:gdLst/>
                          <a:ahLst/>
                          <a:cxnLst/>
                          <a:rect l="l" t="t" r="r" b="b"/>
                          <a:pathLst>
                            <a:path w="1932305">
                              <a:moveTo>
                                <a:pt x="0" y="0"/>
                              </a:moveTo>
                              <a:lnTo>
                                <a:pt x="1932228" y="0"/>
                              </a:lnTo>
                            </a:path>
                          </a:pathLst>
                        </a:custGeom>
                        <a:ln w="6705">
                          <a:solidFill>
                            <a:srgbClr val="FFFFFF"/>
                          </a:solidFill>
                          <a:prstDash val="solid"/>
                        </a:ln>
                      </wps:spPr>
                      <wps:bodyPr wrap="square" lIns="0" tIns="0" rIns="0" bIns="0" rtlCol="0">
                        <a:prstTxWarp prst="textNoShape">
                          <a:avLst/>
                        </a:prstTxWarp>
                        <a:noAutofit/>
                      </wps:bodyPr>
                    </wps:wsp>
                  </a:graphicData>
                </a:graphic>
              </wp:anchor>
            </w:drawing>
          </mc:Choice>
          <mc:Fallback xmlns:a="http://schemas.openxmlformats.org/drawingml/2006/main" xmlns:pic="http://schemas.openxmlformats.org/drawingml/2006/picture" xmlns:a14="http://schemas.microsoft.com/office/drawing/2010/main" xmlns:asvg="http://schemas.microsoft.com/office/drawing/2016/SVG/main" xmlns:dgm="http://schemas.openxmlformats.org/drawingml/2006/diagram" xmlns:arto="http://schemas.microsoft.com/office/word/2006/arto">
            <w:pict w14:anchorId="6B19E900">
              <v:shape id="Graphic 73" style="position:absolute;margin-left:223.55pt;margin-top:586.15pt;width:152.15pt;height:.1pt;z-index:-251658218;visibility:visible;mso-wrap-style:square;mso-wrap-distance-left:0;mso-wrap-distance-top:0;mso-wrap-distance-right:0;mso-wrap-distance-bottom:0;mso-position-horizontal:absolute;mso-position-horizontal-relative:page;mso-position-vertical:absolute;mso-position-vertical-relative:page;v-text-anchor:top" coordsize="1932305,1270" o:spid="_x0000_s1026" filled="f" strokecolor="white" strokeweight=".18625mm" path="m,l1932228,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1d5GEwIAAFsEAAAOAAAAZHJzL2Uyb0RvYy54bWysVE1v2zAMvQ/YfxB0X5y4WLsacYqhQYYB&#10;RVegGXZWZDk2JosapdjOvx8lfyTrbsN8ECiRIt/jo7x+6BvNWoWuBpPz1WLJmTISitocc/59v/vw&#10;iTPnhSmEBqNyflaOP2zev1t3NlMpVKALhYySGJd1NueV9zZLEicr1Qi3AKsMOUvARnja4jEpUHSU&#10;vdFJulzeJh1gYRGkco5Ot4OTb2L+slTSfytLpzzTOSdsPq4Y10NYk81aZEcUtqrlCEP8A4pG1IaK&#10;zqm2wgt2wvqvVE0tERyUfiGhSaAsa6kiB2KzWr5h81oJqyIXao6zc5vc/0srn9tX+4IBurNPIH86&#10;6kjSWZfNnrBxY0xfYhNiCTjrYxfPcxdV75mkw9X9TXqz/MiZJN8qvYtNTkQ23ZUn578oiHlE++T8&#10;oEExWaKaLNmbyURSMmioo4aeM9IQOSMND4OGVvhwL4ALJusuQMJZA63aQ/T6N8gJ2sWrzXVUoJKm&#10;NMITS4odIsgIZahXgxFLk31NTpuA4vaOehEKO9B1sau1jhs8Hh41slYQqV38Ag/K8EeYRee3wlVD&#10;XHSNYdqMOg3SBJEOUJxfkHU0zTl3v04CFWf6q6FxCaM/GTgZh8lArx8hPpDYIKq5738ItCyUz7kn&#10;ZZ9hGkaRTaIF6nNsuGng88lDWQdF4wwNiMYNTXAkOL628ESu9zHq8k/Y/AYAAP//AwBQSwMEFAAG&#10;AAgAAAAhAD+RRrrgAAAADQEAAA8AAABkcnMvZG93bnJldi54bWxMj8FOwzAMhu9IvENkJG4s7ejo&#10;VJpOGxInOMAAcfUa05Q1TtekW3l7gjjA0f4//f5cribbiSMNvnWsIJ0lIIhrp1tuFLy+3F8tQfiA&#10;rLFzTAq+yMOqOj8rsdDuxM903IZGxBL2BSowIfSFlL42ZNHPXE8csw83WAxxHBqpBzzFctvJeZLc&#10;SIstxwsGe7ozVO+3o1Xw5g7r/YH80+ZdLh9wTDft56NR6vJiWt+CCDSFPxh+9KM6VNFp50bWXnQK&#10;sixPIxqDNJ9fg4hIvkgzELvf1QJkVcr/X1TfAAAA//8DAFBLAQItABQABgAIAAAAIQC2gziS/gAA&#10;AOEBAAATAAAAAAAAAAAAAAAAAAAAAABbQ29udGVudF9UeXBlc10ueG1sUEsBAi0AFAAGAAgAAAAh&#10;ADj9If/WAAAAlAEAAAsAAAAAAAAAAAAAAAAALwEAAF9yZWxzLy5yZWxzUEsBAi0AFAAGAAgAAAAh&#10;AOLV3kYTAgAAWwQAAA4AAAAAAAAAAAAAAAAALgIAAGRycy9lMm9Eb2MueG1sUEsBAi0AFAAGAAgA&#10;AAAhAD+RRrrgAAAADQEAAA8AAAAAAAAAAAAAAAAAbQQAAGRycy9kb3ducmV2LnhtbFBLBQYAAAAA&#10;BAAEAPMAAAB6BQAAAAA=&#10;" w14:anchorId="79846DD1">
                <v:path arrowok="t"/>
                <w10:wrap anchorx="page" anchory="page"/>
              </v:shape>
            </w:pict>
          </mc:Fallback>
        </mc:AlternateContent>
      </w:r>
      <w:r>
        <w:rPr>
          <w:noProof/>
        </w:rPr>
        <mc:AlternateContent>
          <mc:Choice Requires="wps">
            <w:drawing>
              <wp:anchor distT="0" distB="0" distL="0" distR="0" simplePos="0" relativeHeight="251658265" behindDoc="1" locked="0" layoutInCell="1" allowOverlap="1" wp14:anchorId="1B221D8A" wp14:editId="06D3FAF2">
                <wp:simplePos x="0" y="0"/>
                <wp:positionH relativeFrom="page">
                  <wp:posOffset>1629644</wp:posOffset>
                </wp:positionH>
                <wp:positionV relativeFrom="page">
                  <wp:posOffset>8469652</wp:posOffset>
                </wp:positionV>
                <wp:extent cx="4300855" cy="276860"/>
                <wp:effectExtent l="0" t="0" r="0" b="0"/>
                <wp:wrapNone/>
                <wp:docPr id="74" name="Textbox 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300855" cy="276860"/>
                        </a:xfrm>
                        <a:prstGeom prst="rect">
                          <a:avLst/>
                        </a:prstGeom>
                      </wps:spPr>
                      <wps:txbx>
                        <w:txbxContent>
                          <w:p w14:paraId="73932708" w14:textId="77777777" w:rsidR="00115078" w:rsidRDefault="00115078" w:rsidP="00115078">
                            <w:pPr>
                              <w:pStyle w:val="BodyText"/>
                              <w:spacing w:line="201" w:lineRule="exact"/>
                              <w:jc w:val="center"/>
                            </w:pPr>
                            <w:r>
                              <w:rPr>
                                <w:color w:val="FFFFFF"/>
                              </w:rPr>
                              <w:t>Level</w:t>
                            </w:r>
                            <w:r>
                              <w:rPr>
                                <w:color w:val="FFFFFF"/>
                                <w:spacing w:val="-7"/>
                              </w:rPr>
                              <w:t xml:space="preserve"> </w:t>
                            </w:r>
                            <w:r>
                              <w:rPr>
                                <w:color w:val="FFFFFF"/>
                              </w:rPr>
                              <w:t>1,</w:t>
                            </w:r>
                            <w:r>
                              <w:rPr>
                                <w:color w:val="FFFFFF"/>
                                <w:spacing w:val="-4"/>
                              </w:rPr>
                              <w:t xml:space="preserve"> </w:t>
                            </w:r>
                            <w:r>
                              <w:rPr>
                                <w:color w:val="FFFFFF"/>
                              </w:rPr>
                              <w:t>14</w:t>
                            </w:r>
                            <w:r>
                              <w:rPr>
                                <w:color w:val="FFFFFF"/>
                                <w:spacing w:val="-4"/>
                              </w:rPr>
                              <w:t xml:space="preserve"> </w:t>
                            </w:r>
                            <w:r>
                              <w:rPr>
                                <w:color w:val="FFFFFF"/>
                              </w:rPr>
                              <w:t>Edgewater</w:t>
                            </w:r>
                            <w:r>
                              <w:rPr>
                                <w:color w:val="FFFFFF"/>
                                <w:spacing w:val="-4"/>
                              </w:rPr>
                              <w:t xml:space="preserve"> </w:t>
                            </w:r>
                            <w:r>
                              <w:rPr>
                                <w:color w:val="FFFFFF"/>
                              </w:rPr>
                              <w:t>Court</w:t>
                            </w:r>
                            <w:r>
                              <w:rPr>
                                <w:color w:val="FFFFFF"/>
                                <w:spacing w:val="-3"/>
                              </w:rPr>
                              <w:t xml:space="preserve"> </w:t>
                            </w:r>
                            <w:r>
                              <w:rPr>
                                <w:color w:val="FFFFFF"/>
                              </w:rPr>
                              <w:t>Robina</w:t>
                            </w:r>
                            <w:r>
                              <w:rPr>
                                <w:color w:val="FFFFFF"/>
                                <w:spacing w:val="-5"/>
                              </w:rPr>
                              <w:t xml:space="preserve"> </w:t>
                            </w:r>
                            <w:r>
                              <w:rPr>
                                <w:color w:val="FFFFFF"/>
                              </w:rPr>
                              <w:t>QLD</w:t>
                            </w:r>
                            <w:r>
                              <w:rPr>
                                <w:color w:val="FFFFFF"/>
                                <w:spacing w:val="-5"/>
                              </w:rPr>
                              <w:t xml:space="preserve"> </w:t>
                            </w:r>
                            <w:r>
                              <w:rPr>
                                <w:color w:val="FFFFFF"/>
                              </w:rPr>
                              <w:t>4226</w:t>
                            </w:r>
                            <w:r>
                              <w:rPr>
                                <w:color w:val="FFFFFF"/>
                                <w:spacing w:val="-4"/>
                              </w:rPr>
                              <w:t xml:space="preserve"> </w:t>
                            </w:r>
                            <w:r>
                              <w:rPr>
                                <w:color w:val="FFFFFF"/>
                              </w:rPr>
                              <w:t>|</w:t>
                            </w:r>
                            <w:r>
                              <w:rPr>
                                <w:color w:val="FFFFFF"/>
                                <w:spacing w:val="-4"/>
                              </w:rPr>
                              <w:t xml:space="preserve"> </w:t>
                            </w:r>
                            <w:r>
                              <w:rPr>
                                <w:color w:val="FFFFFF"/>
                              </w:rPr>
                              <w:t>PO</w:t>
                            </w:r>
                            <w:r>
                              <w:rPr>
                                <w:color w:val="FFFFFF"/>
                                <w:spacing w:val="-5"/>
                              </w:rPr>
                              <w:t xml:space="preserve"> </w:t>
                            </w:r>
                            <w:r>
                              <w:rPr>
                                <w:color w:val="FFFFFF"/>
                              </w:rPr>
                              <w:t>Box</w:t>
                            </w:r>
                            <w:r>
                              <w:rPr>
                                <w:color w:val="FFFFFF"/>
                                <w:spacing w:val="-5"/>
                              </w:rPr>
                              <w:t xml:space="preserve"> </w:t>
                            </w:r>
                            <w:r>
                              <w:rPr>
                                <w:color w:val="FFFFFF"/>
                              </w:rPr>
                              <w:t>3576,</w:t>
                            </w:r>
                            <w:r>
                              <w:rPr>
                                <w:color w:val="FFFFFF"/>
                                <w:spacing w:val="-4"/>
                              </w:rPr>
                              <w:t xml:space="preserve"> </w:t>
                            </w:r>
                            <w:r>
                              <w:rPr>
                                <w:color w:val="FFFFFF"/>
                              </w:rPr>
                              <w:t>Robina</w:t>
                            </w:r>
                            <w:r>
                              <w:rPr>
                                <w:color w:val="FFFFFF"/>
                                <w:spacing w:val="-4"/>
                              </w:rPr>
                              <w:t xml:space="preserve"> </w:t>
                            </w:r>
                            <w:r>
                              <w:rPr>
                                <w:color w:val="FFFFFF"/>
                              </w:rPr>
                              <w:t>Town</w:t>
                            </w:r>
                            <w:r>
                              <w:rPr>
                                <w:color w:val="FFFFFF"/>
                                <w:spacing w:val="-5"/>
                              </w:rPr>
                              <w:t xml:space="preserve"> </w:t>
                            </w:r>
                            <w:r>
                              <w:rPr>
                                <w:color w:val="FFFFFF"/>
                              </w:rPr>
                              <w:t>Centre</w:t>
                            </w:r>
                            <w:r>
                              <w:rPr>
                                <w:color w:val="FFFFFF"/>
                                <w:spacing w:val="-4"/>
                              </w:rPr>
                              <w:t xml:space="preserve"> </w:t>
                            </w:r>
                            <w:r>
                              <w:rPr>
                                <w:color w:val="FFFFFF"/>
                              </w:rPr>
                              <w:t>QLD</w:t>
                            </w:r>
                            <w:r>
                              <w:rPr>
                                <w:color w:val="FFFFFF"/>
                                <w:spacing w:val="-4"/>
                              </w:rPr>
                              <w:t xml:space="preserve"> 4230</w:t>
                            </w:r>
                          </w:p>
                          <w:p w14:paraId="6F4D41EF" w14:textId="77777777" w:rsidR="00115078" w:rsidRDefault="00115078" w:rsidP="00115078">
                            <w:pPr>
                              <w:pStyle w:val="BodyText"/>
                              <w:spacing w:line="218" w:lineRule="exact"/>
                              <w:jc w:val="center"/>
                            </w:pPr>
                            <w:r>
                              <w:rPr>
                                <w:color w:val="FFFFFF"/>
                              </w:rPr>
                              <w:t>P</w:t>
                            </w:r>
                            <w:r>
                              <w:rPr>
                                <w:color w:val="FFFFFF"/>
                                <w:spacing w:val="-2"/>
                              </w:rPr>
                              <w:t xml:space="preserve"> </w:t>
                            </w:r>
                            <w:r>
                              <w:rPr>
                                <w:color w:val="FFFFFF"/>
                              </w:rPr>
                              <w:t>07</w:t>
                            </w:r>
                            <w:r>
                              <w:rPr>
                                <w:color w:val="FFFFFF"/>
                                <w:spacing w:val="-1"/>
                              </w:rPr>
                              <w:t xml:space="preserve"> </w:t>
                            </w:r>
                            <w:r>
                              <w:rPr>
                                <w:color w:val="FFFFFF"/>
                              </w:rPr>
                              <w:t>5635</w:t>
                            </w:r>
                            <w:r>
                              <w:rPr>
                                <w:color w:val="FFFFFF"/>
                                <w:spacing w:val="-1"/>
                              </w:rPr>
                              <w:t xml:space="preserve"> </w:t>
                            </w:r>
                            <w:r>
                              <w:rPr>
                                <w:color w:val="FFFFFF"/>
                              </w:rPr>
                              <w:t>2455</w:t>
                            </w:r>
                            <w:r>
                              <w:rPr>
                                <w:color w:val="FFFFFF"/>
                                <w:spacing w:val="-1"/>
                              </w:rPr>
                              <w:t xml:space="preserve"> </w:t>
                            </w:r>
                            <w:r>
                              <w:rPr>
                                <w:color w:val="FFFFFF"/>
                              </w:rPr>
                              <w:t>|</w:t>
                            </w:r>
                            <w:r>
                              <w:rPr>
                                <w:color w:val="FFFFFF"/>
                                <w:spacing w:val="-2"/>
                              </w:rPr>
                              <w:t xml:space="preserve"> </w:t>
                            </w:r>
                            <w:r>
                              <w:rPr>
                                <w:color w:val="FFFFFF"/>
                              </w:rPr>
                              <w:t>E</w:t>
                            </w:r>
                            <w:r>
                              <w:rPr>
                                <w:color w:val="FFFFFF"/>
                                <w:spacing w:val="-2"/>
                              </w:rPr>
                              <w:t xml:space="preserve"> </w:t>
                            </w:r>
                            <w:hyperlink r:id="rId257">
                              <w:r>
                                <w:rPr>
                                  <w:color w:val="FFFFFF"/>
                                </w:rPr>
                                <w:t>ninco@gcphn.com.au</w:t>
                              </w:r>
                            </w:hyperlink>
                            <w:r>
                              <w:rPr>
                                <w:color w:val="FFFFFF"/>
                                <w:spacing w:val="-1"/>
                              </w:rPr>
                              <w:t xml:space="preserve"> </w:t>
                            </w:r>
                            <w:r>
                              <w:rPr>
                                <w:color w:val="FFFFFF"/>
                              </w:rPr>
                              <w:t>|</w:t>
                            </w:r>
                            <w:r>
                              <w:rPr>
                                <w:color w:val="FFFFFF"/>
                                <w:spacing w:val="-2"/>
                              </w:rPr>
                              <w:t xml:space="preserve"> </w:t>
                            </w:r>
                            <w:r>
                              <w:rPr>
                                <w:color w:val="FFFFFF"/>
                              </w:rPr>
                              <w:t>W</w:t>
                            </w:r>
                            <w:r>
                              <w:rPr>
                                <w:color w:val="FFFFFF"/>
                                <w:spacing w:val="-1"/>
                              </w:rPr>
                              <w:t xml:space="preserve"> </w:t>
                            </w:r>
                            <w:hyperlink r:id="rId258">
                              <w:r>
                                <w:rPr>
                                  <w:color w:val="FFFFFF"/>
                                  <w:spacing w:val="-2"/>
                                </w:rPr>
                                <w:t>www.ninco.com.au</w:t>
                              </w:r>
                            </w:hyperlink>
                          </w:p>
                        </w:txbxContent>
                      </wps:txbx>
                      <wps:bodyPr wrap="square" lIns="0" tIns="0" rIns="0" bIns="0" rtlCol="0">
                        <a:noAutofit/>
                      </wps:bodyPr>
                    </wps:wsp>
                  </a:graphicData>
                </a:graphic>
              </wp:anchor>
            </w:drawing>
          </mc:Choice>
          <mc:Fallback>
            <w:pict>
              <v:shape w14:anchorId="1B221D8A" id="Textbox 74" o:spid="_x0000_s1129" type="#_x0000_t202" style="position:absolute;margin-left:128.3pt;margin-top:666.9pt;width:338.65pt;height:21.8pt;z-index:-251658215;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ja7mgEAACMDAAAOAAAAZHJzL2Uyb0RvYy54bWysUt1u2yAUvp/Ud0DcN7jZmllWnGprtWlS&#10;tVXq9gAEQ4xmOJRDYuftd6BOMm13027gAIeP74f13eQGdtARLfiW3ywqzrRX0Fm/a/mP75+ua84w&#10;Sd/JAbxu+VEjv9tcvVmPodFL6GHodGQE4rEZQ8v7lEIjBKpeO4kLCNrToYHoZKJl3IkuypHQ3SCW&#10;VbUSI8QuRFAakXYfXg/5puAbo1X6ZgzqxIaWE7dUxljGbR7FZi2bXZSht2qmIf+BhZPW06NnqAeZ&#10;JNtH+xeUsyoCgkkLBU6AMVbpooHU3FR/qHnuZdBFC5mD4WwT/j9Y9fXwHJ4iS9NHmCjAIgLDI6if&#10;SN6IMWAz92RPsUHqzkInE12eSQKji+Tt8eynnhJTtPnubVXVt7ecKTpbvl/Vq2K4uNwOEdNnDY7l&#10;ouWR8ioM5OERU35fNqeWmczr+5lJmrYTs13L6zrHmLe20B1JzEh5thxf9jJqzoYvngzL4Z+KeCq2&#10;pyKm4R7KF8maPHzYJzC2MLjgzgwoiUJs/jU56t/Xpevytze/AAAA//8DAFBLAwQUAAYACAAAACEA&#10;2hZudeEAAAANAQAADwAAAGRycy9kb3ducmV2LnhtbEyPwU7DMBBE70j8g7VI3KhDDSkJcaoKwQkJ&#10;kYYDRyd2E6vxOsRuG/6e7akcd+ZpdqZYz25gRzMF61HC/SIBZrD12mIn4at+u3sCFqJCrQaPRsKv&#10;CbAur68KlWt/wsoct7FjFIIhVxL6GMec89D2xqmw8KNB8nZ+cirSOXVcT+pE4W7gyyRJuVMW6UOv&#10;RvPSm3a/PTgJm2+sXu3PR/NZ7Spb11mC7+leytubefMMLJo5XmA416fqUFKnxh9QBzZIWD6mKaFk&#10;CCFoBCGZEBmw5iytVg/Ay4L/X1H+AQAA//8DAFBLAQItABQABgAIAAAAIQC2gziS/gAAAOEBAAAT&#10;AAAAAAAAAAAAAAAAAAAAAABbQ29udGVudF9UeXBlc10ueG1sUEsBAi0AFAAGAAgAAAAhADj9If/W&#10;AAAAlAEAAAsAAAAAAAAAAAAAAAAALwEAAF9yZWxzLy5yZWxzUEsBAi0AFAAGAAgAAAAhAD5yNrua&#10;AQAAIwMAAA4AAAAAAAAAAAAAAAAALgIAAGRycy9lMm9Eb2MueG1sUEsBAi0AFAAGAAgAAAAhANoW&#10;bnXhAAAADQEAAA8AAAAAAAAAAAAAAAAA9AMAAGRycy9kb3ducmV2LnhtbFBLBQYAAAAABAAEAPMA&#10;AAACBQAAAAA=&#10;" filled="f" stroked="f">
                <v:textbox inset="0,0,0,0">
                  <w:txbxContent>
                    <w:p w14:paraId="73932708" w14:textId="77777777" w:rsidR="00115078" w:rsidRDefault="00115078" w:rsidP="00115078">
                      <w:pPr>
                        <w:pStyle w:val="BodyText"/>
                        <w:spacing w:line="201" w:lineRule="exact"/>
                        <w:jc w:val="center"/>
                      </w:pPr>
                      <w:r>
                        <w:rPr>
                          <w:color w:val="FFFFFF"/>
                        </w:rPr>
                        <w:t>Level</w:t>
                      </w:r>
                      <w:r>
                        <w:rPr>
                          <w:color w:val="FFFFFF"/>
                          <w:spacing w:val="-7"/>
                        </w:rPr>
                        <w:t xml:space="preserve"> </w:t>
                      </w:r>
                      <w:r>
                        <w:rPr>
                          <w:color w:val="FFFFFF"/>
                        </w:rPr>
                        <w:t>1,</w:t>
                      </w:r>
                      <w:r>
                        <w:rPr>
                          <w:color w:val="FFFFFF"/>
                          <w:spacing w:val="-4"/>
                        </w:rPr>
                        <w:t xml:space="preserve"> </w:t>
                      </w:r>
                      <w:r>
                        <w:rPr>
                          <w:color w:val="FFFFFF"/>
                        </w:rPr>
                        <w:t>14</w:t>
                      </w:r>
                      <w:r>
                        <w:rPr>
                          <w:color w:val="FFFFFF"/>
                          <w:spacing w:val="-4"/>
                        </w:rPr>
                        <w:t xml:space="preserve"> </w:t>
                      </w:r>
                      <w:r>
                        <w:rPr>
                          <w:color w:val="FFFFFF"/>
                        </w:rPr>
                        <w:t>Edgewater</w:t>
                      </w:r>
                      <w:r>
                        <w:rPr>
                          <w:color w:val="FFFFFF"/>
                          <w:spacing w:val="-4"/>
                        </w:rPr>
                        <w:t xml:space="preserve"> </w:t>
                      </w:r>
                      <w:r>
                        <w:rPr>
                          <w:color w:val="FFFFFF"/>
                        </w:rPr>
                        <w:t>Court</w:t>
                      </w:r>
                      <w:r>
                        <w:rPr>
                          <w:color w:val="FFFFFF"/>
                          <w:spacing w:val="-3"/>
                        </w:rPr>
                        <w:t xml:space="preserve"> </w:t>
                      </w:r>
                      <w:r>
                        <w:rPr>
                          <w:color w:val="FFFFFF"/>
                        </w:rPr>
                        <w:t>Robina</w:t>
                      </w:r>
                      <w:r>
                        <w:rPr>
                          <w:color w:val="FFFFFF"/>
                          <w:spacing w:val="-5"/>
                        </w:rPr>
                        <w:t xml:space="preserve"> </w:t>
                      </w:r>
                      <w:r>
                        <w:rPr>
                          <w:color w:val="FFFFFF"/>
                        </w:rPr>
                        <w:t>QLD</w:t>
                      </w:r>
                      <w:r>
                        <w:rPr>
                          <w:color w:val="FFFFFF"/>
                          <w:spacing w:val="-5"/>
                        </w:rPr>
                        <w:t xml:space="preserve"> </w:t>
                      </w:r>
                      <w:r>
                        <w:rPr>
                          <w:color w:val="FFFFFF"/>
                        </w:rPr>
                        <w:t>4226</w:t>
                      </w:r>
                      <w:r>
                        <w:rPr>
                          <w:color w:val="FFFFFF"/>
                          <w:spacing w:val="-4"/>
                        </w:rPr>
                        <w:t xml:space="preserve"> </w:t>
                      </w:r>
                      <w:r>
                        <w:rPr>
                          <w:color w:val="FFFFFF"/>
                        </w:rPr>
                        <w:t>|</w:t>
                      </w:r>
                      <w:r>
                        <w:rPr>
                          <w:color w:val="FFFFFF"/>
                          <w:spacing w:val="-4"/>
                        </w:rPr>
                        <w:t xml:space="preserve"> </w:t>
                      </w:r>
                      <w:r>
                        <w:rPr>
                          <w:color w:val="FFFFFF"/>
                        </w:rPr>
                        <w:t>PO</w:t>
                      </w:r>
                      <w:r>
                        <w:rPr>
                          <w:color w:val="FFFFFF"/>
                          <w:spacing w:val="-5"/>
                        </w:rPr>
                        <w:t xml:space="preserve"> </w:t>
                      </w:r>
                      <w:r>
                        <w:rPr>
                          <w:color w:val="FFFFFF"/>
                        </w:rPr>
                        <w:t>Box</w:t>
                      </w:r>
                      <w:r>
                        <w:rPr>
                          <w:color w:val="FFFFFF"/>
                          <w:spacing w:val="-5"/>
                        </w:rPr>
                        <w:t xml:space="preserve"> </w:t>
                      </w:r>
                      <w:r>
                        <w:rPr>
                          <w:color w:val="FFFFFF"/>
                        </w:rPr>
                        <w:t>3576,</w:t>
                      </w:r>
                      <w:r>
                        <w:rPr>
                          <w:color w:val="FFFFFF"/>
                          <w:spacing w:val="-4"/>
                        </w:rPr>
                        <w:t xml:space="preserve"> </w:t>
                      </w:r>
                      <w:r>
                        <w:rPr>
                          <w:color w:val="FFFFFF"/>
                        </w:rPr>
                        <w:t>Robina</w:t>
                      </w:r>
                      <w:r>
                        <w:rPr>
                          <w:color w:val="FFFFFF"/>
                          <w:spacing w:val="-4"/>
                        </w:rPr>
                        <w:t xml:space="preserve"> </w:t>
                      </w:r>
                      <w:r>
                        <w:rPr>
                          <w:color w:val="FFFFFF"/>
                        </w:rPr>
                        <w:t>Town</w:t>
                      </w:r>
                      <w:r>
                        <w:rPr>
                          <w:color w:val="FFFFFF"/>
                          <w:spacing w:val="-5"/>
                        </w:rPr>
                        <w:t xml:space="preserve"> </w:t>
                      </w:r>
                      <w:r>
                        <w:rPr>
                          <w:color w:val="FFFFFF"/>
                        </w:rPr>
                        <w:t>Centre</w:t>
                      </w:r>
                      <w:r>
                        <w:rPr>
                          <w:color w:val="FFFFFF"/>
                          <w:spacing w:val="-4"/>
                        </w:rPr>
                        <w:t xml:space="preserve"> </w:t>
                      </w:r>
                      <w:r>
                        <w:rPr>
                          <w:color w:val="FFFFFF"/>
                        </w:rPr>
                        <w:t>QLD</w:t>
                      </w:r>
                      <w:r>
                        <w:rPr>
                          <w:color w:val="FFFFFF"/>
                          <w:spacing w:val="-4"/>
                        </w:rPr>
                        <w:t xml:space="preserve"> 4230</w:t>
                      </w:r>
                    </w:p>
                    <w:p w14:paraId="6F4D41EF" w14:textId="77777777" w:rsidR="00115078" w:rsidRDefault="00115078" w:rsidP="00115078">
                      <w:pPr>
                        <w:pStyle w:val="BodyText"/>
                        <w:spacing w:line="218" w:lineRule="exact"/>
                        <w:jc w:val="center"/>
                      </w:pPr>
                      <w:r>
                        <w:rPr>
                          <w:color w:val="FFFFFF"/>
                        </w:rPr>
                        <w:t>P</w:t>
                      </w:r>
                      <w:r>
                        <w:rPr>
                          <w:color w:val="FFFFFF"/>
                          <w:spacing w:val="-2"/>
                        </w:rPr>
                        <w:t xml:space="preserve"> </w:t>
                      </w:r>
                      <w:r>
                        <w:rPr>
                          <w:color w:val="FFFFFF"/>
                        </w:rPr>
                        <w:t>07</w:t>
                      </w:r>
                      <w:r>
                        <w:rPr>
                          <w:color w:val="FFFFFF"/>
                          <w:spacing w:val="-1"/>
                        </w:rPr>
                        <w:t xml:space="preserve"> </w:t>
                      </w:r>
                      <w:r>
                        <w:rPr>
                          <w:color w:val="FFFFFF"/>
                        </w:rPr>
                        <w:t>5635</w:t>
                      </w:r>
                      <w:r>
                        <w:rPr>
                          <w:color w:val="FFFFFF"/>
                          <w:spacing w:val="-1"/>
                        </w:rPr>
                        <w:t xml:space="preserve"> </w:t>
                      </w:r>
                      <w:r>
                        <w:rPr>
                          <w:color w:val="FFFFFF"/>
                        </w:rPr>
                        <w:t>2455</w:t>
                      </w:r>
                      <w:r>
                        <w:rPr>
                          <w:color w:val="FFFFFF"/>
                          <w:spacing w:val="-1"/>
                        </w:rPr>
                        <w:t xml:space="preserve"> </w:t>
                      </w:r>
                      <w:r>
                        <w:rPr>
                          <w:color w:val="FFFFFF"/>
                        </w:rPr>
                        <w:t>|</w:t>
                      </w:r>
                      <w:r>
                        <w:rPr>
                          <w:color w:val="FFFFFF"/>
                          <w:spacing w:val="-2"/>
                        </w:rPr>
                        <w:t xml:space="preserve"> </w:t>
                      </w:r>
                      <w:r>
                        <w:rPr>
                          <w:color w:val="FFFFFF"/>
                        </w:rPr>
                        <w:t>E</w:t>
                      </w:r>
                      <w:r>
                        <w:rPr>
                          <w:color w:val="FFFFFF"/>
                          <w:spacing w:val="-2"/>
                        </w:rPr>
                        <w:t xml:space="preserve"> </w:t>
                      </w:r>
                      <w:hyperlink r:id="rId259">
                        <w:r>
                          <w:rPr>
                            <w:color w:val="FFFFFF"/>
                          </w:rPr>
                          <w:t>ninco@gcphn.com.au</w:t>
                        </w:r>
                      </w:hyperlink>
                      <w:r>
                        <w:rPr>
                          <w:color w:val="FFFFFF"/>
                          <w:spacing w:val="-1"/>
                        </w:rPr>
                        <w:t xml:space="preserve"> </w:t>
                      </w:r>
                      <w:r>
                        <w:rPr>
                          <w:color w:val="FFFFFF"/>
                        </w:rPr>
                        <w:t>|</w:t>
                      </w:r>
                      <w:r>
                        <w:rPr>
                          <w:color w:val="FFFFFF"/>
                          <w:spacing w:val="-2"/>
                        </w:rPr>
                        <w:t xml:space="preserve"> </w:t>
                      </w:r>
                      <w:r>
                        <w:rPr>
                          <w:color w:val="FFFFFF"/>
                        </w:rPr>
                        <w:t>W</w:t>
                      </w:r>
                      <w:r>
                        <w:rPr>
                          <w:color w:val="FFFFFF"/>
                          <w:spacing w:val="-1"/>
                        </w:rPr>
                        <w:t xml:space="preserve"> </w:t>
                      </w:r>
                      <w:hyperlink r:id="rId260">
                        <w:r>
                          <w:rPr>
                            <w:color w:val="FFFFFF"/>
                            <w:spacing w:val="-2"/>
                          </w:rPr>
                          <w:t>www.ninco.com.au</w:t>
                        </w:r>
                      </w:hyperlink>
                    </w:p>
                  </w:txbxContent>
                </v:textbox>
                <w10:wrap anchorx="page" anchory="page"/>
              </v:shape>
            </w:pict>
          </mc:Fallback>
        </mc:AlternateContent>
      </w:r>
      <w:r>
        <w:rPr>
          <w:noProof/>
        </w:rPr>
        <mc:AlternateContent>
          <mc:Choice Requires="wps">
            <w:drawing>
              <wp:anchor distT="0" distB="0" distL="0" distR="0" simplePos="0" relativeHeight="251658266" behindDoc="1" locked="0" layoutInCell="1" allowOverlap="1" wp14:anchorId="0D4ED827" wp14:editId="24C71986">
                <wp:simplePos x="0" y="0"/>
                <wp:positionH relativeFrom="page">
                  <wp:posOffset>778567</wp:posOffset>
                </wp:positionH>
                <wp:positionV relativeFrom="page">
                  <wp:posOffset>8881133</wp:posOffset>
                </wp:positionV>
                <wp:extent cx="6003290" cy="276860"/>
                <wp:effectExtent l="0" t="0" r="0" b="0"/>
                <wp:wrapNone/>
                <wp:docPr id="75" name="Textbox 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003290" cy="276860"/>
                        </a:xfrm>
                        <a:prstGeom prst="rect">
                          <a:avLst/>
                        </a:prstGeom>
                      </wps:spPr>
                      <wps:txbx>
                        <w:txbxContent>
                          <w:p w14:paraId="238975EB" w14:textId="78F1B1FA" w:rsidR="00115078" w:rsidRDefault="00115078" w:rsidP="00115078">
                            <w:pPr>
                              <w:pStyle w:val="BodyText"/>
                              <w:spacing w:line="201" w:lineRule="exact"/>
                              <w:ind w:left="1" w:right="1"/>
                              <w:jc w:val="center"/>
                            </w:pPr>
                            <w:r>
                              <w:rPr>
                                <w:color w:val="FFFFFF"/>
                              </w:rPr>
                              <w:t>Copyright</w:t>
                            </w:r>
                            <w:r>
                              <w:rPr>
                                <w:color w:val="FFFFFF"/>
                                <w:spacing w:val="-4"/>
                              </w:rPr>
                              <w:t xml:space="preserve"> </w:t>
                            </w:r>
                            <w:r>
                              <w:rPr>
                                <w:color w:val="FFFFFF"/>
                              </w:rPr>
                              <w:t>202</w:t>
                            </w:r>
                            <w:r w:rsidR="00001E5A">
                              <w:rPr>
                                <w:color w:val="FFFFFF"/>
                              </w:rPr>
                              <w:t>5</w:t>
                            </w:r>
                            <w:r>
                              <w:rPr>
                                <w:color w:val="FFFFFF"/>
                              </w:rPr>
                              <w:t>.</w:t>
                            </w:r>
                            <w:r>
                              <w:rPr>
                                <w:color w:val="FFFFFF"/>
                                <w:spacing w:val="-4"/>
                              </w:rPr>
                              <w:t xml:space="preserve"> </w:t>
                            </w:r>
                            <w:r>
                              <w:rPr>
                                <w:color w:val="FFFFFF"/>
                              </w:rPr>
                              <w:t>Primary</w:t>
                            </w:r>
                            <w:r>
                              <w:rPr>
                                <w:color w:val="FFFFFF"/>
                                <w:spacing w:val="-4"/>
                              </w:rPr>
                              <w:t xml:space="preserve"> </w:t>
                            </w:r>
                            <w:r>
                              <w:rPr>
                                <w:color w:val="FFFFFF"/>
                              </w:rPr>
                              <w:t>Care</w:t>
                            </w:r>
                            <w:r>
                              <w:rPr>
                                <w:color w:val="FFFFFF"/>
                                <w:spacing w:val="-3"/>
                              </w:rPr>
                              <w:t xml:space="preserve"> </w:t>
                            </w:r>
                            <w:r>
                              <w:rPr>
                                <w:color w:val="FFFFFF"/>
                              </w:rPr>
                              <w:t>Gold</w:t>
                            </w:r>
                            <w:r>
                              <w:rPr>
                                <w:color w:val="FFFFFF"/>
                                <w:spacing w:val="-5"/>
                              </w:rPr>
                              <w:t xml:space="preserve"> </w:t>
                            </w:r>
                            <w:r>
                              <w:rPr>
                                <w:color w:val="FFFFFF"/>
                              </w:rPr>
                              <w:t>Coast</w:t>
                            </w:r>
                            <w:r>
                              <w:rPr>
                                <w:color w:val="FFFFFF"/>
                                <w:spacing w:val="-3"/>
                              </w:rPr>
                              <w:t xml:space="preserve"> </w:t>
                            </w:r>
                            <w:r>
                              <w:rPr>
                                <w:color w:val="FFFFFF"/>
                              </w:rPr>
                              <w:t>Limited</w:t>
                            </w:r>
                            <w:r>
                              <w:rPr>
                                <w:color w:val="FFFFFF"/>
                                <w:spacing w:val="-5"/>
                              </w:rPr>
                              <w:t xml:space="preserve"> </w:t>
                            </w:r>
                            <w:r>
                              <w:rPr>
                                <w:color w:val="FFFFFF"/>
                              </w:rPr>
                              <w:t>(ABN</w:t>
                            </w:r>
                            <w:r>
                              <w:rPr>
                                <w:color w:val="FFFFFF"/>
                                <w:spacing w:val="-3"/>
                              </w:rPr>
                              <w:t xml:space="preserve"> </w:t>
                            </w:r>
                            <w:r>
                              <w:rPr>
                                <w:color w:val="FFFFFF"/>
                              </w:rPr>
                              <w:t>47</w:t>
                            </w:r>
                            <w:r>
                              <w:rPr>
                                <w:color w:val="FFFFFF"/>
                                <w:spacing w:val="-4"/>
                              </w:rPr>
                              <w:t xml:space="preserve"> </w:t>
                            </w:r>
                            <w:r>
                              <w:rPr>
                                <w:color w:val="FFFFFF"/>
                              </w:rPr>
                              <w:t>152</w:t>
                            </w:r>
                            <w:r>
                              <w:rPr>
                                <w:color w:val="FFFFFF"/>
                                <w:spacing w:val="-3"/>
                              </w:rPr>
                              <w:t xml:space="preserve"> </w:t>
                            </w:r>
                            <w:r>
                              <w:rPr>
                                <w:color w:val="FFFFFF"/>
                              </w:rPr>
                              <w:t>953</w:t>
                            </w:r>
                            <w:r>
                              <w:rPr>
                                <w:color w:val="FFFFFF"/>
                                <w:spacing w:val="-4"/>
                              </w:rPr>
                              <w:t xml:space="preserve"> </w:t>
                            </w:r>
                            <w:r>
                              <w:rPr>
                                <w:color w:val="FFFFFF"/>
                              </w:rPr>
                              <w:t>092),</w:t>
                            </w:r>
                            <w:r>
                              <w:rPr>
                                <w:color w:val="FFFFFF"/>
                                <w:spacing w:val="-3"/>
                              </w:rPr>
                              <w:t xml:space="preserve"> </w:t>
                            </w:r>
                            <w:r>
                              <w:rPr>
                                <w:color w:val="FFFFFF"/>
                              </w:rPr>
                              <w:t>trading</w:t>
                            </w:r>
                            <w:r>
                              <w:rPr>
                                <w:color w:val="FFFFFF"/>
                                <w:spacing w:val="-4"/>
                              </w:rPr>
                              <w:t xml:space="preserve"> </w:t>
                            </w:r>
                            <w:r>
                              <w:rPr>
                                <w:color w:val="FFFFFF"/>
                              </w:rPr>
                              <w:t>as</w:t>
                            </w:r>
                            <w:r>
                              <w:rPr>
                                <w:color w:val="FFFFFF"/>
                                <w:spacing w:val="-4"/>
                              </w:rPr>
                              <w:t xml:space="preserve"> </w:t>
                            </w:r>
                            <w:r>
                              <w:rPr>
                                <w:color w:val="FFFFFF"/>
                              </w:rPr>
                              <w:t>National</w:t>
                            </w:r>
                            <w:r>
                              <w:rPr>
                                <w:color w:val="FFFFFF"/>
                                <w:spacing w:val="-5"/>
                              </w:rPr>
                              <w:t xml:space="preserve"> </w:t>
                            </w:r>
                            <w:r>
                              <w:rPr>
                                <w:color w:val="FFFFFF"/>
                              </w:rPr>
                              <w:t>Improvement</w:t>
                            </w:r>
                            <w:r>
                              <w:rPr>
                                <w:color w:val="FFFFFF"/>
                                <w:spacing w:val="-3"/>
                              </w:rPr>
                              <w:t xml:space="preserve"> </w:t>
                            </w:r>
                            <w:r>
                              <w:rPr>
                                <w:color w:val="FFFFFF"/>
                              </w:rPr>
                              <w:t>Network</w:t>
                            </w:r>
                            <w:r>
                              <w:rPr>
                                <w:color w:val="FFFFFF"/>
                                <w:spacing w:val="-4"/>
                              </w:rPr>
                              <w:t xml:space="preserve"> </w:t>
                            </w:r>
                            <w:r>
                              <w:rPr>
                                <w:color w:val="FFFFFF"/>
                                <w:spacing w:val="-2"/>
                              </w:rPr>
                              <w:t>Collaborative.</w:t>
                            </w:r>
                          </w:p>
                          <w:p w14:paraId="6B7D6FAB" w14:textId="77777777" w:rsidR="00115078" w:rsidRDefault="00115078" w:rsidP="00115078">
                            <w:pPr>
                              <w:pStyle w:val="BodyText"/>
                              <w:spacing w:line="218" w:lineRule="exact"/>
                              <w:ind w:right="1"/>
                              <w:jc w:val="center"/>
                            </w:pPr>
                            <w:r>
                              <w:rPr>
                                <w:color w:val="FFFFFF"/>
                              </w:rPr>
                              <w:t>All</w:t>
                            </w:r>
                            <w:r>
                              <w:rPr>
                                <w:color w:val="FFFFFF"/>
                                <w:spacing w:val="-5"/>
                              </w:rPr>
                              <w:t xml:space="preserve"> </w:t>
                            </w:r>
                            <w:r>
                              <w:rPr>
                                <w:color w:val="FFFFFF"/>
                              </w:rPr>
                              <w:t>rights</w:t>
                            </w:r>
                            <w:r>
                              <w:rPr>
                                <w:color w:val="FFFFFF"/>
                                <w:spacing w:val="-5"/>
                              </w:rPr>
                              <w:t xml:space="preserve"> </w:t>
                            </w:r>
                            <w:r>
                              <w:rPr>
                                <w:color w:val="FFFFFF"/>
                              </w:rPr>
                              <w:t>reserved.</w:t>
                            </w:r>
                            <w:r>
                              <w:rPr>
                                <w:color w:val="FFFFFF"/>
                                <w:spacing w:val="-5"/>
                              </w:rPr>
                              <w:t xml:space="preserve"> </w:t>
                            </w:r>
                            <w:r>
                              <w:rPr>
                                <w:color w:val="FFFFFF"/>
                              </w:rPr>
                              <w:t>Content</w:t>
                            </w:r>
                            <w:r>
                              <w:rPr>
                                <w:color w:val="FFFFFF"/>
                                <w:spacing w:val="-4"/>
                              </w:rPr>
                              <w:t xml:space="preserve"> </w:t>
                            </w:r>
                            <w:r>
                              <w:rPr>
                                <w:color w:val="FFFFFF"/>
                              </w:rPr>
                              <w:t>is</w:t>
                            </w:r>
                            <w:r>
                              <w:rPr>
                                <w:color w:val="FFFFFF"/>
                                <w:spacing w:val="-5"/>
                              </w:rPr>
                              <w:t xml:space="preserve"> </w:t>
                            </w:r>
                            <w:r>
                              <w:rPr>
                                <w:color w:val="FFFFFF"/>
                              </w:rPr>
                              <w:t>correct</w:t>
                            </w:r>
                            <w:r>
                              <w:rPr>
                                <w:color w:val="FFFFFF"/>
                                <w:spacing w:val="-4"/>
                              </w:rPr>
                              <w:t xml:space="preserve"> </w:t>
                            </w:r>
                            <w:r>
                              <w:rPr>
                                <w:color w:val="FFFFFF"/>
                              </w:rPr>
                              <w:t>at</w:t>
                            </w:r>
                            <w:r>
                              <w:rPr>
                                <w:color w:val="FFFFFF"/>
                                <w:spacing w:val="-4"/>
                              </w:rPr>
                              <w:t xml:space="preserve"> </w:t>
                            </w:r>
                            <w:r>
                              <w:rPr>
                                <w:color w:val="FFFFFF"/>
                              </w:rPr>
                              <w:t>time</w:t>
                            </w:r>
                            <w:r>
                              <w:rPr>
                                <w:color w:val="FFFFFF"/>
                                <w:spacing w:val="-4"/>
                              </w:rPr>
                              <w:t xml:space="preserve"> </w:t>
                            </w:r>
                            <w:r>
                              <w:rPr>
                                <w:color w:val="FFFFFF"/>
                              </w:rPr>
                              <w:t>of</w:t>
                            </w:r>
                            <w:r>
                              <w:rPr>
                                <w:color w:val="FFFFFF"/>
                                <w:spacing w:val="-5"/>
                              </w:rPr>
                              <w:t xml:space="preserve"> </w:t>
                            </w:r>
                            <w:r>
                              <w:rPr>
                                <w:color w:val="FFFFFF"/>
                                <w:spacing w:val="-2"/>
                              </w:rPr>
                              <w:t>publication.</w:t>
                            </w:r>
                          </w:p>
                        </w:txbxContent>
                      </wps:txbx>
                      <wps:bodyPr wrap="square" lIns="0" tIns="0" rIns="0" bIns="0" rtlCol="0">
                        <a:noAutofit/>
                      </wps:bodyPr>
                    </wps:wsp>
                  </a:graphicData>
                </a:graphic>
              </wp:anchor>
            </w:drawing>
          </mc:Choice>
          <mc:Fallback>
            <w:pict>
              <v:shape w14:anchorId="0D4ED827" id="Textbox 75" o:spid="_x0000_s1130" type="#_x0000_t202" style="position:absolute;margin-left:61.3pt;margin-top:699.3pt;width:472.7pt;height:21.8pt;z-index:-25165821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PnLTmQEAACMDAAAOAAAAZHJzL2Uyb0RvYy54bWysUs2O0zAQviPxDpbvNNkilW7UdLWwAiGt&#10;AGnhAVzHbixij5lxm/TtGXvTFsEN7cWZeMafvx9v7iY/iKNBchBaebOopTBBQ+fCvpU/vn98s5aC&#10;kgqdGiCYVp4Mybvt61ebMTZmCT0MnUHBIIGaMbayTyk2VUW6N17RAqIJ3LSAXiX+xX3VoRoZ3Q/V&#10;sq5X1QjYRQRtiHj34bkptwXfWqPTV2vJJDG0krmlsmJZd3mtthvV7FHF3umZhvoPFl65wJdeoB5U&#10;UuKA7h8o7zQCgU0LDb4Ca502RQOruan/UvPUq2iKFjaH4sUmejlY/eX4FL+hSNN7mDjAIoLiI+if&#10;xN5UY6RmnsmeUkM8nYVOFn3+sgTBB9nb08VPMyWheXNV12+Xt9zS3Fu+W61XxfDqejoipU8GvMhF&#10;K5HzKgzU8ZFSvl8155GZzPP9mUmadpNwXSvXtznGvLWD7sRiRs6zlfTroNBIMXwObFgO/1zgudid&#10;C0zDByhPJGsKcH9IYF1hcMWdGXAShdj8anLUf/6Xqevb3v4GAAD//wMAUEsDBBQABgAIAAAAIQDg&#10;FrkA4AAAAA4BAAAPAAAAZHJzL2Rvd25yZXYueG1sTI/BTsMwEETvSPyDtUjcqN1QRWkap6oQnJAQ&#10;aThwdGI3sRqvQ+y24e/ZnuhtRjuafVNsZzews5mC9ShhuRDADLZeW+wkfNVvTxmwEBVqNXg0En5N&#10;gG15f1eoXPsLVua8jx2jEgy5ktDHOOach7Y3ToWFHw3S7eAnpyLZqeN6UhcqdwNPhEi5UxbpQ69G&#10;89Kb9rg/OQm7b6xe7c9H81kdKlvXa4Hv6VHKx4d5twEWzRz/w3DFJ3QoianxJ9SBDeSTJKUoied1&#10;RuoaEWlG+xpSq1WSAC8Lfjuj/AMAAP//AwBQSwECLQAUAAYACAAAACEAtoM4kv4AAADhAQAAEwAA&#10;AAAAAAAAAAAAAAAAAAAAW0NvbnRlbnRfVHlwZXNdLnhtbFBLAQItABQABgAIAAAAIQA4/SH/1gAA&#10;AJQBAAALAAAAAAAAAAAAAAAAAC8BAABfcmVscy8ucmVsc1BLAQItABQABgAIAAAAIQCDPnLTmQEA&#10;ACMDAAAOAAAAAAAAAAAAAAAAAC4CAABkcnMvZTJvRG9jLnhtbFBLAQItABQABgAIAAAAIQDgFrkA&#10;4AAAAA4BAAAPAAAAAAAAAAAAAAAAAPMDAABkcnMvZG93bnJldi54bWxQSwUGAAAAAAQABADzAAAA&#10;AAUAAAAA&#10;" filled="f" stroked="f">
                <v:textbox inset="0,0,0,0">
                  <w:txbxContent>
                    <w:p w14:paraId="238975EB" w14:textId="78F1B1FA" w:rsidR="00115078" w:rsidRDefault="00115078" w:rsidP="00115078">
                      <w:pPr>
                        <w:pStyle w:val="BodyText"/>
                        <w:spacing w:line="201" w:lineRule="exact"/>
                        <w:ind w:left="1" w:right="1"/>
                        <w:jc w:val="center"/>
                      </w:pPr>
                      <w:r>
                        <w:rPr>
                          <w:color w:val="FFFFFF"/>
                        </w:rPr>
                        <w:t>Copyright</w:t>
                      </w:r>
                      <w:r>
                        <w:rPr>
                          <w:color w:val="FFFFFF"/>
                          <w:spacing w:val="-4"/>
                        </w:rPr>
                        <w:t xml:space="preserve"> </w:t>
                      </w:r>
                      <w:r>
                        <w:rPr>
                          <w:color w:val="FFFFFF"/>
                        </w:rPr>
                        <w:t>202</w:t>
                      </w:r>
                      <w:r w:rsidR="00001E5A">
                        <w:rPr>
                          <w:color w:val="FFFFFF"/>
                        </w:rPr>
                        <w:t>5</w:t>
                      </w:r>
                      <w:r>
                        <w:rPr>
                          <w:color w:val="FFFFFF"/>
                        </w:rPr>
                        <w:t>.</w:t>
                      </w:r>
                      <w:r>
                        <w:rPr>
                          <w:color w:val="FFFFFF"/>
                          <w:spacing w:val="-4"/>
                        </w:rPr>
                        <w:t xml:space="preserve"> </w:t>
                      </w:r>
                      <w:r>
                        <w:rPr>
                          <w:color w:val="FFFFFF"/>
                        </w:rPr>
                        <w:t>Primary</w:t>
                      </w:r>
                      <w:r>
                        <w:rPr>
                          <w:color w:val="FFFFFF"/>
                          <w:spacing w:val="-4"/>
                        </w:rPr>
                        <w:t xml:space="preserve"> </w:t>
                      </w:r>
                      <w:r>
                        <w:rPr>
                          <w:color w:val="FFFFFF"/>
                        </w:rPr>
                        <w:t>Care</w:t>
                      </w:r>
                      <w:r>
                        <w:rPr>
                          <w:color w:val="FFFFFF"/>
                          <w:spacing w:val="-3"/>
                        </w:rPr>
                        <w:t xml:space="preserve"> </w:t>
                      </w:r>
                      <w:r>
                        <w:rPr>
                          <w:color w:val="FFFFFF"/>
                        </w:rPr>
                        <w:t>Gold</w:t>
                      </w:r>
                      <w:r>
                        <w:rPr>
                          <w:color w:val="FFFFFF"/>
                          <w:spacing w:val="-5"/>
                        </w:rPr>
                        <w:t xml:space="preserve"> </w:t>
                      </w:r>
                      <w:r>
                        <w:rPr>
                          <w:color w:val="FFFFFF"/>
                        </w:rPr>
                        <w:t>Coast</w:t>
                      </w:r>
                      <w:r>
                        <w:rPr>
                          <w:color w:val="FFFFFF"/>
                          <w:spacing w:val="-3"/>
                        </w:rPr>
                        <w:t xml:space="preserve"> </w:t>
                      </w:r>
                      <w:r>
                        <w:rPr>
                          <w:color w:val="FFFFFF"/>
                        </w:rPr>
                        <w:t>Limited</w:t>
                      </w:r>
                      <w:r>
                        <w:rPr>
                          <w:color w:val="FFFFFF"/>
                          <w:spacing w:val="-5"/>
                        </w:rPr>
                        <w:t xml:space="preserve"> </w:t>
                      </w:r>
                      <w:r>
                        <w:rPr>
                          <w:color w:val="FFFFFF"/>
                        </w:rPr>
                        <w:t>(ABN</w:t>
                      </w:r>
                      <w:r>
                        <w:rPr>
                          <w:color w:val="FFFFFF"/>
                          <w:spacing w:val="-3"/>
                        </w:rPr>
                        <w:t xml:space="preserve"> </w:t>
                      </w:r>
                      <w:r>
                        <w:rPr>
                          <w:color w:val="FFFFFF"/>
                        </w:rPr>
                        <w:t>47</w:t>
                      </w:r>
                      <w:r>
                        <w:rPr>
                          <w:color w:val="FFFFFF"/>
                          <w:spacing w:val="-4"/>
                        </w:rPr>
                        <w:t xml:space="preserve"> </w:t>
                      </w:r>
                      <w:r>
                        <w:rPr>
                          <w:color w:val="FFFFFF"/>
                        </w:rPr>
                        <w:t>152</w:t>
                      </w:r>
                      <w:r>
                        <w:rPr>
                          <w:color w:val="FFFFFF"/>
                          <w:spacing w:val="-3"/>
                        </w:rPr>
                        <w:t xml:space="preserve"> </w:t>
                      </w:r>
                      <w:r>
                        <w:rPr>
                          <w:color w:val="FFFFFF"/>
                        </w:rPr>
                        <w:t>953</w:t>
                      </w:r>
                      <w:r>
                        <w:rPr>
                          <w:color w:val="FFFFFF"/>
                          <w:spacing w:val="-4"/>
                        </w:rPr>
                        <w:t xml:space="preserve"> </w:t>
                      </w:r>
                      <w:r>
                        <w:rPr>
                          <w:color w:val="FFFFFF"/>
                        </w:rPr>
                        <w:t>092),</w:t>
                      </w:r>
                      <w:r>
                        <w:rPr>
                          <w:color w:val="FFFFFF"/>
                          <w:spacing w:val="-3"/>
                        </w:rPr>
                        <w:t xml:space="preserve"> </w:t>
                      </w:r>
                      <w:r>
                        <w:rPr>
                          <w:color w:val="FFFFFF"/>
                        </w:rPr>
                        <w:t>trading</w:t>
                      </w:r>
                      <w:r>
                        <w:rPr>
                          <w:color w:val="FFFFFF"/>
                          <w:spacing w:val="-4"/>
                        </w:rPr>
                        <w:t xml:space="preserve"> </w:t>
                      </w:r>
                      <w:r>
                        <w:rPr>
                          <w:color w:val="FFFFFF"/>
                        </w:rPr>
                        <w:t>as</w:t>
                      </w:r>
                      <w:r>
                        <w:rPr>
                          <w:color w:val="FFFFFF"/>
                          <w:spacing w:val="-4"/>
                        </w:rPr>
                        <w:t xml:space="preserve"> </w:t>
                      </w:r>
                      <w:r>
                        <w:rPr>
                          <w:color w:val="FFFFFF"/>
                        </w:rPr>
                        <w:t>National</w:t>
                      </w:r>
                      <w:r>
                        <w:rPr>
                          <w:color w:val="FFFFFF"/>
                          <w:spacing w:val="-5"/>
                        </w:rPr>
                        <w:t xml:space="preserve"> </w:t>
                      </w:r>
                      <w:r>
                        <w:rPr>
                          <w:color w:val="FFFFFF"/>
                        </w:rPr>
                        <w:t>Improvement</w:t>
                      </w:r>
                      <w:r>
                        <w:rPr>
                          <w:color w:val="FFFFFF"/>
                          <w:spacing w:val="-3"/>
                        </w:rPr>
                        <w:t xml:space="preserve"> </w:t>
                      </w:r>
                      <w:r>
                        <w:rPr>
                          <w:color w:val="FFFFFF"/>
                        </w:rPr>
                        <w:t>Network</w:t>
                      </w:r>
                      <w:r>
                        <w:rPr>
                          <w:color w:val="FFFFFF"/>
                          <w:spacing w:val="-4"/>
                        </w:rPr>
                        <w:t xml:space="preserve"> </w:t>
                      </w:r>
                      <w:r>
                        <w:rPr>
                          <w:color w:val="FFFFFF"/>
                          <w:spacing w:val="-2"/>
                        </w:rPr>
                        <w:t>Collaborative.</w:t>
                      </w:r>
                    </w:p>
                    <w:p w14:paraId="6B7D6FAB" w14:textId="77777777" w:rsidR="00115078" w:rsidRDefault="00115078" w:rsidP="00115078">
                      <w:pPr>
                        <w:pStyle w:val="BodyText"/>
                        <w:spacing w:line="218" w:lineRule="exact"/>
                        <w:ind w:right="1"/>
                        <w:jc w:val="center"/>
                      </w:pPr>
                      <w:r>
                        <w:rPr>
                          <w:color w:val="FFFFFF"/>
                        </w:rPr>
                        <w:t>All</w:t>
                      </w:r>
                      <w:r>
                        <w:rPr>
                          <w:color w:val="FFFFFF"/>
                          <w:spacing w:val="-5"/>
                        </w:rPr>
                        <w:t xml:space="preserve"> </w:t>
                      </w:r>
                      <w:r>
                        <w:rPr>
                          <w:color w:val="FFFFFF"/>
                        </w:rPr>
                        <w:t>rights</w:t>
                      </w:r>
                      <w:r>
                        <w:rPr>
                          <w:color w:val="FFFFFF"/>
                          <w:spacing w:val="-5"/>
                        </w:rPr>
                        <w:t xml:space="preserve"> </w:t>
                      </w:r>
                      <w:r>
                        <w:rPr>
                          <w:color w:val="FFFFFF"/>
                        </w:rPr>
                        <w:t>reserved.</w:t>
                      </w:r>
                      <w:r>
                        <w:rPr>
                          <w:color w:val="FFFFFF"/>
                          <w:spacing w:val="-5"/>
                        </w:rPr>
                        <w:t xml:space="preserve"> </w:t>
                      </w:r>
                      <w:r>
                        <w:rPr>
                          <w:color w:val="FFFFFF"/>
                        </w:rPr>
                        <w:t>Content</w:t>
                      </w:r>
                      <w:r>
                        <w:rPr>
                          <w:color w:val="FFFFFF"/>
                          <w:spacing w:val="-4"/>
                        </w:rPr>
                        <w:t xml:space="preserve"> </w:t>
                      </w:r>
                      <w:r>
                        <w:rPr>
                          <w:color w:val="FFFFFF"/>
                        </w:rPr>
                        <w:t>is</w:t>
                      </w:r>
                      <w:r>
                        <w:rPr>
                          <w:color w:val="FFFFFF"/>
                          <w:spacing w:val="-5"/>
                        </w:rPr>
                        <w:t xml:space="preserve"> </w:t>
                      </w:r>
                      <w:r>
                        <w:rPr>
                          <w:color w:val="FFFFFF"/>
                        </w:rPr>
                        <w:t>correct</w:t>
                      </w:r>
                      <w:r>
                        <w:rPr>
                          <w:color w:val="FFFFFF"/>
                          <w:spacing w:val="-4"/>
                        </w:rPr>
                        <w:t xml:space="preserve"> </w:t>
                      </w:r>
                      <w:r>
                        <w:rPr>
                          <w:color w:val="FFFFFF"/>
                        </w:rPr>
                        <w:t>at</w:t>
                      </w:r>
                      <w:r>
                        <w:rPr>
                          <w:color w:val="FFFFFF"/>
                          <w:spacing w:val="-4"/>
                        </w:rPr>
                        <w:t xml:space="preserve"> </w:t>
                      </w:r>
                      <w:r>
                        <w:rPr>
                          <w:color w:val="FFFFFF"/>
                        </w:rPr>
                        <w:t>time</w:t>
                      </w:r>
                      <w:r>
                        <w:rPr>
                          <w:color w:val="FFFFFF"/>
                          <w:spacing w:val="-4"/>
                        </w:rPr>
                        <w:t xml:space="preserve"> </w:t>
                      </w:r>
                      <w:r>
                        <w:rPr>
                          <w:color w:val="FFFFFF"/>
                        </w:rPr>
                        <w:t>of</w:t>
                      </w:r>
                      <w:r>
                        <w:rPr>
                          <w:color w:val="FFFFFF"/>
                          <w:spacing w:val="-5"/>
                        </w:rPr>
                        <w:t xml:space="preserve"> </w:t>
                      </w:r>
                      <w:r>
                        <w:rPr>
                          <w:color w:val="FFFFFF"/>
                          <w:spacing w:val="-2"/>
                        </w:rPr>
                        <w:t>publication.</w:t>
                      </w:r>
                    </w:p>
                  </w:txbxContent>
                </v:textbox>
                <w10:wrap anchorx="page" anchory="page"/>
              </v:shape>
            </w:pict>
          </mc:Fallback>
        </mc:AlternateContent>
      </w:r>
      <w:r>
        <w:rPr>
          <w:noProof/>
        </w:rPr>
        <mc:AlternateContent>
          <mc:Choice Requires="wps">
            <w:drawing>
              <wp:anchor distT="0" distB="0" distL="0" distR="0" simplePos="0" relativeHeight="251658267" behindDoc="1" locked="0" layoutInCell="1" allowOverlap="1" wp14:anchorId="052AFCDB" wp14:editId="5D33027F">
                <wp:simplePos x="0" y="0"/>
                <wp:positionH relativeFrom="page">
                  <wp:posOffset>507561</wp:posOffset>
                </wp:positionH>
                <wp:positionV relativeFrom="page">
                  <wp:posOffset>9292613</wp:posOffset>
                </wp:positionV>
                <wp:extent cx="6545580" cy="688340"/>
                <wp:effectExtent l="0" t="0" r="0" b="0"/>
                <wp:wrapNone/>
                <wp:docPr id="76" name="Textbox 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545580" cy="688340"/>
                        </a:xfrm>
                        <a:prstGeom prst="rect">
                          <a:avLst/>
                        </a:prstGeom>
                      </wps:spPr>
                      <wps:txbx>
                        <w:txbxContent>
                          <w:p w14:paraId="6261D59C" w14:textId="31BA97FD" w:rsidR="00115078" w:rsidRPr="004F099B" w:rsidRDefault="00115078" w:rsidP="00115078">
                            <w:pPr>
                              <w:pStyle w:val="BodyText"/>
                              <w:spacing w:line="201" w:lineRule="exact"/>
                              <w:jc w:val="center"/>
                              <w:rPr>
                                <w:sz w:val="16"/>
                                <w:szCs w:val="16"/>
                              </w:rPr>
                            </w:pPr>
                            <w:r w:rsidRPr="004F099B">
                              <w:rPr>
                                <w:color w:val="FFFFFF"/>
                                <w:sz w:val="16"/>
                                <w:szCs w:val="16"/>
                              </w:rPr>
                              <w:t>National</w:t>
                            </w:r>
                            <w:r w:rsidRPr="004F099B">
                              <w:rPr>
                                <w:color w:val="FFFFFF"/>
                                <w:spacing w:val="-7"/>
                                <w:sz w:val="16"/>
                                <w:szCs w:val="16"/>
                              </w:rPr>
                              <w:t xml:space="preserve"> </w:t>
                            </w:r>
                            <w:r w:rsidRPr="004F099B">
                              <w:rPr>
                                <w:color w:val="FFFFFF"/>
                                <w:sz w:val="16"/>
                                <w:szCs w:val="16"/>
                              </w:rPr>
                              <w:t>Improvement</w:t>
                            </w:r>
                            <w:r w:rsidRPr="004F099B">
                              <w:rPr>
                                <w:color w:val="FFFFFF"/>
                                <w:spacing w:val="-6"/>
                                <w:sz w:val="16"/>
                                <w:szCs w:val="16"/>
                              </w:rPr>
                              <w:t xml:space="preserve"> </w:t>
                            </w:r>
                            <w:r w:rsidRPr="004F099B">
                              <w:rPr>
                                <w:color w:val="FFFFFF"/>
                                <w:sz w:val="16"/>
                                <w:szCs w:val="16"/>
                              </w:rPr>
                              <w:t>Network</w:t>
                            </w:r>
                            <w:r w:rsidRPr="004F099B">
                              <w:rPr>
                                <w:color w:val="FFFFFF"/>
                                <w:spacing w:val="-5"/>
                                <w:sz w:val="16"/>
                                <w:szCs w:val="16"/>
                              </w:rPr>
                              <w:t xml:space="preserve"> </w:t>
                            </w:r>
                            <w:r w:rsidRPr="004F099B">
                              <w:rPr>
                                <w:color w:val="FFFFFF"/>
                                <w:sz w:val="16"/>
                                <w:szCs w:val="16"/>
                              </w:rPr>
                              <w:t>Collaborative</w:t>
                            </w:r>
                            <w:r w:rsidRPr="004F099B">
                              <w:rPr>
                                <w:color w:val="FFFFFF"/>
                                <w:spacing w:val="-6"/>
                                <w:sz w:val="16"/>
                                <w:szCs w:val="16"/>
                              </w:rPr>
                              <w:t xml:space="preserve"> </w:t>
                            </w:r>
                            <w:r w:rsidRPr="004F099B">
                              <w:rPr>
                                <w:color w:val="FFFFFF"/>
                                <w:sz w:val="16"/>
                                <w:szCs w:val="16"/>
                              </w:rPr>
                              <w:t>(NINCo)</w:t>
                            </w:r>
                            <w:r w:rsidRPr="004F099B">
                              <w:rPr>
                                <w:color w:val="FFFFFF"/>
                                <w:spacing w:val="-7"/>
                                <w:sz w:val="16"/>
                                <w:szCs w:val="16"/>
                              </w:rPr>
                              <w:t xml:space="preserve"> </w:t>
                            </w:r>
                            <w:r w:rsidRPr="004F099B">
                              <w:rPr>
                                <w:color w:val="FFFFFF"/>
                                <w:sz w:val="16"/>
                                <w:szCs w:val="16"/>
                              </w:rPr>
                              <w:t>gratefully</w:t>
                            </w:r>
                            <w:r w:rsidRPr="004F099B">
                              <w:rPr>
                                <w:color w:val="FFFFFF"/>
                                <w:spacing w:val="-5"/>
                                <w:sz w:val="16"/>
                                <w:szCs w:val="16"/>
                              </w:rPr>
                              <w:t xml:space="preserve"> </w:t>
                            </w:r>
                            <w:r w:rsidRPr="004F099B">
                              <w:rPr>
                                <w:color w:val="FFFFFF"/>
                                <w:sz w:val="16"/>
                                <w:szCs w:val="16"/>
                              </w:rPr>
                              <w:t>acknowledges</w:t>
                            </w:r>
                            <w:r w:rsidRPr="004F099B">
                              <w:rPr>
                                <w:color w:val="FFFFFF"/>
                                <w:spacing w:val="-7"/>
                                <w:sz w:val="16"/>
                                <w:szCs w:val="16"/>
                              </w:rPr>
                              <w:t xml:space="preserve"> </w:t>
                            </w:r>
                            <w:r w:rsidRPr="004F099B">
                              <w:rPr>
                                <w:color w:val="FFFFFF"/>
                                <w:sz w:val="16"/>
                                <w:szCs w:val="16"/>
                              </w:rPr>
                              <w:t>the</w:t>
                            </w:r>
                            <w:r w:rsidRPr="004F099B">
                              <w:rPr>
                                <w:color w:val="FFFFFF"/>
                                <w:spacing w:val="-6"/>
                                <w:sz w:val="16"/>
                                <w:szCs w:val="16"/>
                              </w:rPr>
                              <w:t xml:space="preserve"> </w:t>
                            </w:r>
                            <w:r w:rsidRPr="004F099B">
                              <w:rPr>
                                <w:color w:val="FFFFFF"/>
                                <w:sz w:val="16"/>
                                <w:szCs w:val="16"/>
                              </w:rPr>
                              <w:t>financial</w:t>
                            </w:r>
                            <w:r w:rsidRPr="004F099B">
                              <w:rPr>
                                <w:color w:val="FFFFFF"/>
                                <w:spacing w:val="-6"/>
                                <w:sz w:val="16"/>
                                <w:szCs w:val="16"/>
                              </w:rPr>
                              <w:t xml:space="preserve"> </w:t>
                            </w:r>
                            <w:r w:rsidRPr="004F099B">
                              <w:rPr>
                                <w:color w:val="FFFFFF"/>
                                <w:sz w:val="16"/>
                                <w:szCs w:val="16"/>
                              </w:rPr>
                              <w:t>and</w:t>
                            </w:r>
                            <w:r w:rsidRPr="004F099B">
                              <w:rPr>
                                <w:color w:val="FFFFFF"/>
                                <w:spacing w:val="-7"/>
                                <w:sz w:val="16"/>
                                <w:szCs w:val="16"/>
                              </w:rPr>
                              <w:t xml:space="preserve"> </w:t>
                            </w:r>
                            <w:r w:rsidRPr="004F099B">
                              <w:rPr>
                                <w:color w:val="FFFFFF"/>
                                <w:sz w:val="16"/>
                                <w:szCs w:val="16"/>
                              </w:rPr>
                              <w:t>other</w:t>
                            </w:r>
                            <w:r w:rsidRPr="004F099B">
                              <w:rPr>
                                <w:color w:val="FFFFFF"/>
                                <w:spacing w:val="-6"/>
                                <w:sz w:val="16"/>
                                <w:szCs w:val="16"/>
                              </w:rPr>
                              <w:t xml:space="preserve"> </w:t>
                            </w:r>
                            <w:r w:rsidRPr="004F099B">
                              <w:rPr>
                                <w:color w:val="FFFFFF"/>
                                <w:sz w:val="16"/>
                                <w:szCs w:val="16"/>
                              </w:rPr>
                              <w:t>support</w:t>
                            </w:r>
                            <w:r w:rsidRPr="004F099B">
                              <w:rPr>
                                <w:color w:val="FFFFFF"/>
                                <w:spacing w:val="-5"/>
                                <w:sz w:val="16"/>
                                <w:szCs w:val="16"/>
                              </w:rPr>
                              <w:t xml:space="preserve"> </w:t>
                            </w:r>
                            <w:r w:rsidRPr="004F099B">
                              <w:rPr>
                                <w:color w:val="FFFFFF"/>
                                <w:sz w:val="16"/>
                                <w:szCs w:val="16"/>
                              </w:rPr>
                              <w:t>from</w:t>
                            </w:r>
                            <w:r w:rsidRPr="004F099B">
                              <w:rPr>
                                <w:color w:val="FFFFFF"/>
                                <w:spacing w:val="-6"/>
                                <w:sz w:val="16"/>
                                <w:szCs w:val="16"/>
                              </w:rPr>
                              <w:t xml:space="preserve"> </w:t>
                            </w:r>
                            <w:r w:rsidRPr="004F099B">
                              <w:rPr>
                                <w:color w:val="FFFFFF"/>
                                <w:sz w:val="16"/>
                                <w:szCs w:val="16"/>
                              </w:rPr>
                              <w:t>the</w:t>
                            </w:r>
                            <w:r w:rsidRPr="004F099B">
                              <w:rPr>
                                <w:color w:val="FFFFFF"/>
                                <w:spacing w:val="-6"/>
                                <w:sz w:val="16"/>
                                <w:szCs w:val="16"/>
                              </w:rPr>
                              <w:t xml:space="preserve"> </w:t>
                            </w:r>
                            <w:r w:rsidRPr="004F099B">
                              <w:rPr>
                                <w:color w:val="FFFFFF"/>
                                <w:spacing w:val="-2"/>
                                <w:sz w:val="16"/>
                                <w:szCs w:val="16"/>
                              </w:rPr>
                              <w:t>Australian</w:t>
                            </w:r>
                            <w:r w:rsidR="004F099B" w:rsidRPr="004F099B">
                              <w:rPr>
                                <w:color w:val="FFFFFF"/>
                                <w:spacing w:val="-2"/>
                                <w:sz w:val="16"/>
                                <w:szCs w:val="16"/>
                              </w:rPr>
                              <w:t xml:space="preserve"> </w:t>
                            </w:r>
                            <w:r w:rsidRPr="004F099B">
                              <w:rPr>
                                <w:color w:val="FFFFFF"/>
                                <w:sz w:val="16"/>
                                <w:szCs w:val="16"/>
                              </w:rPr>
                              <w:t>Government Department of</w:t>
                            </w:r>
                            <w:r w:rsidRPr="004F099B">
                              <w:rPr>
                                <w:color w:val="FFFFFF"/>
                                <w:spacing w:val="-1"/>
                                <w:sz w:val="16"/>
                                <w:szCs w:val="16"/>
                              </w:rPr>
                              <w:t xml:space="preserve"> </w:t>
                            </w:r>
                            <w:r w:rsidRPr="004F099B">
                              <w:rPr>
                                <w:color w:val="FFFFFF"/>
                                <w:sz w:val="16"/>
                                <w:szCs w:val="16"/>
                              </w:rPr>
                              <w:t>Health.</w:t>
                            </w:r>
                            <w:r w:rsidRPr="004F099B">
                              <w:rPr>
                                <w:color w:val="FFFFFF"/>
                                <w:spacing w:val="-1"/>
                                <w:sz w:val="16"/>
                                <w:szCs w:val="16"/>
                              </w:rPr>
                              <w:t xml:space="preserve"> </w:t>
                            </w:r>
                            <w:r w:rsidRPr="004F099B">
                              <w:rPr>
                                <w:color w:val="FFFFFF"/>
                                <w:sz w:val="16"/>
                                <w:szCs w:val="16"/>
                              </w:rPr>
                              <w:t>While the Australian</w:t>
                            </w:r>
                            <w:r w:rsidRPr="004F099B">
                              <w:rPr>
                                <w:color w:val="FFFFFF"/>
                                <w:spacing w:val="-1"/>
                                <w:sz w:val="16"/>
                                <w:szCs w:val="16"/>
                              </w:rPr>
                              <w:t xml:space="preserve"> </w:t>
                            </w:r>
                            <w:r w:rsidRPr="004F099B">
                              <w:rPr>
                                <w:color w:val="FFFFFF"/>
                                <w:sz w:val="16"/>
                                <w:szCs w:val="16"/>
                              </w:rPr>
                              <w:t>Government Department of</w:t>
                            </w:r>
                            <w:r w:rsidRPr="004F099B">
                              <w:rPr>
                                <w:color w:val="FFFFFF"/>
                                <w:spacing w:val="-1"/>
                                <w:sz w:val="16"/>
                                <w:szCs w:val="16"/>
                              </w:rPr>
                              <w:t xml:space="preserve"> </w:t>
                            </w:r>
                            <w:r w:rsidRPr="004F099B">
                              <w:rPr>
                                <w:color w:val="FFFFFF"/>
                                <w:sz w:val="16"/>
                                <w:szCs w:val="16"/>
                              </w:rPr>
                              <w:t>Health</w:t>
                            </w:r>
                            <w:r w:rsidRPr="004F099B">
                              <w:rPr>
                                <w:color w:val="FFFFFF"/>
                                <w:spacing w:val="-1"/>
                                <w:sz w:val="16"/>
                                <w:szCs w:val="16"/>
                              </w:rPr>
                              <w:t xml:space="preserve"> </w:t>
                            </w:r>
                            <w:r w:rsidRPr="004F099B">
                              <w:rPr>
                                <w:color w:val="FFFFFF"/>
                                <w:sz w:val="16"/>
                                <w:szCs w:val="16"/>
                              </w:rPr>
                              <w:t>has</w:t>
                            </w:r>
                            <w:r w:rsidRPr="004F099B">
                              <w:rPr>
                                <w:color w:val="FFFFFF"/>
                                <w:spacing w:val="-1"/>
                                <w:sz w:val="16"/>
                                <w:szCs w:val="16"/>
                              </w:rPr>
                              <w:t xml:space="preserve"> </w:t>
                            </w:r>
                            <w:r w:rsidRPr="004F099B">
                              <w:rPr>
                                <w:color w:val="FFFFFF"/>
                                <w:sz w:val="16"/>
                                <w:szCs w:val="16"/>
                              </w:rPr>
                              <w:t>contributed</w:t>
                            </w:r>
                            <w:r w:rsidRPr="004F099B">
                              <w:rPr>
                                <w:color w:val="FFFFFF"/>
                                <w:spacing w:val="-1"/>
                                <w:sz w:val="16"/>
                                <w:szCs w:val="16"/>
                              </w:rPr>
                              <w:t xml:space="preserve"> </w:t>
                            </w:r>
                            <w:r w:rsidRPr="004F099B">
                              <w:rPr>
                                <w:color w:val="FFFFFF"/>
                                <w:sz w:val="16"/>
                                <w:szCs w:val="16"/>
                              </w:rPr>
                              <w:t>to</w:t>
                            </w:r>
                            <w:r w:rsidRPr="004F099B">
                              <w:rPr>
                                <w:color w:val="FFFFFF"/>
                                <w:spacing w:val="-1"/>
                                <w:sz w:val="16"/>
                                <w:szCs w:val="16"/>
                              </w:rPr>
                              <w:t xml:space="preserve"> </w:t>
                            </w:r>
                            <w:r w:rsidRPr="004F099B">
                              <w:rPr>
                                <w:color w:val="FFFFFF"/>
                                <w:sz w:val="16"/>
                                <w:szCs w:val="16"/>
                              </w:rPr>
                              <w:t>the funding of</w:t>
                            </w:r>
                            <w:r w:rsidRPr="004F099B">
                              <w:rPr>
                                <w:color w:val="FFFFFF"/>
                                <w:spacing w:val="-1"/>
                                <w:sz w:val="16"/>
                                <w:szCs w:val="16"/>
                              </w:rPr>
                              <w:t xml:space="preserve"> </w:t>
                            </w:r>
                            <w:r w:rsidRPr="004F099B">
                              <w:rPr>
                                <w:color w:val="FFFFFF"/>
                                <w:sz w:val="16"/>
                                <w:szCs w:val="16"/>
                              </w:rPr>
                              <w:t>this</w:t>
                            </w:r>
                            <w:r w:rsidRPr="004F099B">
                              <w:rPr>
                                <w:color w:val="FFFFFF"/>
                                <w:spacing w:val="-1"/>
                                <w:sz w:val="16"/>
                                <w:szCs w:val="16"/>
                              </w:rPr>
                              <w:t xml:space="preserve"> </w:t>
                            </w:r>
                            <w:r w:rsidRPr="004F099B">
                              <w:rPr>
                                <w:color w:val="FFFFFF"/>
                                <w:sz w:val="16"/>
                                <w:szCs w:val="16"/>
                              </w:rPr>
                              <w:t>material, the information contained in it does not necessarily reflect the views of the Australian Government and is not advice that is provided, or information</w:t>
                            </w:r>
                            <w:r w:rsidRPr="004F099B">
                              <w:rPr>
                                <w:color w:val="FFFFFF"/>
                                <w:spacing w:val="-5"/>
                                <w:sz w:val="16"/>
                                <w:szCs w:val="16"/>
                              </w:rPr>
                              <w:t xml:space="preserve"> </w:t>
                            </w:r>
                            <w:r w:rsidRPr="004F099B">
                              <w:rPr>
                                <w:color w:val="FFFFFF"/>
                                <w:sz w:val="16"/>
                                <w:szCs w:val="16"/>
                              </w:rPr>
                              <w:t>that</w:t>
                            </w:r>
                            <w:r w:rsidRPr="004F099B">
                              <w:rPr>
                                <w:color w:val="FFFFFF"/>
                                <w:spacing w:val="-4"/>
                                <w:sz w:val="16"/>
                                <w:szCs w:val="16"/>
                              </w:rPr>
                              <w:t xml:space="preserve"> </w:t>
                            </w:r>
                            <w:r w:rsidRPr="004F099B">
                              <w:rPr>
                                <w:color w:val="FFFFFF"/>
                                <w:sz w:val="16"/>
                                <w:szCs w:val="16"/>
                              </w:rPr>
                              <w:t>is</w:t>
                            </w:r>
                            <w:r w:rsidRPr="004F099B">
                              <w:rPr>
                                <w:color w:val="FFFFFF"/>
                                <w:spacing w:val="-5"/>
                                <w:sz w:val="16"/>
                                <w:szCs w:val="16"/>
                              </w:rPr>
                              <w:t xml:space="preserve"> </w:t>
                            </w:r>
                            <w:r w:rsidRPr="004F099B">
                              <w:rPr>
                                <w:color w:val="FFFFFF"/>
                                <w:sz w:val="16"/>
                                <w:szCs w:val="16"/>
                              </w:rPr>
                              <w:t>endorsed</w:t>
                            </w:r>
                            <w:r w:rsidRPr="004F099B">
                              <w:rPr>
                                <w:color w:val="FFFFFF"/>
                                <w:spacing w:val="-5"/>
                                <w:sz w:val="16"/>
                                <w:szCs w:val="16"/>
                              </w:rPr>
                              <w:t xml:space="preserve"> </w:t>
                            </w:r>
                            <w:r w:rsidRPr="004F099B">
                              <w:rPr>
                                <w:color w:val="FFFFFF"/>
                                <w:sz w:val="16"/>
                                <w:szCs w:val="16"/>
                              </w:rPr>
                              <w:t>by</w:t>
                            </w:r>
                            <w:r w:rsidRPr="004F099B">
                              <w:rPr>
                                <w:color w:val="FFFFFF"/>
                                <w:spacing w:val="-4"/>
                                <w:sz w:val="16"/>
                                <w:szCs w:val="16"/>
                              </w:rPr>
                              <w:t xml:space="preserve"> </w:t>
                            </w:r>
                            <w:r w:rsidRPr="004F099B">
                              <w:rPr>
                                <w:color w:val="FFFFFF"/>
                                <w:sz w:val="16"/>
                                <w:szCs w:val="16"/>
                              </w:rPr>
                              <w:t>the</w:t>
                            </w:r>
                            <w:r w:rsidRPr="004F099B">
                              <w:rPr>
                                <w:color w:val="FFFFFF"/>
                                <w:spacing w:val="-4"/>
                                <w:sz w:val="16"/>
                                <w:szCs w:val="16"/>
                              </w:rPr>
                              <w:t xml:space="preserve"> </w:t>
                            </w:r>
                            <w:r w:rsidRPr="004F099B">
                              <w:rPr>
                                <w:color w:val="FFFFFF"/>
                                <w:sz w:val="16"/>
                                <w:szCs w:val="16"/>
                              </w:rPr>
                              <w:t>Australian</w:t>
                            </w:r>
                            <w:r w:rsidRPr="004F099B">
                              <w:rPr>
                                <w:color w:val="FFFFFF"/>
                                <w:spacing w:val="-5"/>
                                <w:sz w:val="16"/>
                                <w:szCs w:val="16"/>
                              </w:rPr>
                              <w:t xml:space="preserve"> </w:t>
                            </w:r>
                            <w:r w:rsidRPr="004F099B">
                              <w:rPr>
                                <w:color w:val="FFFFFF"/>
                                <w:sz w:val="16"/>
                                <w:szCs w:val="16"/>
                              </w:rPr>
                              <w:t>Government.</w:t>
                            </w:r>
                            <w:r w:rsidRPr="004F099B">
                              <w:rPr>
                                <w:color w:val="FFFFFF"/>
                                <w:spacing w:val="-5"/>
                                <w:sz w:val="16"/>
                                <w:szCs w:val="16"/>
                              </w:rPr>
                              <w:t xml:space="preserve"> </w:t>
                            </w:r>
                            <w:r w:rsidRPr="004F099B">
                              <w:rPr>
                                <w:color w:val="FFFFFF"/>
                                <w:sz w:val="16"/>
                                <w:szCs w:val="16"/>
                              </w:rPr>
                              <w:t>The</w:t>
                            </w:r>
                            <w:r w:rsidRPr="004F099B">
                              <w:rPr>
                                <w:color w:val="FFFFFF"/>
                                <w:spacing w:val="-4"/>
                                <w:sz w:val="16"/>
                                <w:szCs w:val="16"/>
                              </w:rPr>
                              <w:t xml:space="preserve"> </w:t>
                            </w:r>
                            <w:r w:rsidRPr="004F099B">
                              <w:rPr>
                                <w:color w:val="FFFFFF"/>
                                <w:sz w:val="16"/>
                                <w:szCs w:val="16"/>
                              </w:rPr>
                              <w:t>Australian</w:t>
                            </w:r>
                            <w:r w:rsidRPr="004F099B">
                              <w:rPr>
                                <w:color w:val="FFFFFF"/>
                                <w:spacing w:val="-5"/>
                                <w:sz w:val="16"/>
                                <w:szCs w:val="16"/>
                              </w:rPr>
                              <w:t xml:space="preserve"> </w:t>
                            </w:r>
                            <w:r w:rsidRPr="004F099B">
                              <w:rPr>
                                <w:color w:val="FFFFFF"/>
                                <w:sz w:val="16"/>
                                <w:szCs w:val="16"/>
                              </w:rPr>
                              <w:t>Government</w:t>
                            </w:r>
                            <w:r w:rsidRPr="004F099B">
                              <w:rPr>
                                <w:color w:val="FFFFFF"/>
                                <w:spacing w:val="-4"/>
                                <w:sz w:val="16"/>
                                <w:szCs w:val="16"/>
                              </w:rPr>
                              <w:t xml:space="preserve"> </w:t>
                            </w:r>
                            <w:r w:rsidRPr="004F099B">
                              <w:rPr>
                                <w:color w:val="FFFFFF"/>
                                <w:sz w:val="16"/>
                                <w:szCs w:val="16"/>
                              </w:rPr>
                              <w:t>is</w:t>
                            </w:r>
                            <w:r w:rsidRPr="004F099B">
                              <w:rPr>
                                <w:color w:val="FFFFFF"/>
                                <w:spacing w:val="-5"/>
                                <w:sz w:val="16"/>
                                <w:szCs w:val="16"/>
                              </w:rPr>
                              <w:t xml:space="preserve"> </w:t>
                            </w:r>
                            <w:r w:rsidRPr="004F099B">
                              <w:rPr>
                                <w:color w:val="FFFFFF"/>
                                <w:sz w:val="16"/>
                                <w:szCs w:val="16"/>
                              </w:rPr>
                              <w:t>not</w:t>
                            </w:r>
                            <w:r w:rsidRPr="004F099B">
                              <w:rPr>
                                <w:color w:val="FFFFFF"/>
                                <w:spacing w:val="-4"/>
                                <w:sz w:val="16"/>
                                <w:szCs w:val="16"/>
                              </w:rPr>
                              <w:t xml:space="preserve"> </w:t>
                            </w:r>
                            <w:r w:rsidRPr="004F099B">
                              <w:rPr>
                                <w:color w:val="FFFFFF"/>
                                <w:sz w:val="16"/>
                                <w:szCs w:val="16"/>
                              </w:rPr>
                              <w:t>responsible</w:t>
                            </w:r>
                            <w:r w:rsidRPr="004F099B">
                              <w:rPr>
                                <w:color w:val="FFFFFF"/>
                                <w:spacing w:val="-4"/>
                                <w:sz w:val="16"/>
                                <w:szCs w:val="16"/>
                              </w:rPr>
                              <w:t xml:space="preserve"> </w:t>
                            </w:r>
                            <w:r w:rsidRPr="004F099B">
                              <w:rPr>
                                <w:color w:val="FFFFFF"/>
                                <w:sz w:val="16"/>
                                <w:szCs w:val="16"/>
                              </w:rPr>
                              <w:t>in</w:t>
                            </w:r>
                            <w:r w:rsidRPr="004F099B">
                              <w:rPr>
                                <w:color w:val="FFFFFF"/>
                                <w:spacing w:val="-5"/>
                                <w:sz w:val="16"/>
                                <w:szCs w:val="16"/>
                              </w:rPr>
                              <w:t xml:space="preserve"> </w:t>
                            </w:r>
                            <w:r w:rsidRPr="004F099B">
                              <w:rPr>
                                <w:color w:val="FFFFFF"/>
                                <w:sz w:val="16"/>
                                <w:szCs w:val="16"/>
                              </w:rPr>
                              <w:t>negligence</w:t>
                            </w:r>
                            <w:r w:rsidRPr="004F099B">
                              <w:rPr>
                                <w:color w:val="FFFFFF"/>
                                <w:spacing w:val="-4"/>
                                <w:sz w:val="16"/>
                                <w:szCs w:val="16"/>
                              </w:rPr>
                              <w:t xml:space="preserve"> </w:t>
                            </w:r>
                            <w:r w:rsidRPr="004F099B">
                              <w:rPr>
                                <w:color w:val="FFFFFF"/>
                                <w:sz w:val="16"/>
                                <w:szCs w:val="16"/>
                              </w:rPr>
                              <w:t>or</w:t>
                            </w:r>
                            <w:r w:rsidRPr="004F099B">
                              <w:rPr>
                                <w:color w:val="FFFFFF"/>
                                <w:spacing w:val="-4"/>
                                <w:sz w:val="16"/>
                                <w:szCs w:val="16"/>
                              </w:rPr>
                              <w:t xml:space="preserve"> </w:t>
                            </w:r>
                            <w:r w:rsidRPr="004F099B">
                              <w:rPr>
                                <w:color w:val="FFFFFF"/>
                                <w:sz w:val="16"/>
                                <w:szCs w:val="16"/>
                              </w:rPr>
                              <w:t>otherwise</w:t>
                            </w:r>
                            <w:r w:rsidRPr="004F099B">
                              <w:rPr>
                                <w:color w:val="FFFFFF"/>
                                <w:spacing w:val="-4"/>
                                <w:sz w:val="16"/>
                                <w:szCs w:val="16"/>
                              </w:rPr>
                              <w:t xml:space="preserve"> </w:t>
                            </w:r>
                            <w:r w:rsidRPr="004F099B">
                              <w:rPr>
                                <w:color w:val="FFFFFF"/>
                                <w:sz w:val="16"/>
                                <w:szCs w:val="16"/>
                              </w:rPr>
                              <w:t>for</w:t>
                            </w:r>
                            <w:r w:rsidRPr="004F099B">
                              <w:rPr>
                                <w:color w:val="FFFFFF"/>
                                <w:spacing w:val="-4"/>
                                <w:sz w:val="16"/>
                                <w:szCs w:val="16"/>
                              </w:rPr>
                              <w:t xml:space="preserve"> </w:t>
                            </w:r>
                            <w:r w:rsidRPr="004F099B">
                              <w:rPr>
                                <w:color w:val="FFFFFF"/>
                                <w:sz w:val="16"/>
                                <w:szCs w:val="16"/>
                              </w:rPr>
                              <w:t>any injury, loss or damage however arising from the use or reliance on the information provided herein.</w:t>
                            </w:r>
                          </w:p>
                        </w:txbxContent>
                      </wps:txbx>
                      <wps:bodyPr wrap="square" lIns="0" tIns="0" rIns="0" bIns="0" rtlCol="0">
                        <a:noAutofit/>
                      </wps:bodyPr>
                    </wps:wsp>
                  </a:graphicData>
                </a:graphic>
              </wp:anchor>
            </w:drawing>
          </mc:Choice>
          <mc:Fallback>
            <w:pict>
              <v:shape w14:anchorId="052AFCDB" id="Textbox 76" o:spid="_x0000_s1131" type="#_x0000_t202" style="position:absolute;margin-left:39.95pt;margin-top:731.7pt;width:515.4pt;height:54.2pt;z-index:-251658213;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e8i3mgEAACMDAAAOAAAAZHJzL2Uyb0RvYy54bWysUtuO0zAQfUfaf7D8vk330qpETVcsKxDS&#10;CpAWPsB17MYi9pgZt0n/nrE3bRG8IV7GY8/4+JwzXj+MvhcHg+QgNPJmNpfCBA2tC7tGfv/24Xol&#10;BSUVWtVDMI08GpIPm6s36yHW5hY66FuDgkEC1UNsZJdSrKuKdGe8ohlEE7hoAb1KvMVd1aIaGN33&#10;1e18vqwGwDYiaEPEp0+vRbkp+NYanb5YSyaJvpHMLZWIJW5zrDZrVe9Qxc7piYb6BxZeucCPnqGe&#10;VFJij+4vKO80AoFNMw2+AmudNkUDq7mZ/6HmpVPRFC1sDsWzTfT/YPXnw0v8iiKNjzDyAIsIis+g&#10;fxB7Uw2R6qkne0o1cXcWOlr0eWUJgi+yt8ezn2ZMQvPhcnG/WKy4pLm2XK3u7ovh1eV2REofDXiR&#10;k0Yiz6swUIdnSvl9VZ9aJjKv72cmadyOwrWNfFtQ89EW2iOLGXiejaSfe4VGiv5TYMPy8E8JnpLt&#10;KcHUv4fyRbKmAO/2CawrDC64EwOeRCE2/Zo86t/3pevytze/AAAA//8DAFBLAwQUAAYACAAAACEA&#10;ZsZ/x+IAAAANAQAADwAAAGRycy9kb3ducmV2LnhtbEyPPU/DMBCGdyT+g3VIbNQJlKRJ41QVggkJ&#10;kYahoxO7idX4HGK3Df+e6wTbfTx677liM9uBnfXkjUMB8SICprF1ymAn4Kt+e1gB80GikoNDLeBH&#10;e9iUtzeFzJW7YKXPu9AxCkGfSwF9CGPOuW97baVfuFEj7Q5usjJQO3VcTfJC4Xbgj1GUcCsN0oVe&#10;jvql1+1xd7ICtnusXs33R/NZHSpT11mE78lRiPu7ebsGFvQc/mC46pM6lOTUuBMqzwYBaZYRSfNl&#10;8rQEdiXiOEqBNVQ9p/EKeFnw/1+UvwAAAP//AwBQSwECLQAUAAYACAAAACEAtoM4kv4AAADhAQAA&#10;EwAAAAAAAAAAAAAAAAAAAAAAW0NvbnRlbnRfVHlwZXNdLnhtbFBLAQItABQABgAIAAAAIQA4/SH/&#10;1gAAAJQBAAALAAAAAAAAAAAAAAAAAC8BAABfcmVscy8ucmVsc1BLAQItABQABgAIAAAAIQBOe8i3&#10;mgEAACMDAAAOAAAAAAAAAAAAAAAAAC4CAABkcnMvZTJvRG9jLnhtbFBLAQItABQABgAIAAAAIQBm&#10;xn/H4gAAAA0BAAAPAAAAAAAAAAAAAAAAAPQDAABkcnMvZG93bnJldi54bWxQSwUGAAAAAAQABADz&#10;AAAAAwUAAAAA&#10;" filled="f" stroked="f">
                <v:textbox inset="0,0,0,0">
                  <w:txbxContent>
                    <w:p w14:paraId="6261D59C" w14:textId="31BA97FD" w:rsidR="00115078" w:rsidRPr="004F099B" w:rsidRDefault="00115078" w:rsidP="00115078">
                      <w:pPr>
                        <w:pStyle w:val="BodyText"/>
                        <w:spacing w:line="201" w:lineRule="exact"/>
                        <w:jc w:val="center"/>
                        <w:rPr>
                          <w:sz w:val="16"/>
                          <w:szCs w:val="16"/>
                        </w:rPr>
                      </w:pPr>
                      <w:r w:rsidRPr="004F099B">
                        <w:rPr>
                          <w:color w:val="FFFFFF"/>
                          <w:sz w:val="16"/>
                          <w:szCs w:val="16"/>
                        </w:rPr>
                        <w:t>National</w:t>
                      </w:r>
                      <w:r w:rsidRPr="004F099B">
                        <w:rPr>
                          <w:color w:val="FFFFFF"/>
                          <w:spacing w:val="-7"/>
                          <w:sz w:val="16"/>
                          <w:szCs w:val="16"/>
                        </w:rPr>
                        <w:t xml:space="preserve"> </w:t>
                      </w:r>
                      <w:r w:rsidRPr="004F099B">
                        <w:rPr>
                          <w:color w:val="FFFFFF"/>
                          <w:sz w:val="16"/>
                          <w:szCs w:val="16"/>
                        </w:rPr>
                        <w:t>Improvement</w:t>
                      </w:r>
                      <w:r w:rsidRPr="004F099B">
                        <w:rPr>
                          <w:color w:val="FFFFFF"/>
                          <w:spacing w:val="-6"/>
                          <w:sz w:val="16"/>
                          <w:szCs w:val="16"/>
                        </w:rPr>
                        <w:t xml:space="preserve"> </w:t>
                      </w:r>
                      <w:r w:rsidRPr="004F099B">
                        <w:rPr>
                          <w:color w:val="FFFFFF"/>
                          <w:sz w:val="16"/>
                          <w:szCs w:val="16"/>
                        </w:rPr>
                        <w:t>Network</w:t>
                      </w:r>
                      <w:r w:rsidRPr="004F099B">
                        <w:rPr>
                          <w:color w:val="FFFFFF"/>
                          <w:spacing w:val="-5"/>
                          <w:sz w:val="16"/>
                          <w:szCs w:val="16"/>
                        </w:rPr>
                        <w:t xml:space="preserve"> </w:t>
                      </w:r>
                      <w:r w:rsidRPr="004F099B">
                        <w:rPr>
                          <w:color w:val="FFFFFF"/>
                          <w:sz w:val="16"/>
                          <w:szCs w:val="16"/>
                        </w:rPr>
                        <w:t>Collaborative</w:t>
                      </w:r>
                      <w:r w:rsidRPr="004F099B">
                        <w:rPr>
                          <w:color w:val="FFFFFF"/>
                          <w:spacing w:val="-6"/>
                          <w:sz w:val="16"/>
                          <w:szCs w:val="16"/>
                        </w:rPr>
                        <w:t xml:space="preserve"> </w:t>
                      </w:r>
                      <w:r w:rsidRPr="004F099B">
                        <w:rPr>
                          <w:color w:val="FFFFFF"/>
                          <w:sz w:val="16"/>
                          <w:szCs w:val="16"/>
                        </w:rPr>
                        <w:t>(NINCo)</w:t>
                      </w:r>
                      <w:r w:rsidRPr="004F099B">
                        <w:rPr>
                          <w:color w:val="FFFFFF"/>
                          <w:spacing w:val="-7"/>
                          <w:sz w:val="16"/>
                          <w:szCs w:val="16"/>
                        </w:rPr>
                        <w:t xml:space="preserve"> </w:t>
                      </w:r>
                      <w:r w:rsidRPr="004F099B">
                        <w:rPr>
                          <w:color w:val="FFFFFF"/>
                          <w:sz w:val="16"/>
                          <w:szCs w:val="16"/>
                        </w:rPr>
                        <w:t>gratefully</w:t>
                      </w:r>
                      <w:r w:rsidRPr="004F099B">
                        <w:rPr>
                          <w:color w:val="FFFFFF"/>
                          <w:spacing w:val="-5"/>
                          <w:sz w:val="16"/>
                          <w:szCs w:val="16"/>
                        </w:rPr>
                        <w:t xml:space="preserve"> </w:t>
                      </w:r>
                      <w:r w:rsidRPr="004F099B">
                        <w:rPr>
                          <w:color w:val="FFFFFF"/>
                          <w:sz w:val="16"/>
                          <w:szCs w:val="16"/>
                        </w:rPr>
                        <w:t>acknowledges</w:t>
                      </w:r>
                      <w:r w:rsidRPr="004F099B">
                        <w:rPr>
                          <w:color w:val="FFFFFF"/>
                          <w:spacing w:val="-7"/>
                          <w:sz w:val="16"/>
                          <w:szCs w:val="16"/>
                        </w:rPr>
                        <w:t xml:space="preserve"> </w:t>
                      </w:r>
                      <w:r w:rsidRPr="004F099B">
                        <w:rPr>
                          <w:color w:val="FFFFFF"/>
                          <w:sz w:val="16"/>
                          <w:szCs w:val="16"/>
                        </w:rPr>
                        <w:t>the</w:t>
                      </w:r>
                      <w:r w:rsidRPr="004F099B">
                        <w:rPr>
                          <w:color w:val="FFFFFF"/>
                          <w:spacing w:val="-6"/>
                          <w:sz w:val="16"/>
                          <w:szCs w:val="16"/>
                        </w:rPr>
                        <w:t xml:space="preserve"> </w:t>
                      </w:r>
                      <w:r w:rsidRPr="004F099B">
                        <w:rPr>
                          <w:color w:val="FFFFFF"/>
                          <w:sz w:val="16"/>
                          <w:szCs w:val="16"/>
                        </w:rPr>
                        <w:t>financial</w:t>
                      </w:r>
                      <w:r w:rsidRPr="004F099B">
                        <w:rPr>
                          <w:color w:val="FFFFFF"/>
                          <w:spacing w:val="-6"/>
                          <w:sz w:val="16"/>
                          <w:szCs w:val="16"/>
                        </w:rPr>
                        <w:t xml:space="preserve"> </w:t>
                      </w:r>
                      <w:r w:rsidRPr="004F099B">
                        <w:rPr>
                          <w:color w:val="FFFFFF"/>
                          <w:sz w:val="16"/>
                          <w:szCs w:val="16"/>
                        </w:rPr>
                        <w:t>and</w:t>
                      </w:r>
                      <w:r w:rsidRPr="004F099B">
                        <w:rPr>
                          <w:color w:val="FFFFFF"/>
                          <w:spacing w:val="-7"/>
                          <w:sz w:val="16"/>
                          <w:szCs w:val="16"/>
                        </w:rPr>
                        <w:t xml:space="preserve"> </w:t>
                      </w:r>
                      <w:r w:rsidRPr="004F099B">
                        <w:rPr>
                          <w:color w:val="FFFFFF"/>
                          <w:sz w:val="16"/>
                          <w:szCs w:val="16"/>
                        </w:rPr>
                        <w:t>other</w:t>
                      </w:r>
                      <w:r w:rsidRPr="004F099B">
                        <w:rPr>
                          <w:color w:val="FFFFFF"/>
                          <w:spacing w:val="-6"/>
                          <w:sz w:val="16"/>
                          <w:szCs w:val="16"/>
                        </w:rPr>
                        <w:t xml:space="preserve"> </w:t>
                      </w:r>
                      <w:r w:rsidRPr="004F099B">
                        <w:rPr>
                          <w:color w:val="FFFFFF"/>
                          <w:sz w:val="16"/>
                          <w:szCs w:val="16"/>
                        </w:rPr>
                        <w:t>support</w:t>
                      </w:r>
                      <w:r w:rsidRPr="004F099B">
                        <w:rPr>
                          <w:color w:val="FFFFFF"/>
                          <w:spacing w:val="-5"/>
                          <w:sz w:val="16"/>
                          <w:szCs w:val="16"/>
                        </w:rPr>
                        <w:t xml:space="preserve"> </w:t>
                      </w:r>
                      <w:r w:rsidRPr="004F099B">
                        <w:rPr>
                          <w:color w:val="FFFFFF"/>
                          <w:sz w:val="16"/>
                          <w:szCs w:val="16"/>
                        </w:rPr>
                        <w:t>from</w:t>
                      </w:r>
                      <w:r w:rsidRPr="004F099B">
                        <w:rPr>
                          <w:color w:val="FFFFFF"/>
                          <w:spacing w:val="-6"/>
                          <w:sz w:val="16"/>
                          <w:szCs w:val="16"/>
                        </w:rPr>
                        <w:t xml:space="preserve"> </w:t>
                      </w:r>
                      <w:r w:rsidRPr="004F099B">
                        <w:rPr>
                          <w:color w:val="FFFFFF"/>
                          <w:sz w:val="16"/>
                          <w:szCs w:val="16"/>
                        </w:rPr>
                        <w:t>the</w:t>
                      </w:r>
                      <w:r w:rsidRPr="004F099B">
                        <w:rPr>
                          <w:color w:val="FFFFFF"/>
                          <w:spacing w:val="-6"/>
                          <w:sz w:val="16"/>
                          <w:szCs w:val="16"/>
                        </w:rPr>
                        <w:t xml:space="preserve"> </w:t>
                      </w:r>
                      <w:r w:rsidRPr="004F099B">
                        <w:rPr>
                          <w:color w:val="FFFFFF"/>
                          <w:spacing w:val="-2"/>
                          <w:sz w:val="16"/>
                          <w:szCs w:val="16"/>
                        </w:rPr>
                        <w:t>Australian</w:t>
                      </w:r>
                      <w:r w:rsidR="004F099B" w:rsidRPr="004F099B">
                        <w:rPr>
                          <w:color w:val="FFFFFF"/>
                          <w:spacing w:val="-2"/>
                          <w:sz w:val="16"/>
                          <w:szCs w:val="16"/>
                        </w:rPr>
                        <w:t xml:space="preserve"> </w:t>
                      </w:r>
                      <w:r w:rsidRPr="004F099B">
                        <w:rPr>
                          <w:color w:val="FFFFFF"/>
                          <w:sz w:val="16"/>
                          <w:szCs w:val="16"/>
                        </w:rPr>
                        <w:t>Government Department of</w:t>
                      </w:r>
                      <w:r w:rsidRPr="004F099B">
                        <w:rPr>
                          <w:color w:val="FFFFFF"/>
                          <w:spacing w:val="-1"/>
                          <w:sz w:val="16"/>
                          <w:szCs w:val="16"/>
                        </w:rPr>
                        <w:t xml:space="preserve"> </w:t>
                      </w:r>
                      <w:r w:rsidRPr="004F099B">
                        <w:rPr>
                          <w:color w:val="FFFFFF"/>
                          <w:sz w:val="16"/>
                          <w:szCs w:val="16"/>
                        </w:rPr>
                        <w:t>Health.</w:t>
                      </w:r>
                      <w:r w:rsidRPr="004F099B">
                        <w:rPr>
                          <w:color w:val="FFFFFF"/>
                          <w:spacing w:val="-1"/>
                          <w:sz w:val="16"/>
                          <w:szCs w:val="16"/>
                        </w:rPr>
                        <w:t xml:space="preserve"> </w:t>
                      </w:r>
                      <w:r w:rsidRPr="004F099B">
                        <w:rPr>
                          <w:color w:val="FFFFFF"/>
                          <w:sz w:val="16"/>
                          <w:szCs w:val="16"/>
                        </w:rPr>
                        <w:t>While the Australian</w:t>
                      </w:r>
                      <w:r w:rsidRPr="004F099B">
                        <w:rPr>
                          <w:color w:val="FFFFFF"/>
                          <w:spacing w:val="-1"/>
                          <w:sz w:val="16"/>
                          <w:szCs w:val="16"/>
                        </w:rPr>
                        <w:t xml:space="preserve"> </w:t>
                      </w:r>
                      <w:r w:rsidRPr="004F099B">
                        <w:rPr>
                          <w:color w:val="FFFFFF"/>
                          <w:sz w:val="16"/>
                          <w:szCs w:val="16"/>
                        </w:rPr>
                        <w:t>Government Department of</w:t>
                      </w:r>
                      <w:r w:rsidRPr="004F099B">
                        <w:rPr>
                          <w:color w:val="FFFFFF"/>
                          <w:spacing w:val="-1"/>
                          <w:sz w:val="16"/>
                          <w:szCs w:val="16"/>
                        </w:rPr>
                        <w:t xml:space="preserve"> </w:t>
                      </w:r>
                      <w:r w:rsidRPr="004F099B">
                        <w:rPr>
                          <w:color w:val="FFFFFF"/>
                          <w:sz w:val="16"/>
                          <w:szCs w:val="16"/>
                        </w:rPr>
                        <w:t>Health</w:t>
                      </w:r>
                      <w:r w:rsidRPr="004F099B">
                        <w:rPr>
                          <w:color w:val="FFFFFF"/>
                          <w:spacing w:val="-1"/>
                          <w:sz w:val="16"/>
                          <w:szCs w:val="16"/>
                        </w:rPr>
                        <w:t xml:space="preserve"> </w:t>
                      </w:r>
                      <w:r w:rsidRPr="004F099B">
                        <w:rPr>
                          <w:color w:val="FFFFFF"/>
                          <w:sz w:val="16"/>
                          <w:szCs w:val="16"/>
                        </w:rPr>
                        <w:t>has</w:t>
                      </w:r>
                      <w:r w:rsidRPr="004F099B">
                        <w:rPr>
                          <w:color w:val="FFFFFF"/>
                          <w:spacing w:val="-1"/>
                          <w:sz w:val="16"/>
                          <w:szCs w:val="16"/>
                        </w:rPr>
                        <w:t xml:space="preserve"> </w:t>
                      </w:r>
                      <w:r w:rsidRPr="004F099B">
                        <w:rPr>
                          <w:color w:val="FFFFFF"/>
                          <w:sz w:val="16"/>
                          <w:szCs w:val="16"/>
                        </w:rPr>
                        <w:t>contributed</w:t>
                      </w:r>
                      <w:r w:rsidRPr="004F099B">
                        <w:rPr>
                          <w:color w:val="FFFFFF"/>
                          <w:spacing w:val="-1"/>
                          <w:sz w:val="16"/>
                          <w:szCs w:val="16"/>
                        </w:rPr>
                        <w:t xml:space="preserve"> </w:t>
                      </w:r>
                      <w:r w:rsidRPr="004F099B">
                        <w:rPr>
                          <w:color w:val="FFFFFF"/>
                          <w:sz w:val="16"/>
                          <w:szCs w:val="16"/>
                        </w:rPr>
                        <w:t>to</w:t>
                      </w:r>
                      <w:r w:rsidRPr="004F099B">
                        <w:rPr>
                          <w:color w:val="FFFFFF"/>
                          <w:spacing w:val="-1"/>
                          <w:sz w:val="16"/>
                          <w:szCs w:val="16"/>
                        </w:rPr>
                        <w:t xml:space="preserve"> </w:t>
                      </w:r>
                      <w:r w:rsidRPr="004F099B">
                        <w:rPr>
                          <w:color w:val="FFFFFF"/>
                          <w:sz w:val="16"/>
                          <w:szCs w:val="16"/>
                        </w:rPr>
                        <w:t>the funding of</w:t>
                      </w:r>
                      <w:r w:rsidRPr="004F099B">
                        <w:rPr>
                          <w:color w:val="FFFFFF"/>
                          <w:spacing w:val="-1"/>
                          <w:sz w:val="16"/>
                          <w:szCs w:val="16"/>
                        </w:rPr>
                        <w:t xml:space="preserve"> </w:t>
                      </w:r>
                      <w:r w:rsidRPr="004F099B">
                        <w:rPr>
                          <w:color w:val="FFFFFF"/>
                          <w:sz w:val="16"/>
                          <w:szCs w:val="16"/>
                        </w:rPr>
                        <w:t>this</w:t>
                      </w:r>
                      <w:r w:rsidRPr="004F099B">
                        <w:rPr>
                          <w:color w:val="FFFFFF"/>
                          <w:spacing w:val="-1"/>
                          <w:sz w:val="16"/>
                          <w:szCs w:val="16"/>
                        </w:rPr>
                        <w:t xml:space="preserve"> </w:t>
                      </w:r>
                      <w:r w:rsidRPr="004F099B">
                        <w:rPr>
                          <w:color w:val="FFFFFF"/>
                          <w:sz w:val="16"/>
                          <w:szCs w:val="16"/>
                        </w:rPr>
                        <w:t>material, the information contained in it does not necessarily reflect the views of the Australian Government and is not advice that is provided, or information</w:t>
                      </w:r>
                      <w:r w:rsidRPr="004F099B">
                        <w:rPr>
                          <w:color w:val="FFFFFF"/>
                          <w:spacing w:val="-5"/>
                          <w:sz w:val="16"/>
                          <w:szCs w:val="16"/>
                        </w:rPr>
                        <w:t xml:space="preserve"> </w:t>
                      </w:r>
                      <w:r w:rsidRPr="004F099B">
                        <w:rPr>
                          <w:color w:val="FFFFFF"/>
                          <w:sz w:val="16"/>
                          <w:szCs w:val="16"/>
                        </w:rPr>
                        <w:t>that</w:t>
                      </w:r>
                      <w:r w:rsidRPr="004F099B">
                        <w:rPr>
                          <w:color w:val="FFFFFF"/>
                          <w:spacing w:val="-4"/>
                          <w:sz w:val="16"/>
                          <w:szCs w:val="16"/>
                        </w:rPr>
                        <w:t xml:space="preserve"> </w:t>
                      </w:r>
                      <w:r w:rsidRPr="004F099B">
                        <w:rPr>
                          <w:color w:val="FFFFFF"/>
                          <w:sz w:val="16"/>
                          <w:szCs w:val="16"/>
                        </w:rPr>
                        <w:t>is</w:t>
                      </w:r>
                      <w:r w:rsidRPr="004F099B">
                        <w:rPr>
                          <w:color w:val="FFFFFF"/>
                          <w:spacing w:val="-5"/>
                          <w:sz w:val="16"/>
                          <w:szCs w:val="16"/>
                        </w:rPr>
                        <w:t xml:space="preserve"> </w:t>
                      </w:r>
                      <w:r w:rsidRPr="004F099B">
                        <w:rPr>
                          <w:color w:val="FFFFFF"/>
                          <w:sz w:val="16"/>
                          <w:szCs w:val="16"/>
                        </w:rPr>
                        <w:t>endorsed</w:t>
                      </w:r>
                      <w:r w:rsidRPr="004F099B">
                        <w:rPr>
                          <w:color w:val="FFFFFF"/>
                          <w:spacing w:val="-5"/>
                          <w:sz w:val="16"/>
                          <w:szCs w:val="16"/>
                        </w:rPr>
                        <w:t xml:space="preserve"> </w:t>
                      </w:r>
                      <w:r w:rsidRPr="004F099B">
                        <w:rPr>
                          <w:color w:val="FFFFFF"/>
                          <w:sz w:val="16"/>
                          <w:szCs w:val="16"/>
                        </w:rPr>
                        <w:t>by</w:t>
                      </w:r>
                      <w:r w:rsidRPr="004F099B">
                        <w:rPr>
                          <w:color w:val="FFFFFF"/>
                          <w:spacing w:val="-4"/>
                          <w:sz w:val="16"/>
                          <w:szCs w:val="16"/>
                        </w:rPr>
                        <w:t xml:space="preserve"> </w:t>
                      </w:r>
                      <w:r w:rsidRPr="004F099B">
                        <w:rPr>
                          <w:color w:val="FFFFFF"/>
                          <w:sz w:val="16"/>
                          <w:szCs w:val="16"/>
                        </w:rPr>
                        <w:t>the</w:t>
                      </w:r>
                      <w:r w:rsidRPr="004F099B">
                        <w:rPr>
                          <w:color w:val="FFFFFF"/>
                          <w:spacing w:val="-4"/>
                          <w:sz w:val="16"/>
                          <w:szCs w:val="16"/>
                        </w:rPr>
                        <w:t xml:space="preserve"> </w:t>
                      </w:r>
                      <w:r w:rsidRPr="004F099B">
                        <w:rPr>
                          <w:color w:val="FFFFFF"/>
                          <w:sz w:val="16"/>
                          <w:szCs w:val="16"/>
                        </w:rPr>
                        <w:t>Australian</w:t>
                      </w:r>
                      <w:r w:rsidRPr="004F099B">
                        <w:rPr>
                          <w:color w:val="FFFFFF"/>
                          <w:spacing w:val="-5"/>
                          <w:sz w:val="16"/>
                          <w:szCs w:val="16"/>
                        </w:rPr>
                        <w:t xml:space="preserve"> </w:t>
                      </w:r>
                      <w:r w:rsidRPr="004F099B">
                        <w:rPr>
                          <w:color w:val="FFFFFF"/>
                          <w:sz w:val="16"/>
                          <w:szCs w:val="16"/>
                        </w:rPr>
                        <w:t>Government.</w:t>
                      </w:r>
                      <w:r w:rsidRPr="004F099B">
                        <w:rPr>
                          <w:color w:val="FFFFFF"/>
                          <w:spacing w:val="-5"/>
                          <w:sz w:val="16"/>
                          <w:szCs w:val="16"/>
                        </w:rPr>
                        <w:t xml:space="preserve"> </w:t>
                      </w:r>
                      <w:r w:rsidRPr="004F099B">
                        <w:rPr>
                          <w:color w:val="FFFFFF"/>
                          <w:sz w:val="16"/>
                          <w:szCs w:val="16"/>
                        </w:rPr>
                        <w:t>The</w:t>
                      </w:r>
                      <w:r w:rsidRPr="004F099B">
                        <w:rPr>
                          <w:color w:val="FFFFFF"/>
                          <w:spacing w:val="-4"/>
                          <w:sz w:val="16"/>
                          <w:szCs w:val="16"/>
                        </w:rPr>
                        <w:t xml:space="preserve"> </w:t>
                      </w:r>
                      <w:r w:rsidRPr="004F099B">
                        <w:rPr>
                          <w:color w:val="FFFFFF"/>
                          <w:sz w:val="16"/>
                          <w:szCs w:val="16"/>
                        </w:rPr>
                        <w:t>Australian</w:t>
                      </w:r>
                      <w:r w:rsidRPr="004F099B">
                        <w:rPr>
                          <w:color w:val="FFFFFF"/>
                          <w:spacing w:val="-5"/>
                          <w:sz w:val="16"/>
                          <w:szCs w:val="16"/>
                        </w:rPr>
                        <w:t xml:space="preserve"> </w:t>
                      </w:r>
                      <w:r w:rsidRPr="004F099B">
                        <w:rPr>
                          <w:color w:val="FFFFFF"/>
                          <w:sz w:val="16"/>
                          <w:szCs w:val="16"/>
                        </w:rPr>
                        <w:t>Government</w:t>
                      </w:r>
                      <w:r w:rsidRPr="004F099B">
                        <w:rPr>
                          <w:color w:val="FFFFFF"/>
                          <w:spacing w:val="-4"/>
                          <w:sz w:val="16"/>
                          <w:szCs w:val="16"/>
                        </w:rPr>
                        <w:t xml:space="preserve"> </w:t>
                      </w:r>
                      <w:r w:rsidRPr="004F099B">
                        <w:rPr>
                          <w:color w:val="FFFFFF"/>
                          <w:sz w:val="16"/>
                          <w:szCs w:val="16"/>
                        </w:rPr>
                        <w:t>is</w:t>
                      </w:r>
                      <w:r w:rsidRPr="004F099B">
                        <w:rPr>
                          <w:color w:val="FFFFFF"/>
                          <w:spacing w:val="-5"/>
                          <w:sz w:val="16"/>
                          <w:szCs w:val="16"/>
                        </w:rPr>
                        <w:t xml:space="preserve"> </w:t>
                      </w:r>
                      <w:r w:rsidRPr="004F099B">
                        <w:rPr>
                          <w:color w:val="FFFFFF"/>
                          <w:sz w:val="16"/>
                          <w:szCs w:val="16"/>
                        </w:rPr>
                        <w:t>not</w:t>
                      </w:r>
                      <w:r w:rsidRPr="004F099B">
                        <w:rPr>
                          <w:color w:val="FFFFFF"/>
                          <w:spacing w:val="-4"/>
                          <w:sz w:val="16"/>
                          <w:szCs w:val="16"/>
                        </w:rPr>
                        <w:t xml:space="preserve"> </w:t>
                      </w:r>
                      <w:r w:rsidRPr="004F099B">
                        <w:rPr>
                          <w:color w:val="FFFFFF"/>
                          <w:sz w:val="16"/>
                          <w:szCs w:val="16"/>
                        </w:rPr>
                        <w:t>responsible</w:t>
                      </w:r>
                      <w:r w:rsidRPr="004F099B">
                        <w:rPr>
                          <w:color w:val="FFFFFF"/>
                          <w:spacing w:val="-4"/>
                          <w:sz w:val="16"/>
                          <w:szCs w:val="16"/>
                        </w:rPr>
                        <w:t xml:space="preserve"> </w:t>
                      </w:r>
                      <w:r w:rsidRPr="004F099B">
                        <w:rPr>
                          <w:color w:val="FFFFFF"/>
                          <w:sz w:val="16"/>
                          <w:szCs w:val="16"/>
                        </w:rPr>
                        <w:t>in</w:t>
                      </w:r>
                      <w:r w:rsidRPr="004F099B">
                        <w:rPr>
                          <w:color w:val="FFFFFF"/>
                          <w:spacing w:val="-5"/>
                          <w:sz w:val="16"/>
                          <w:szCs w:val="16"/>
                        </w:rPr>
                        <w:t xml:space="preserve"> </w:t>
                      </w:r>
                      <w:r w:rsidRPr="004F099B">
                        <w:rPr>
                          <w:color w:val="FFFFFF"/>
                          <w:sz w:val="16"/>
                          <w:szCs w:val="16"/>
                        </w:rPr>
                        <w:t>negligence</w:t>
                      </w:r>
                      <w:r w:rsidRPr="004F099B">
                        <w:rPr>
                          <w:color w:val="FFFFFF"/>
                          <w:spacing w:val="-4"/>
                          <w:sz w:val="16"/>
                          <w:szCs w:val="16"/>
                        </w:rPr>
                        <w:t xml:space="preserve"> </w:t>
                      </w:r>
                      <w:r w:rsidRPr="004F099B">
                        <w:rPr>
                          <w:color w:val="FFFFFF"/>
                          <w:sz w:val="16"/>
                          <w:szCs w:val="16"/>
                        </w:rPr>
                        <w:t>or</w:t>
                      </w:r>
                      <w:r w:rsidRPr="004F099B">
                        <w:rPr>
                          <w:color w:val="FFFFFF"/>
                          <w:spacing w:val="-4"/>
                          <w:sz w:val="16"/>
                          <w:szCs w:val="16"/>
                        </w:rPr>
                        <w:t xml:space="preserve"> </w:t>
                      </w:r>
                      <w:r w:rsidRPr="004F099B">
                        <w:rPr>
                          <w:color w:val="FFFFFF"/>
                          <w:sz w:val="16"/>
                          <w:szCs w:val="16"/>
                        </w:rPr>
                        <w:t>otherwise</w:t>
                      </w:r>
                      <w:r w:rsidRPr="004F099B">
                        <w:rPr>
                          <w:color w:val="FFFFFF"/>
                          <w:spacing w:val="-4"/>
                          <w:sz w:val="16"/>
                          <w:szCs w:val="16"/>
                        </w:rPr>
                        <w:t xml:space="preserve"> </w:t>
                      </w:r>
                      <w:r w:rsidRPr="004F099B">
                        <w:rPr>
                          <w:color w:val="FFFFFF"/>
                          <w:sz w:val="16"/>
                          <w:szCs w:val="16"/>
                        </w:rPr>
                        <w:t>for</w:t>
                      </w:r>
                      <w:r w:rsidRPr="004F099B">
                        <w:rPr>
                          <w:color w:val="FFFFFF"/>
                          <w:spacing w:val="-4"/>
                          <w:sz w:val="16"/>
                          <w:szCs w:val="16"/>
                        </w:rPr>
                        <w:t xml:space="preserve"> </w:t>
                      </w:r>
                      <w:r w:rsidRPr="004F099B">
                        <w:rPr>
                          <w:color w:val="FFFFFF"/>
                          <w:sz w:val="16"/>
                          <w:szCs w:val="16"/>
                        </w:rPr>
                        <w:t>any injury, loss or damage however arising from the use or reliance on the information provided herein.</w:t>
                      </w:r>
                    </w:p>
                  </w:txbxContent>
                </v:textbox>
                <w10:wrap anchorx="page" anchory="page"/>
              </v:shape>
            </w:pict>
          </mc:Fallback>
        </mc:AlternateContent>
      </w:r>
      <w:r>
        <w:rPr>
          <w:noProof/>
        </w:rPr>
        <mc:AlternateContent>
          <mc:Choice Requires="wps">
            <w:drawing>
              <wp:anchor distT="0" distB="0" distL="0" distR="0" simplePos="0" relativeHeight="251658268" behindDoc="1" locked="0" layoutInCell="1" allowOverlap="1" wp14:anchorId="08F3B109" wp14:editId="07DB5328">
                <wp:simplePos x="0" y="0"/>
                <wp:positionH relativeFrom="page">
                  <wp:posOffset>3279222</wp:posOffset>
                </wp:positionH>
                <wp:positionV relativeFrom="page">
                  <wp:posOffset>10115573</wp:posOffset>
                </wp:positionV>
                <wp:extent cx="1001394" cy="139700"/>
                <wp:effectExtent l="0" t="0" r="0" b="0"/>
                <wp:wrapNone/>
                <wp:docPr id="77" name="Textbox 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01394" cy="139700"/>
                        </a:xfrm>
                        <a:prstGeom prst="rect">
                          <a:avLst/>
                        </a:prstGeom>
                      </wps:spPr>
                      <wps:txbx>
                        <w:txbxContent>
                          <w:p w14:paraId="416BDA6A" w14:textId="77777777" w:rsidR="00115078" w:rsidRDefault="00115078" w:rsidP="00115078">
                            <w:pPr>
                              <w:spacing w:line="203" w:lineRule="exact"/>
                              <w:ind w:left="20"/>
                              <w:rPr>
                                <w:b/>
                                <w:sz w:val="18"/>
                              </w:rPr>
                            </w:pPr>
                            <w:r>
                              <w:rPr>
                                <w:b/>
                                <w:color w:val="FFFFFF"/>
                                <w:spacing w:val="-2"/>
                                <w:sz w:val="18"/>
                              </w:rPr>
                              <w:t>23042024/23042025</w:t>
                            </w:r>
                          </w:p>
                        </w:txbxContent>
                      </wps:txbx>
                      <wps:bodyPr wrap="square" lIns="0" tIns="0" rIns="0" bIns="0" rtlCol="0">
                        <a:noAutofit/>
                      </wps:bodyPr>
                    </wps:wsp>
                  </a:graphicData>
                </a:graphic>
              </wp:anchor>
            </w:drawing>
          </mc:Choice>
          <mc:Fallback>
            <w:pict>
              <v:shape w14:anchorId="08F3B109" id="Textbox 77" o:spid="_x0000_s1132" type="#_x0000_t202" style="position:absolute;margin-left:258.2pt;margin-top:796.5pt;width:78.85pt;height:11pt;z-index:-25165821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ibuHmAEAACMDAAAOAAAAZHJzL2Uyb0RvYy54bWysUs1uGyEQvlfqOyDu9a6Tqm1WXkdNo1aV&#10;ojZSkgfALHhRF4bOYO/67TuQtV0lt6oXGGD4+H5YXU9+EHuD5CC0crmopTBBQ+fCtpVPj1/ffZKC&#10;kgqdGiCYVh4Myev12zerMTbmAnoYOoOCQQI1Y2xln1Jsqop0b7yiBUQT+NACepV4iduqQzUyuh+q&#10;i7r+UI2AXUTQhoh3b58P5brgW2t0+mktmSSGVjK3VEYs4yaP1Xqlmi2q2Ds901D/wMIrF/jRE9St&#10;Skrs0L2C8k4jENi00OArsNZpUzSwmmX9Qs1Dr6IpWtgciieb6P/B6h/7h3iPIk03MHGARQTFO9C/&#10;iL2pxkjN3JM9pYa4OwudLPo8swTBF9nbw8lPMyWhM1pdLy+v3kuh+Yyrj3UxvDrfjkjpmwEvctFK&#10;5LwKA7W/o5TfV82xZSbz/H5mkqbNJFzXyqtljjFvbaA7sJiR82wl/d4pNFIM3wMblsM/FngsNscC&#10;0/AFyhfJmgJ83iWwrjA4484MOIlCbP41Oeq/16Xr/LfXfwAAAP//AwBQSwMEFAAGAAgAAAAhAIsi&#10;i9jhAAAADQEAAA8AAABkcnMvZG93bnJldi54bWxMj8FOwzAQRO9I/IO1SNyoHWgCDXGqCsEJCZGG&#10;A0cndhOr8TrEbhv+vtsTHHfmaXamWM9uYEczBetRQrIQwAy2XlvsJHzVb3dPwEJUqNXg0Uj4NQHW&#10;5fVVoXLtT1iZ4zZ2jEIw5EpCH+OYcx7a3jgVFn40SN7OT05FOqeO60mdKNwN/F6IjDtlkT70ajQv&#10;vWn324OTsPnG6tX+fDSf1a6ydb0S+J7tpby9mTfPwKKZ4x8Ml/pUHUrq1PgD6sAGCWmSLQklI109&#10;0CpCssdlAqwhKUtSAbws+P8V5RkAAP//AwBQSwECLQAUAAYACAAAACEAtoM4kv4AAADhAQAAEwAA&#10;AAAAAAAAAAAAAAAAAAAAW0NvbnRlbnRfVHlwZXNdLnhtbFBLAQItABQABgAIAAAAIQA4/SH/1gAA&#10;AJQBAAALAAAAAAAAAAAAAAAAAC8BAABfcmVscy8ucmVsc1BLAQItABQABgAIAAAAIQCIibuHmAEA&#10;ACMDAAAOAAAAAAAAAAAAAAAAAC4CAABkcnMvZTJvRG9jLnhtbFBLAQItABQABgAIAAAAIQCLIovY&#10;4QAAAA0BAAAPAAAAAAAAAAAAAAAAAPIDAABkcnMvZG93bnJldi54bWxQSwUGAAAAAAQABADzAAAA&#10;AAUAAAAA&#10;" filled="f" stroked="f">
                <v:textbox inset="0,0,0,0">
                  <w:txbxContent>
                    <w:p w14:paraId="416BDA6A" w14:textId="77777777" w:rsidR="00115078" w:rsidRDefault="00115078" w:rsidP="00115078">
                      <w:pPr>
                        <w:spacing w:line="203" w:lineRule="exact"/>
                        <w:ind w:left="20"/>
                        <w:rPr>
                          <w:b/>
                          <w:sz w:val="18"/>
                        </w:rPr>
                      </w:pPr>
                      <w:r>
                        <w:rPr>
                          <w:b/>
                          <w:color w:val="FFFFFF"/>
                          <w:spacing w:val="-2"/>
                          <w:sz w:val="18"/>
                        </w:rPr>
                        <w:t>23042024/23042025</w:t>
                      </w:r>
                    </w:p>
                  </w:txbxContent>
                </v:textbox>
                <w10:wrap anchorx="page" anchory="page"/>
              </v:shape>
            </w:pict>
          </mc:Fallback>
        </mc:AlternateContent>
      </w:r>
      <w:r>
        <w:rPr>
          <w:noProof/>
        </w:rPr>
        <mc:AlternateContent>
          <mc:Choice Requires="wps">
            <w:drawing>
              <wp:anchor distT="0" distB="0" distL="0" distR="0" simplePos="0" relativeHeight="251658269" behindDoc="1" locked="0" layoutInCell="1" allowOverlap="1" wp14:anchorId="0411D171" wp14:editId="3A9CA076">
                <wp:simplePos x="0" y="0"/>
                <wp:positionH relativeFrom="page">
                  <wp:posOffset>2839114</wp:posOffset>
                </wp:positionH>
                <wp:positionV relativeFrom="page">
                  <wp:posOffset>7304258</wp:posOffset>
                </wp:positionV>
                <wp:extent cx="1932305" cy="152400"/>
                <wp:effectExtent l="0" t="0" r="0" b="0"/>
                <wp:wrapNone/>
                <wp:docPr id="78" name="Textbox 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932305" cy="152400"/>
                        </a:xfrm>
                        <a:prstGeom prst="rect">
                          <a:avLst/>
                        </a:prstGeom>
                      </wps:spPr>
                      <wps:txbx>
                        <w:txbxContent>
                          <w:p w14:paraId="5974DC23" w14:textId="77777777" w:rsidR="00115078" w:rsidRDefault="00115078" w:rsidP="00115078">
                            <w:pPr>
                              <w:pStyle w:val="BodyText"/>
                              <w:spacing w:before="4"/>
                              <w:ind w:left="40"/>
                              <w:rPr>
                                <w:rFonts w:ascii="Times New Roman"/>
                                <w:sz w:val="17"/>
                              </w:rPr>
                            </w:pPr>
                          </w:p>
                        </w:txbxContent>
                      </wps:txbx>
                      <wps:bodyPr wrap="square" lIns="0" tIns="0" rIns="0" bIns="0" rtlCol="0">
                        <a:noAutofit/>
                      </wps:bodyPr>
                    </wps:wsp>
                  </a:graphicData>
                </a:graphic>
              </wp:anchor>
            </w:drawing>
          </mc:Choice>
          <mc:Fallback>
            <w:pict>
              <v:shape w14:anchorId="0411D171" id="Textbox 78" o:spid="_x0000_s1133" type="#_x0000_t202" style="position:absolute;margin-left:223.55pt;margin-top:575.15pt;width:152.15pt;height:12pt;z-index:-251658211;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GRermQEAACMDAAAOAAAAZHJzL2Uyb0RvYy54bWysUt1u2yAUvp/Ud0DcLzjuOq1WnGprtWlS&#10;tVVq9wAEQ4xmOIxDYuftd6BOMnV3VW/gAIeP74fVzeQGttcRLfiWLxcVZ9or6KzftvzX09f3nzjD&#10;JH0nB/C65QeN/GZ98W41hkbX0MPQ6cgIxGMzhpb3KYVGCFS9dhIXELSnQwPRyUTLuBVdlCOhu0HU&#10;VfVRjBC7EEFpRNq9ez7k64JvjFbppzGoExtaTtxSGWMZN3kU65VstlGG3qqZhnwFCyetp0dPUHcy&#10;SbaL9j8oZ1UEBJMWCpwAY6zSRQOpWVYv1Dz2MuiihczBcLIJ3w5W/dg/hofI0vQFJgqwiMBwD+o3&#10;kjdiDNjMPdlTbJC6s9DJRJdnksDoInl7OPmpp8RURru+rC+rK84UnS2v6g9VMVycb4eI6ZsGx3LR&#10;8kh5FQZyf48pvy+bY8tM5vn9zCRNm4nZruXXdY4xb22gO5CYkfJsOf7Zyag5G757MiyHfyzisdgc&#10;i5iGWyhfJGvy8HmXwNjC4Iw7M6AkCrH51+So/12XrvPfXv8FAAD//wMAUEsDBBQABgAIAAAAIQBX&#10;w4rN4QAAAA0BAAAPAAAAZHJzL2Rvd25yZXYueG1sTI/BTsMwDIbvSLxDZCRuLCnrVihNpwnBCQnR&#10;lQPHtPHaaI1Tmmwrb092gqP9f/r9udjMdmAnnLxxJCFZCGBIrdOGOgmf9evdAzAfFGk1OEIJP+hh&#10;U15fFSrX7kwVnnahY7GEfK4k9CGMOee+7dEqv3AjUsz2brIqxHHquJ7UOZbbgd8LseZWGYoXejXi&#10;c4/tYXe0ErZfVL2Y7/fmo9pXpq4fBb2tD1Le3szbJ2AB5/AHw0U/qkMZnRp3JO3ZICFNsySiMUhW&#10;YgksItkqSYE1l1WWLoGXBf//RfkLAAD//wMAUEsBAi0AFAAGAAgAAAAhALaDOJL+AAAA4QEAABMA&#10;AAAAAAAAAAAAAAAAAAAAAFtDb250ZW50X1R5cGVzXS54bWxQSwECLQAUAAYACAAAACEAOP0h/9YA&#10;AACUAQAACwAAAAAAAAAAAAAAAAAvAQAAX3JlbHMvLnJlbHNQSwECLQAUAAYACAAAACEAQBkXq5kB&#10;AAAjAwAADgAAAAAAAAAAAAAAAAAuAgAAZHJzL2Uyb0RvYy54bWxQSwECLQAUAAYACAAAACEAV8OK&#10;zeEAAAANAQAADwAAAAAAAAAAAAAAAADzAwAAZHJzL2Rvd25yZXYueG1sUEsFBgAAAAAEAAQA8wAA&#10;AAEFAAAAAA==&#10;" filled="f" stroked="f">
                <v:textbox inset="0,0,0,0">
                  <w:txbxContent>
                    <w:p w14:paraId="5974DC23" w14:textId="77777777" w:rsidR="00115078" w:rsidRDefault="00115078" w:rsidP="00115078">
                      <w:pPr>
                        <w:pStyle w:val="BodyText"/>
                        <w:spacing w:before="4"/>
                        <w:ind w:left="40"/>
                        <w:rPr>
                          <w:rFonts w:ascii="Times New Roman"/>
                          <w:sz w:val="17"/>
                        </w:rPr>
                      </w:pPr>
                    </w:p>
                  </w:txbxContent>
                </v:textbox>
                <w10:wrap anchorx="page" anchory="page"/>
              </v:shape>
            </w:pict>
          </mc:Fallback>
        </mc:AlternateContent>
      </w:r>
    </w:p>
    <w:p w14:paraId="105ECA63" w14:textId="25BEAC3F" w:rsidR="008B0691" w:rsidRPr="0031473F" w:rsidRDefault="008B0691" w:rsidP="00835882">
      <w:pPr>
        <w:widowControl/>
        <w:spacing w:after="0"/>
        <w:textAlignment w:val="center"/>
        <w:rPr>
          <w:rFonts w:cs="Calibri"/>
        </w:rPr>
      </w:pPr>
    </w:p>
    <w:sectPr w:rsidR="008B0691" w:rsidRPr="0031473F" w:rsidSect="008B5B35">
      <w:headerReference w:type="even" r:id="rId261"/>
      <w:headerReference w:type="default" r:id="rId262"/>
      <w:headerReference w:type="first" r:id="rId263"/>
      <w:footerReference w:type="first" r:id="rId264"/>
      <w:type w:val="continuous"/>
      <w:pgSz w:w="11906" w:h="16838"/>
      <w:pgMar w:top="2013" w:right="1440" w:bottom="1985" w:left="1157" w:header="708" w:footer="37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FAD2CD" w14:textId="77777777" w:rsidR="000D23C8" w:rsidRDefault="000D23C8" w:rsidP="00426158">
      <w:pPr>
        <w:spacing w:after="0"/>
      </w:pPr>
      <w:r>
        <w:separator/>
      </w:r>
    </w:p>
  </w:endnote>
  <w:endnote w:type="continuationSeparator" w:id="0">
    <w:p w14:paraId="0769A80F" w14:textId="77777777" w:rsidR="000D23C8" w:rsidRDefault="000D23C8" w:rsidP="00426158">
      <w:pPr>
        <w:spacing w:after="0"/>
      </w:pPr>
      <w:r>
        <w:continuationSeparator/>
      </w:r>
    </w:p>
  </w:endnote>
  <w:endnote w:type="continuationNotice" w:id="1">
    <w:p w14:paraId="52D4C447" w14:textId="77777777" w:rsidR="000D23C8" w:rsidRDefault="000D23C8">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Roboto">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000247B" w:usb2="00000009" w:usb3="00000000" w:csb0="000001FF" w:csb1="00000000"/>
  </w:font>
  <w:font w:name="Karla">
    <w:charset w:val="00"/>
    <w:family w:val="auto"/>
    <w:pitch w:val="variable"/>
    <w:sig w:usb0="A00000EF" w:usb1="4000205B" w:usb2="00000000" w:usb3="00000000" w:csb0="00000093" w:csb1="00000000"/>
  </w:font>
  <w:font w:name="Arial">
    <w:panose1 w:val="020B0604020202020204"/>
    <w:charset w:val="00"/>
    <w:family w:val="swiss"/>
    <w:pitch w:val="variable"/>
    <w:sig w:usb0="E0002EFF" w:usb1="C000785B" w:usb2="00000009" w:usb3="00000000" w:csb0="000001FF" w:csb1="00000000"/>
  </w:font>
  <w:font w:name="Calibri (Body)">
    <w:altName w:val="Calibri"/>
    <w:charset w:val="00"/>
    <w:family w:val="roman"/>
    <w:pitch w:val="default"/>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Neris Light">
    <w:panose1 w:val="00000000000000000000"/>
    <w:charset w:val="4D"/>
    <w:family w:val="auto"/>
    <w:notTrueType/>
    <w:pitch w:val="variable"/>
    <w:sig w:usb0="00000207" w:usb1="00000000" w:usb2="00000000" w:usb3="00000000" w:csb0="00000097" w:csb1="00000000"/>
  </w:font>
  <w:font w:name="Yu Mincho">
    <w:charset w:val="80"/>
    <w:family w:val="roman"/>
    <w:pitch w:val="variable"/>
    <w:sig w:usb0="800002E7" w:usb1="2AC7FCFF" w:usb2="00000012" w:usb3="00000000" w:csb0="0002009F" w:csb1="00000000"/>
  </w:font>
  <w:font w:name="Raleway">
    <w:charset w:val="00"/>
    <w:family w:val="auto"/>
    <w:pitch w:val="variable"/>
    <w:sig w:usb0="A00002FF" w:usb1="5000205B" w:usb2="00000000" w:usb3="00000000" w:csb0="00000197" w:csb1="00000000"/>
  </w:font>
  <w:font w:name="Canva Sans">
    <w:panose1 w:val="00000000000000000000"/>
    <w:charset w:val="00"/>
    <w:family w:val="roman"/>
    <w:notTrueType/>
    <w:pitch w:val="default"/>
  </w:font>
  <w:font w:name="Aptos">
    <w:charset w:val="00"/>
    <w:family w:val="swiss"/>
    <w:pitch w:val="variable"/>
    <w:sig w:usb0="20000287" w:usb1="00000003" w:usb2="00000000" w:usb3="00000000" w:csb0="0000019F" w:csb1="00000000"/>
  </w:font>
  <w:font w:name="Dreaming Outloud Pro">
    <w:charset w:val="00"/>
    <w:family w:val="script"/>
    <w:pitch w:val="variable"/>
    <w:sig w:usb0="800000EF" w:usb1="0000000A" w:usb2="00000008"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n-ea">
    <w:panose1 w:val="00000000000000000000"/>
    <w:charset w:val="00"/>
    <w:family w:val="roman"/>
    <w:notTrueType/>
    <w:pitch w:val="default"/>
  </w:font>
  <w:font w:name="+mn-cs">
    <w:panose1 w:val="00000000000000000000"/>
    <w:charset w:val="00"/>
    <w:family w:val="roman"/>
    <w:notTrueType/>
    <w:pitch w:val="default"/>
  </w:font>
  <w:font w:name="Segoe UI Emoji">
    <w:panose1 w:val="020B0502040204020203"/>
    <w:charset w:val="00"/>
    <w:family w:val="swiss"/>
    <w:pitch w:val="variable"/>
    <w:sig w:usb0="00000003" w:usb1="02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Aptos Light">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B30BE" w14:textId="6420F5DE" w:rsidR="00DD75E0" w:rsidRDefault="00DD75E0" w:rsidP="00DD75E0">
    <w:pPr>
      <w:pStyle w:val="Footer"/>
      <w:spacing w:after="120"/>
      <w:rPr>
        <w:b/>
        <w:bCs/>
        <w:color w:val="8B8B8B" w:themeColor="accent6" w:themeTint="99"/>
        <w:sz w:val="16"/>
        <w:szCs w:val="16"/>
      </w:rPr>
    </w:pPr>
    <w:r w:rsidRPr="00393141">
      <w:rPr>
        <w:noProof/>
        <w14:ligatures w14:val="standardContextual"/>
      </w:rPr>
      <mc:AlternateContent>
        <mc:Choice Requires="wps">
          <w:drawing>
            <wp:anchor distT="0" distB="0" distL="114300" distR="114300" simplePos="0" relativeHeight="251658246" behindDoc="0" locked="0" layoutInCell="1" allowOverlap="1" wp14:anchorId="0AEEF1C7" wp14:editId="0BBE0EF3">
              <wp:simplePos x="0" y="0"/>
              <wp:positionH relativeFrom="column">
                <wp:posOffset>0</wp:posOffset>
              </wp:positionH>
              <wp:positionV relativeFrom="paragraph">
                <wp:posOffset>-165456</wp:posOffset>
              </wp:positionV>
              <wp:extent cx="5809615" cy="0"/>
              <wp:effectExtent l="0" t="0" r="6985" b="12700"/>
              <wp:wrapNone/>
              <wp:docPr id="1379367288" name="Straight Connector 1"/>
              <wp:cNvGraphicFramePr/>
              <a:graphic xmlns:a="http://schemas.openxmlformats.org/drawingml/2006/main">
                <a:graphicData uri="http://schemas.microsoft.com/office/word/2010/wordprocessingShape">
                  <wps:wsp>
                    <wps:cNvCnPr/>
                    <wps:spPr>
                      <a:xfrm>
                        <a:off x="0" y="0"/>
                        <a:ext cx="5809615"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rto="http://schemas.microsoft.com/office/word/2006/arto">
          <w:pict w14:anchorId="573E897C">
            <v:line id="Straight Connector 1" style="position:absolute;z-index:25165824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spid="_x0000_s1026" strokecolor="#032c4f [3213]" strokeweight=".5pt" from="0,-13.05pt" to="457.45pt,-13.05pt" w14:anchorId="0CBABD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fSyhsgEAANQDAAAOAAAAZHJzL2Uyb0RvYy54bWysU01v2zAMvQ/YfxB0X2QXaNEZcXpo0V2G&#10;rdjHD1BlKhYgiYKkxc6/H6UkdrEOGDbsQosU3yP5RG/vZmfZAWIy6HvebhrOwCscjN/3/Pu3x3e3&#10;nKUs/SAteuj5ERK/2719s51CB1c4oh0gMiLxqZtCz8ecQydEUiM4mTYYwNOlxuhkJjfuxRDlROzO&#10;iqumuRETxiFEVJASRR9Ol3xX+bUGlT9rnSAz23PqLVcbq30uVuy2sttHGUajzm3If+jCSeOp6EL1&#10;ILNkP6J5ReWMiphQ541CJ1Bro6DOQNO0zS/TfB1lgDoLiZPCIlP6f7Tq0+HeP0WSYQqpS+Eplilm&#10;HV35Un9srmIdF7FgzkxR8Pq2eX/TXnOmLndiBYaY8gdAx8qh59b4Mofs5OFjylSMUi8pJWx9sQmt&#10;GR6NtdUpGwD3NrKDpLfLc1veinAvssgrSLG2Xk/5aOHE+gU0MwM129bqdatWTqkU+HzhtZ6yC0xT&#10;Bwuw+TPwnF+gUDfub8ALolZGnxewMx7j76qvUuhT/kWB09xFgmccjvVRqzS0OlW585qX3XzpV/j6&#10;M+5+AgAA//8DAFBLAwQUAAYACAAAACEAdRhYpd4AAAAIAQAADwAAAGRycy9kb3ducmV2LnhtbEyP&#10;QUvDQBCF74L/YRnBi7SbVA02ZlMk0IsHwUaKx212mg1mZ0N22qT/3hUEPb55w3vfKzaz68UZx9B5&#10;UpAuExBIjTcdtQo+6u3iCURgTUb3nlDBBQNsyuurQufGT/SO5x23IoZQyLUCyzzkUobGotNh6Qek&#10;6B396DRHObbSjHqK4a6XqyTJpNMdxQarB6wsNl+7k1Pw2d7db/c11VPFb8fMzpf962Ol1O3N/PIM&#10;gnHmv2f4wY/oUEamgz+RCaJXEIewgsUqS0FEe50+rEEcfi+yLOT/AeU3AAAA//8DAFBLAQItABQA&#10;BgAIAAAAIQC2gziS/gAAAOEBAAATAAAAAAAAAAAAAAAAAAAAAABbQ29udGVudF9UeXBlc10ueG1s&#10;UEsBAi0AFAAGAAgAAAAhADj9If/WAAAAlAEAAAsAAAAAAAAAAAAAAAAALwEAAF9yZWxzLy5yZWxz&#10;UEsBAi0AFAAGAAgAAAAhABB9LKGyAQAA1AMAAA4AAAAAAAAAAAAAAAAALgIAAGRycy9lMm9Eb2Mu&#10;eG1sUEsBAi0AFAAGAAgAAAAhAHUYWKXeAAAACAEAAA8AAAAAAAAAAAAAAAAADAQAAGRycy9kb3du&#10;cmV2LnhtbFBLBQYAAAAABAAEAPMAAAAXBQAAAAA=&#10;">
              <v:stroke joinstyle="miter"/>
            </v:line>
          </w:pict>
        </mc:Fallback>
      </mc:AlternateContent>
    </w:r>
    <w:r w:rsidRPr="00393141">
      <w:rPr>
        <w:color w:val="8B8B8B" w:themeColor="accent6" w:themeTint="99"/>
        <w:sz w:val="16"/>
        <w:szCs w:val="16"/>
      </w:rPr>
      <w:t>Version 1.0</w:t>
    </w:r>
    <w:r>
      <w:rPr>
        <w:color w:val="8B8B8B" w:themeColor="accent6" w:themeTint="99"/>
        <w:sz w:val="16"/>
        <w:szCs w:val="16"/>
      </w:rPr>
      <w:tab/>
    </w:r>
    <w:r w:rsidR="00EA5530">
      <w:rPr>
        <w:rFonts w:cs="Calibri"/>
        <w:color w:val="8B8B8B" w:themeColor="accent6" w:themeTint="99"/>
        <w:sz w:val="16"/>
        <w:szCs w:val="16"/>
      </w:rPr>
      <w:t>June</w:t>
    </w:r>
    <w:r w:rsidR="004B2367">
      <w:rPr>
        <w:rFonts w:cs="Calibri"/>
        <w:color w:val="8B8B8B" w:themeColor="accent6" w:themeTint="99"/>
        <w:sz w:val="16"/>
        <w:szCs w:val="16"/>
      </w:rPr>
      <w:t xml:space="preserve"> 202</w:t>
    </w:r>
    <w:r w:rsidR="00C15990">
      <w:rPr>
        <w:rFonts w:cs="Calibri"/>
        <w:color w:val="8B8B8B" w:themeColor="accent6" w:themeTint="99"/>
        <w:sz w:val="16"/>
        <w:szCs w:val="16"/>
      </w:rPr>
      <w:t>5</w:t>
    </w:r>
    <w:r>
      <w:rPr>
        <w:rFonts w:cs="Calibri"/>
        <w:color w:val="8B8B8B" w:themeColor="accent6" w:themeTint="99"/>
        <w:sz w:val="16"/>
        <w:szCs w:val="16"/>
      </w:rPr>
      <w:tab/>
    </w:r>
    <w:r w:rsidRPr="009048BB">
      <w:rPr>
        <w:color w:val="8B8B8B" w:themeColor="accent6" w:themeTint="99"/>
        <w:sz w:val="16"/>
        <w:szCs w:val="16"/>
        <w:lang w:val="en-GB"/>
      </w:rPr>
      <w:t xml:space="preserve">Page </w:t>
    </w:r>
    <w:r w:rsidRPr="009048BB">
      <w:rPr>
        <w:color w:val="8B8B8B" w:themeColor="accent6" w:themeTint="99"/>
        <w:sz w:val="16"/>
        <w:szCs w:val="16"/>
        <w:lang w:val="en-GB"/>
      </w:rPr>
      <w:fldChar w:fldCharType="begin"/>
    </w:r>
    <w:r w:rsidRPr="009048BB">
      <w:rPr>
        <w:color w:val="8B8B8B" w:themeColor="accent6" w:themeTint="99"/>
        <w:sz w:val="16"/>
        <w:szCs w:val="16"/>
        <w:lang w:val="en-GB"/>
      </w:rPr>
      <w:instrText xml:space="preserve"> PAGE </w:instrText>
    </w:r>
    <w:r w:rsidRPr="009048BB">
      <w:rPr>
        <w:color w:val="8B8B8B" w:themeColor="accent6" w:themeTint="99"/>
        <w:sz w:val="16"/>
        <w:szCs w:val="16"/>
        <w:lang w:val="en-GB"/>
      </w:rPr>
      <w:fldChar w:fldCharType="separate"/>
    </w:r>
    <w:r>
      <w:rPr>
        <w:color w:val="8B8B8B" w:themeColor="accent6" w:themeTint="99"/>
        <w:sz w:val="16"/>
        <w:szCs w:val="16"/>
        <w:lang w:val="en-GB"/>
      </w:rPr>
      <w:t>6</w:t>
    </w:r>
    <w:r w:rsidRPr="009048BB">
      <w:rPr>
        <w:color w:val="8B8B8B" w:themeColor="accent6" w:themeTint="99"/>
        <w:sz w:val="16"/>
        <w:szCs w:val="16"/>
        <w:lang w:val="en-GB"/>
      </w:rPr>
      <w:fldChar w:fldCharType="end"/>
    </w:r>
    <w:r w:rsidRPr="009048BB">
      <w:rPr>
        <w:color w:val="8B8B8B" w:themeColor="accent6" w:themeTint="99"/>
        <w:sz w:val="16"/>
        <w:szCs w:val="16"/>
        <w:lang w:val="en-GB"/>
      </w:rPr>
      <w:t xml:space="preserve"> of </w:t>
    </w:r>
    <w:r w:rsidRPr="009048BB">
      <w:rPr>
        <w:color w:val="8B8B8B" w:themeColor="accent6" w:themeTint="99"/>
        <w:sz w:val="16"/>
        <w:szCs w:val="16"/>
        <w:lang w:val="en-GB"/>
      </w:rPr>
      <w:fldChar w:fldCharType="begin"/>
    </w:r>
    <w:r w:rsidRPr="009048BB">
      <w:rPr>
        <w:color w:val="8B8B8B" w:themeColor="accent6" w:themeTint="99"/>
        <w:sz w:val="16"/>
        <w:szCs w:val="16"/>
        <w:lang w:val="en-GB"/>
      </w:rPr>
      <w:instrText xml:space="preserve"> NUMPAGES </w:instrText>
    </w:r>
    <w:r w:rsidRPr="009048BB">
      <w:rPr>
        <w:color w:val="8B8B8B" w:themeColor="accent6" w:themeTint="99"/>
        <w:sz w:val="16"/>
        <w:szCs w:val="16"/>
        <w:lang w:val="en-GB"/>
      </w:rPr>
      <w:fldChar w:fldCharType="separate"/>
    </w:r>
    <w:r>
      <w:rPr>
        <w:color w:val="8B8B8B" w:themeColor="accent6" w:themeTint="99"/>
        <w:sz w:val="16"/>
        <w:szCs w:val="16"/>
        <w:lang w:val="en-GB"/>
      </w:rPr>
      <w:t>44</w:t>
    </w:r>
    <w:r w:rsidRPr="009048BB">
      <w:rPr>
        <w:color w:val="8B8B8B" w:themeColor="accent6" w:themeTint="99"/>
        <w:sz w:val="16"/>
        <w:szCs w:val="16"/>
        <w:lang w:val="en-GB"/>
      </w:rPr>
      <w:fldChar w:fldCharType="end"/>
    </w:r>
    <w:r w:rsidRPr="009048BB">
      <w:rPr>
        <w:b/>
        <w:bCs/>
        <w:color w:val="8B8B8B" w:themeColor="accent6" w:themeTint="99"/>
        <w:sz w:val="16"/>
        <w:szCs w:val="16"/>
      </w:rPr>
      <w:t xml:space="preserve"> </w:t>
    </w:r>
  </w:p>
  <w:p w14:paraId="3F99D0E0" w14:textId="44611943" w:rsidR="00DD75E0" w:rsidRPr="00C0403C" w:rsidRDefault="00DD75E0" w:rsidP="00DD75E0">
    <w:pPr>
      <w:pStyle w:val="Footer"/>
      <w:rPr>
        <w:color w:val="8B8B8B" w:themeColor="accent6" w:themeTint="99"/>
      </w:rPr>
    </w:pPr>
    <w:r w:rsidRPr="009048BB">
      <w:rPr>
        <w:rFonts w:cs="Calibri"/>
        <w:color w:val="8B8B8B" w:themeColor="accent6" w:themeTint="99"/>
        <w:sz w:val="16"/>
        <w:szCs w:val="16"/>
      </w:rPr>
      <w:t xml:space="preserve">Printed copies of this document are uncontrolled </w:t>
    </w:r>
    <w:r>
      <w:rPr>
        <w:rFonts w:cs="Calibri"/>
        <w:color w:val="8B8B8B" w:themeColor="accent6" w:themeTint="99"/>
        <w:sz w:val="16"/>
        <w:szCs w:val="16"/>
      </w:rPr>
      <w:tab/>
    </w:r>
    <w:r>
      <w:rPr>
        <w:rFonts w:cs="Calibri"/>
        <w:color w:val="8B8B8B" w:themeColor="accent6" w:themeTint="99"/>
        <w:sz w:val="16"/>
        <w:szCs w:val="16"/>
      </w:rPr>
      <w:tab/>
    </w:r>
    <w:r w:rsidR="00ED7CA5">
      <w:rPr>
        <w:rFonts w:cs="Calibri"/>
        <w:color w:val="8B8B8B" w:themeColor="accent6" w:themeTint="99"/>
        <w:sz w:val="16"/>
        <w:szCs w:val="16"/>
      </w:rPr>
      <w:t>CCM</w:t>
    </w:r>
    <w:r>
      <w:rPr>
        <w:rFonts w:cs="Calibri"/>
        <w:color w:val="8B8B8B" w:themeColor="accent6" w:themeTint="99"/>
        <w:sz w:val="16"/>
        <w:szCs w:val="16"/>
      </w:rPr>
      <w:t xml:space="preserve"> – Quality Improvement </w:t>
    </w:r>
    <w:r w:rsidR="00ED7CA5">
      <w:rPr>
        <w:rFonts w:cs="Calibri"/>
        <w:color w:val="8B8B8B" w:themeColor="accent6" w:themeTint="99"/>
        <w:sz w:val="16"/>
        <w:szCs w:val="16"/>
      </w:rPr>
      <w:t>Workbook</w:t>
    </w:r>
  </w:p>
  <w:p w14:paraId="37725F12" w14:textId="77777777" w:rsidR="00DD75E0" w:rsidRDefault="00DD75E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68368D" w14:textId="3D274D0E" w:rsidR="00266F4D" w:rsidRDefault="00266F4D" w:rsidP="00D7345C">
    <w:pPr>
      <w:pStyle w:val="Footer"/>
      <w:spacing w:after="120"/>
      <w:rPr>
        <w:b/>
        <w:bCs/>
        <w:color w:val="8B8B8B" w:themeColor="accent6" w:themeTint="99"/>
        <w:sz w:val="16"/>
        <w:szCs w:val="16"/>
      </w:rPr>
    </w:pPr>
    <w:r w:rsidRPr="000F422C">
      <w:rPr>
        <w:noProof/>
        <w14:ligatures w14:val="standardContextual"/>
      </w:rPr>
      <mc:AlternateContent>
        <mc:Choice Requires="wps">
          <w:drawing>
            <wp:anchor distT="0" distB="0" distL="114300" distR="114300" simplePos="0" relativeHeight="251658248" behindDoc="0" locked="0" layoutInCell="1" allowOverlap="1" wp14:anchorId="1810DFB1" wp14:editId="5A6237AE">
              <wp:simplePos x="0" y="0"/>
              <wp:positionH relativeFrom="column">
                <wp:posOffset>0</wp:posOffset>
              </wp:positionH>
              <wp:positionV relativeFrom="paragraph">
                <wp:posOffset>-165456</wp:posOffset>
              </wp:positionV>
              <wp:extent cx="5809615" cy="0"/>
              <wp:effectExtent l="0" t="0" r="6985" b="12700"/>
              <wp:wrapNone/>
              <wp:docPr id="368033108" name="Straight Connector 1"/>
              <wp:cNvGraphicFramePr/>
              <a:graphic xmlns:a="http://schemas.openxmlformats.org/drawingml/2006/main">
                <a:graphicData uri="http://schemas.microsoft.com/office/word/2010/wordprocessingShape">
                  <wps:wsp>
                    <wps:cNvCnPr/>
                    <wps:spPr>
                      <a:xfrm>
                        <a:off x="0" y="0"/>
                        <a:ext cx="5809615"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rto="http://schemas.microsoft.com/office/word/2006/arto">
          <w:pict w14:anchorId="7E3BA84C">
            <v:line id="Straight Connector 1" style="position:absolute;z-index:25165824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spid="_x0000_s1026" strokecolor="#032c4f [3213]" strokeweight=".5pt" from="0,-13.05pt" to="457.45pt,-13.05pt" w14:anchorId="0F8FD2B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fSyhsgEAANQDAAAOAAAAZHJzL2Uyb0RvYy54bWysU01v2zAMvQ/YfxB0X2QXaNEZcXpo0V2G&#10;rdjHD1BlKhYgiYKkxc6/H6UkdrEOGDbsQosU3yP5RG/vZmfZAWIy6HvebhrOwCscjN/3/Pu3x3e3&#10;nKUs/SAteuj5ERK/2719s51CB1c4oh0gMiLxqZtCz8ecQydEUiM4mTYYwNOlxuhkJjfuxRDlROzO&#10;iqumuRETxiFEVJASRR9Ol3xX+bUGlT9rnSAz23PqLVcbq30uVuy2sttHGUajzm3If+jCSeOp6EL1&#10;ILNkP6J5ReWMiphQ541CJ1Bro6DOQNO0zS/TfB1lgDoLiZPCIlP6f7Tq0+HeP0WSYQqpS+Eplilm&#10;HV35Un9srmIdF7FgzkxR8Pq2eX/TXnOmLndiBYaY8gdAx8qh59b4Mofs5OFjylSMUi8pJWx9sQmt&#10;GR6NtdUpGwD3NrKDpLfLc1veinAvssgrSLG2Xk/5aOHE+gU0MwM129bqdatWTqkU+HzhtZ6yC0xT&#10;Bwuw+TPwnF+gUDfub8ALolZGnxewMx7j76qvUuhT/kWB09xFgmccjvVRqzS0OlW585qX3XzpV/j6&#10;M+5+AgAA//8DAFBLAwQUAAYACAAAACEAdRhYpd4AAAAIAQAADwAAAGRycy9kb3ducmV2LnhtbEyP&#10;QUvDQBCF74L/YRnBi7SbVA02ZlMk0IsHwUaKx212mg1mZ0N22qT/3hUEPb55w3vfKzaz68UZx9B5&#10;UpAuExBIjTcdtQo+6u3iCURgTUb3nlDBBQNsyuurQufGT/SO5x23IoZQyLUCyzzkUobGotNh6Qek&#10;6B396DRHObbSjHqK4a6XqyTJpNMdxQarB6wsNl+7k1Pw2d7db/c11VPFb8fMzpf962Ol1O3N/PIM&#10;gnHmv2f4wY/oUEamgz+RCaJXEIewgsUqS0FEe50+rEEcfi+yLOT/AeU3AAAA//8DAFBLAQItABQA&#10;BgAIAAAAIQC2gziS/gAAAOEBAAATAAAAAAAAAAAAAAAAAAAAAABbQ29udGVudF9UeXBlc10ueG1s&#10;UEsBAi0AFAAGAAgAAAAhADj9If/WAAAAlAEAAAsAAAAAAAAAAAAAAAAALwEAAF9yZWxzLy5yZWxz&#10;UEsBAi0AFAAGAAgAAAAhABB9LKGyAQAA1AMAAA4AAAAAAAAAAAAAAAAALgIAAGRycy9lMm9Eb2Mu&#10;eG1sUEsBAi0AFAAGAAgAAAAhAHUYWKXeAAAACAEAAA8AAAAAAAAAAAAAAAAADAQAAGRycy9kb3du&#10;cmV2LnhtbFBLBQYAAAAABAAEAPMAAAAXBQAAAAA=&#10;">
              <v:stroke joinstyle="miter"/>
            </v:line>
          </w:pict>
        </mc:Fallback>
      </mc:AlternateContent>
    </w:r>
    <w:r w:rsidRPr="000F422C">
      <w:rPr>
        <w:color w:val="8B8B8B" w:themeColor="accent6" w:themeTint="99"/>
        <w:sz w:val="16"/>
        <w:szCs w:val="16"/>
      </w:rPr>
      <w:t>Version 1.0</w:t>
    </w:r>
    <w:r>
      <w:rPr>
        <w:color w:val="8B8B8B" w:themeColor="accent6" w:themeTint="99"/>
        <w:sz w:val="16"/>
        <w:szCs w:val="16"/>
      </w:rPr>
      <w:tab/>
    </w:r>
    <w:r w:rsidR="006A517A">
      <w:rPr>
        <w:rFonts w:cs="Calibri"/>
        <w:color w:val="8B8B8B" w:themeColor="accent6" w:themeTint="99"/>
        <w:sz w:val="16"/>
        <w:szCs w:val="16"/>
      </w:rPr>
      <w:t>June 2025</w:t>
    </w:r>
    <w:r>
      <w:rPr>
        <w:rFonts w:cs="Calibri"/>
        <w:color w:val="8B8B8B" w:themeColor="accent6" w:themeTint="99"/>
        <w:sz w:val="16"/>
        <w:szCs w:val="16"/>
      </w:rPr>
      <w:tab/>
    </w:r>
    <w:r w:rsidRPr="009048BB">
      <w:rPr>
        <w:color w:val="8B8B8B" w:themeColor="accent6" w:themeTint="99"/>
        <w:sz w:val="16"/>
        <w:szCs w:val="16"/>
        <w:lang w:val="en-GB"/>
      </w:rPr>
      <w:t xml:space="preserve">Page </w:t>
    </w:r>
    <w:r w:rsidRPr="009048BB">
      <w:rPr>
        <w:color w:val="8B8B8B" w:themeColor="accent6" w:themeTint="99"/>
        <w:sz w:val="16"/>
        <w:szCs w:val="16"/>
        <w:lang w:val="en-GB"/>
      </w:rPr>
      <w:fldChar w:fldCharType="begin"/>
    </w:r>
    <w:r w:rsidRPr="009048BB">
      <w:rPr>
        <w:color w:val="8B8B8B" w:themeColor="accent6" w:themeTint="99"/>
        <w:sz w:val="16"/>
        <w:szCs w:val="16"/>
        <w:lang w:val="en-GB"/>
      </w:rPr>
      <w:instrText xml:space="preserve"> PAGE </w:instrText>
    </w:r>
    <w:r w:rsidRPr="009048BB">
      <w:rPr>
        <w:color w:val="8B8B8B" w:themeColor="accent6" w:themeTint="99"/>
        <w:sz w:val="16"/>
        <w:szCs w:val="16"/>
        <w:lang w:val="en-GB"/>
      </w:rPr>
      <w:fldChar w:fldCharType="separate"/>
    </w:r>
    <w:r>
      <w:rPr>
        <w:color w:val="8B8B8B" w:themeColor="accent6" w:themeTint="99"/>
        <w:sz w:val="16"/>
        <w:szCs w:val="16"/>
        <w:lang w:val="en-GB"/>
      </w:rPr>
      <w:t>5</w:t>
    </w:r>
    <w:r w:rsidRPr="009048BB">
      <w:rPr>
        <w:color w:val="8B8B8B" w:themeColor="accent6" w:themeTint="99"/>
        <w:sz w:val="16"/>
        <w:szCs w:val="16"/>
        <w:lang w:val="en-GB"/>
      </w:rPr>
      <w:fldChar w:fldCharType="end"/>
    </w:r>
    <w:r w:rsidRPr="009048BB">
      <w:rPr>
        <w:color w:val="8B8B8B" w:themeColor="accent6" w:themeTint="99"/>
        <w:sz w:val="16"/>
        <w:szCs w:val="16"/>
        <w:lang w:val="en-GB"/>
      </w:rPr>
      <w:t xml:space="preserve"> of </w:t>
    </w:r>
    <w:r w:rsidRPr="009048BB">
      <w:rPr>
        <w:color w:val="8B8B8B" w:themeColor="accent6" w:themeTint="99"/>
        <w:sz w:val="16"/>
        <w:szCs w:val="16"/>
        <w:lang w:val="en-GB"/>
      </w:rPr>
      <w:fldChar w:fldCharType="begin"/>
    </w:r>
    <w:r w:rsidRPr="009048BB">
      <w:rPr>
        <w:color w:val="8B8B8B" w:themeColor="accent6" w:themeTint="99"/>
        <w:sz w:val="16"/>
        <w:szCs w:val="16"/>
        <w:lang w:val="en-GB"/>
      </w:rPr>
      <w:instrText xml:space="preserve"> NUMPAGES </w:instrText>
    </w:r>
    <w:r w:rsidRPr="009048BB">
      <w:rPr>
        <w:color w:val="8B8B8B" w:themeColor="accent6" w:themeTint="99"/>
        <w:sz w:val="16"/>
        <w:szCs w:val="16"/>
        <w:lang w:val="en-GB"/>
      </w:rPr>
      <w:fldChar w:fldCharType="separate"/>
    </w:r>
    <w:r>
      <w:rPr>
        <w:color w:val="8B8B8B" w:themeColor="accent6" w:themeTint="99"/>
        <w:sz w:val="16"/>
        <w:szCs w:val="16"/>
        <w:lang w:val="en-GB"/>
      </w:rPr>
      <w:t>49</w:t>
    </w:r>
    <w:r w:rsidRPr="009048BB">
      <w:rPr>
        <w:color w:val="8B8B8B" w:themeColor="accent6" w:themeTint="99"/>
        <w:sz w:val="16"/>
        <w:szCs w:val="16"/>
        <w:lang w:val="en-GB"/>
      </w:rPr>
      <w:fldChar w:fldCharType="end"/>
    </w:r>
    <w:r w:rsidRPr="009048BB">
      <w:rPr>
        <w:b/>
        <w:bCs/>
        <w:color w:val="8B8B8B" w:themeColor="accent6" w:themeTint="99"/>
        <w:sz w:val="16"/>
        <w:szCs w:val="16"/>
      </w:rPr>
      <w:t xml:space="preserve"> </w:t>
    </w:r>
  </w:p>
  <w:p w14:paraId="440168CF" w14:textId="7C4FD253" w:rsidR="00266F4D" w:rsidRPr="00C0403C" w:rsidRDefault="00266F4D" w:rsidP="00D7345C">
    <w:pPr>
      <w:pStyle w:val="Footer"/>
      <w:rPr>
        <w:color w:val="8B8B8B" w:themeColor="accent6" w:themeTint="99"/>
      </w:rPr>
    </w:pPr>
    <w:r w:rsidRPr="009048BB">
      <w:rPr>
        <w:rFonts w:cs="Calibri"/>
        <w:color w:val="8B8B8B" w:themeColor="accent6" w:themeTint="99"/>
        <w:sz w:val="16"/>
        <w:szCs w:val="16"/>
      </w:rPr>
      <w:t xml:space="preserve">Printed copies of this document are uncontrolled </w:t>
    </w:r>
    <w:r>
      <w:rPr>
        <w:rFonts w:cs="Calibri"/>
        <w:color w:val="8B8B8B" w:themeColor="accent6" w:themeTint="99"/>
        <w:sz w:val="16"/>
        <w:szCs w:val="16"/>
      </w:rPr>
      <w:tab/>
    </w:r>
    <w:r>
      <w:rPr>
        <w:rFonts w:cs="Calibri"/>
        <w:color w:val="8B8B8B" w:themeColor="accent6" w:themeTint="99"/>
        <w:sz w:val="16"/>
        <w:szCs w:val="16"/>
      </w:rPr>
      <w:tab/>
    </w:r>
    <w:r w:rsidR="009A13A6">
      <w:rPr>
        <w:rFonts w:cs="Calibri"/>
        <w:color w:val="8B8B8B" w:themeColor="accent6" w:themeTint="99"/>
        <w:sz w:val="16"/>
        <w:szCs w:val="16"/>
      </w:rPr>
      <w:t xml:space="preserve">CCM QI </w:t>
    </w:r>
    <w:r w:rsidR="00FD7BB7">
      <w:rPr>
        <w:rFonts w:cs="Calibri"/>
        <w:color w:val="8B8B8B" w:themeColor="accent6" w:themeTint="99"/>
        <w:sz w:val="16"/>
        <w:szCs w:val="16"/>
      </w:rPr>
      <w:t>Workbook</w:t>
    </w:r>
  </w:p>
  <w:p w14:paraId="051E9FC6" w14:textId="77777777" w:rsidR="00266F4D" w:rsidRPr="00D7345C" w:rsidRDefault="00266F4D" w:rsidP="00D7345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00"/>
      <w:gridCol w:w="3100"/>
      <w:gridCol w:w="3100"/>
    </w:tblGrid>
    <w:tr w:rsidR="00266F4D" w14:paraId="63CFAE33" w14:textId="77777777" w:rsidTr="32ABAB6F">
      <w:trPr>
        <w:trHeight w:val="300"/>
      </w:trPr>
      <w:tc>
        <w:tcPr>
          <w:tcW w:w="3100" w:type="dxa"/>
        </w:tcPr>
        <w:p w14:paraId="76DE300F" w14:textId="77777777" w:rsidR="00266F4D" w:rsidRDefault="00266F4D" w:rsidP="32ABAB6F">
          <w:pPr>
            <w:pStyle w:val="Header"/>
            <w:ind w:left="-115"/>
          </w:pPr>
        </w:p>
      </w:tc>
      <w:tc>
        <w:tcPr>
          <w:tcW w:w="3100" w:type="dxa"/>
        </w:tcPr>
        <w:p w14:paraId="44E6B39F" w14:textId="77777777" w:rsidR="00266F4D" w:rsidRDefault="00266F4D" w:rsidP="32ABAB6F">
          <w:pPr>
            <w:pStyle w:val="Header"/>
            <w:jc w:val="center"/>
          </w:pPr>
        </w:p>
      </w:tc>
      <w:tc>
        <w:tcPr>
          <w:tcW w:w="3100" w:type="dxa"/>
        </w:tcPr>
        <w:p w14:paraId="6185C47C" w14:textId="77777777" w:rsidR="00266F4D" w:rsidRDefault="00266F4D" w:rsidP="32ABAB6F">
          <w:pPr>
            <w:pStyle w:val="Header"/>
            <w:ind w:right="-115"/>
            <w:jc w:val="right"/>
          </w:pPr>
        </w:p>
      </w:tc>
    </w:tr>
  </w:tbl>
  <w:p w14:paraId="315ABC9C" w14:textId="77777777" w:rsidR="00266F4D" w:rsidRDefault="00266F4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754BBB" w14:textId="77777777" w:rsidR="00BE69E0" w:rsidRDefault="00BE69E0" w:rsidP="00D7345C">
    <w:pPr>
      <w:pStyle w:val="Footer"/>
      <w:spacing w:after="120"/>
      <w:rPr>
        <w:b/>
        <w:color w:val="8B8B8B" w:themeColor="accent6" w:themeTint="99"/>
        <w:sz w:val="16"/>
        <w:szCs w:val="16"/>
      </w:rPr>
    </w:pPr>
    <w:r w:rsidRPr="000F422C">
      <w:rPr>
        <w:noProof/>
        <w14:ligatures w14:val="standardContextual"/>
      </w:rPr>
      <mc:AlternateContent>
        <mc:Choice Requires="wps">
          <w:drawing>
            <wp:anchor distT="0" distB="0" distL="114300" distR="114300" simplePos="0" relativeHeight="251658244" behindDoc="0" locked="0" layoutInCell="1" allowOverlap="1" wp14:anchorId="5A0BB9A7" wp14:editId="0EDE1583">
              <wp:simplePos x="0" y="0"/>
              <wp:positionH relativeFrom="column">
                <wp:posOffset>0</wp:posOffset>
              </wp:positionH>
              <wp:positionV relativeFrom="paragraph">
                <wp:posOffset>-165456</wp:posOffset>
              </wp:positionV>
              <wp:extent cx="5809615" cy="0"/>
              <wp:effectExtent l="0" t="0" r="6985" b="12700"/>
              <wp:wrapNone/>
              <wp:docPr id="639335557" name="Straight Connector 1"/>
              <wp:cNvGraphicFramePr/>
              <a:graphic xmlns:a="http://schemas.openxmlformats.org/drawingml/2006/main">
                <a:graphicData uri="http://schemas.microsoft.com/office/word/2010/wordprocessingShape">
                  <wps:wsp>
                    <wps:cNvCnPr/>
                    <wps:spPr>
                      <a:xfrm>
                        <a:off x="0" y="0"/>
                        <a:ext cx="5809615"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rto="http://schemas.microsoft.com/office/word/2006/arto">
          <w:pict w14:anchorId="1461A037">
            <v:line id="Straight Connector 1" style="position:absolute;z-index:25165824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spid="_x0000_s1026" strokecolor="#032c4f [3213]" strokeweight=".5pt" from="0,-13.05pt" to="457.45pt,-13.05pt" w14:anchorId="353E8AB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fSyhsgEAANQDAAAOAAAAZHJzL2Uyb0RvYy54bWysU01v2zAMvQ/YfxB0X2QXaNEZcXpo0V2G&#10;rdjHD1BlKhYgiYKkxc6/H6UkdrEOGDbsQosU3yP5RG/vZmfZAWIy6HvebhrOwCscjN/3/Pu3x3e3&#10;nKUs/SAteuj5ERK/2719s51CB1c4oh0gMiLxqZtCz8ecQydEUiM4mTYYwNOlxuhkJjfuxRDlROzO&#10;iqumuRETxiFEVJASRR9Ol3xX+bUGlT9rnSAz23PqLVcbq30uVuy2sttHGUajzm3If+jCSeOp6EL1&#10;ILNkP6J5ReWMiphQ541CJ1Bro6DOQNO0zS/TfB1lgDoLiZPCIlP6f7Tq0+HeP0WSYQqpS+Eplilm&#10;HV35Un9srmIdF7FgzkxR8Pq2eX/TXnOmLndiBYaY8gdAx8qh59b4Mofs5OFjylSMUi8pJWx9sQmt&#10;GR6NtdUpGwD3NrKDpLfLc1veinAvssgrSLG2Xk/5aOHE+gU0MwM129bqdatWTqkU+HzhtZ6yC0xT&#10;Bwuw+TPwnF+gUDfub8ALolZGnxewMx7j76qvUuhT/kWB09xFgmccjvVRqzS0OlW585qX3XzpV/j6&#10;M+5+AgAA//8DAFBLAwQUAAYACAAAACEAdRhYpd4AAAAIAQAADwAAAGRycy9kb3ducmV2LnhtbEyP&#10;QUvDQBCF74L/YRnBi7SbVA02ZlMk0IsHwUaKx212mg1mZ0N22qT/3hUEPb55w3vfKzaz68UZx9B5&#10;UpAuExBIjTcdtQo+6u3iCURgTUb3nlDBBQNsyuurQufGT/SO5x23IoZQyLUCyzzkUobGotNh6Qek&#10;6B396DRHObbSjHqK4a6XqyTJpNMdxQarB6wsNl+7k1Pw2d7db/c11VPFb8fMzpf962Ol1O3N/PIM&#10;gnHmv2f4wY/oUEamgz+RCaJXEIewgsUqS0FEe50+rEEcfi+yLOT/AeU3AAAA//8DAFBLAQItABQA&#10;BgAIAAAAIQC2gziS/gAAAOEBAAATAAAAAAAAAAAAAAAAAAAAAABbQ29udGVudF9UeXBlc10ueG1s&#10;UEsBAi0AFAAGAAgAAAAhADj9If/WAAAAlAEAAAsAAAAAAAAAAAAAAAAALwEAAF9yZWxzLy5yZWxz&#10;UEsBAi0AFAAGAAgAAAAhABB9LKGyAQAA1AMAAA4AAAAAAAAAAAAAAAAALgIAAGRycy9lMm9Eb2Mu&#10;eG1sUEsBAi0AFAAGAAgAAAAhAHUYWKXeAAAACAEAAA8AAAAAAAAAAAAAAAAADAQAAGRycy9kb3du&#10;cmV2LnhtbFBLBQYAAAAABAAEAPMAAAAXBQAAAAA=&#10;">
              <v:stroke joinstyle="miter"/>
            </v:line>
          </w:pict>
        </mc:Fallback>
      </mc:AlternateContent>
    </w:r>
    <w:r w:rsidRPr="000F422C">
      <w:rPr>
        <w:color w:val="8B8B8B" w:themeColor="accent6" w:themeTint="99"/>
        <w:sz w:val="16"/>
        <w:szCs w:val="16"/>
      </w:rPr>
      <w:t>Version 1.0</w:t>
    </w:r>
    <w:r>
      <w:rPr>
        <w:color w:val="8B8B8B" w:themeColor="accent6" w:themeTint="99"/>
        <w:sz w:val="16"/>
        <w:szCs w:val="16"/>
      </w:rPr>
      <w:tab/>
    </w:r>
    <w:r>
      <w:rPr>
        <w:rFonts w:cs="Calibri"/>
        <w:color w:val="8B8B8B" w:themeColor="accent6" w:themeTint="99"/>
        <w:sz w:val="16"/>
        <w:szCs w:val="16"/>
      </w:rPr>
      <w:tab/>
    </w:r>
    <w:r w:rsidRPr="009048BB">
      <w:rPr>
        <w:color w:val="8B8B8B" w:themeColor="accent6" w:themeTint="99"/>
        <w:sz w:val="16"/>
        <w:szCs w:val="16"/>
        <w:lang w:val="en-GB"/>
      </w:rPr>
      <w:t xml:space="preserve">Page </w:t>
    </w:r>
    <w:r w:rsidRPr="009048BB">
      <w:rPr>
        <w:color w:val="8B8B8B" w:themeColor="accent6" w:themeTint="99"/>
        <w:sz w:val="16"/>
        <w:szCs w:val="16"/>
        <w:lang w:val="en-GB"/>
      </w:rPr>
      <w:fldChar w:fldCharType="begin"/>
    </w:r>
    <w:r w:rsidRPr="009048BB">
      <w:rPr>
        <w:color w:val="8B8B8B" w:themeColor="accent6" w:themeTint="99"/>
        <w:sz w:val="16"/>
        <w:szCs w:val="16"/>
        <w:lang w:val="en-GB"/>
      </w:rPr>
      <w:instrText xml:space="preserve"> PAGE </w:instrText>
    </w:r>
    <w:r w:rsidRPr="009048BB">
      <w:rPr>
        <w:color w:val="8B8B8B" w:themeColor="accent6" w:themeTint="99"/>
        <w:sz w:val="16"/>
        <w:szCs w:val="16"/>
        <w:lang w:val="en-GB"/>
      </w:rPr>
      <w:fldChar w:fldCharType="separate"/>
    </w:r>
    <w:r>
      <w:rPr>
        <w:color w:val="8B8B8B" w:themeColor="accent6" w:themeTint="99"/>
        <w:sz w:val="16"/>
        <w:szCs w:val="16"/>
        <w:lang w:val="en-GB"/>
      </w:rPr>
      <w:t>5</w:t>
    </w:r>
    <w:r w:rsidRPr="009048BB">
      <w:rPr>
        <w:color w:val="8B8B8B" w:themeColor="accent6" w:themeTint="99"/>
        <w:sz w:val="16"/>
        <w:szCs w:val="16"/>
        <w:lang w:val="en-GB"/>
      </w:rPr>
      <w:fldChar w:fldCharType="end"/>
    </w:r>
    <w:r w:rsidRPr="009048BB">
      <w:rPr>
        <w:color w:val="8B8B8B" w:themeColor="accent6" w:themeTint="99"/>
        <w:sz w:val="16"/>
        <w:szCs w:val="16"/>
        <w:lang w:val="en-GB"/>
      </w:rPr>
      <w:t xml:space="preserve"> of </w:t>
    </w:r>
    <w:r w:rsidRPr="009048BB">
      <w:rPr>
        <w:color w:val="8B8B8B" w:themeColor="accent6" w:themeTint="99"/>
        <w:sz w:val="16"/>
        <w:szCs w:val="16"/>
        <w:lang w:val="en-GB"/>
      </w:rPr>
      <w:fldChar w:fldCharType="begin"/>
    </w:r>
    <w:r w:rsidRPr="009048BB">
      <w:rPr>
        <w:color w:val="8B8B8B" w:themeColor="accent6" w:themeTint="99"/>
        <w:sz w:val="16"/>
        <w:szCs w:val="16"/>
        <w:lang w:val="en-GB"/>
      </w:rPr>
      <w:instrText xml:space="preserve"> NUMPAGES </w:instrText>
    </w:r>
    <w:r w:rsidRPr="009048BB">
      <w:rPr>
        <w:color w:val="8B8B8B" w:themeColor="accent6" w:themeTint="99"/>
        <w:sz w:val="16"/>
        <w:szCs w:val="16"/>
        <w:lang w:val="en-GB"/>
      </w:rPr>
      <w:fldChar w:fldCharType="separate"/>
    </w:r>
    <w:r>
      <w:rPr>
        <w:color w:val="8B8B8B" w:themeColor="accent6" w:themeTint="99"/>
        <w:sz w:val="16"/>
        <w:szCs w:val="16"/>
        <w:lang w:val="en-GB"/>
      </w:rPr>
      <w:t>49</w:t>
    </w:r>
    <w:r w:rsidRPr="009048BB">
      <w:rPr>
        <w:color w:val="8B8B8B" w:themeColor="accent6" w:themeTint="99"/>
        <w:sz w:val="16"/>
        <w:szCs w:val="16"/>
        <w:lang w:val="en-GB"/>
      </w:rPr>
      <w:fldChar w:fldCharType="end"/>
    </w:r>
    <w:r w:rsidRPr="009048BB">
      <w:rPr>
        <w:b/>
        <w:bCs/>
        <w:color w:val="8B8B8B" w:themeColor="accent6" w:themeTint="99"/>
        <w:sz w:val="16"/>
        <w:szCs w:val="16"/>
      </w:rP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00"/>
      <w:gridCol w:w="3100"/>
      <w:gridCol w:w="3100"/>
    </w:tblGrid>
    <w:tr w:rsidR="00BE69E0" w14:paraId="33E0FF69" w14:textId="77777777" w:rsidTr="32ABAB6F">
      <w:trPr>
        <w:trHeight w:val="300"/>
      </w:trPr>
      <w:tc>
        <w:tcPr>
          <w:tcW w:w="3100" w:type="dxa"/>
        </w:tcPr>
        <w:p w14:paraId="6E8E5276" w14:textId="77777777" w:rsidR="00BE69E0" w:rsidRDefault="00BE69E0" w:rsidP="32ABAB6F">
          <w:pPr>
            <w:pStyle w:val="Header"/>
            <w:ind w:left="-115"/>
          </w:pPr>
        </w:p>
      </w:tc>
      <w:tc>
        <w:tcPr>
          <w:tcW w:w="3100" w:type="dxa"/>
        </w:tcPr>
        <w:p w14:paraId="64FE661C" w14:textId="77777777" w:rsidR="00BE69E0" w:rsidRDefault="00BE69E0" w:rsidP="32ABAB6F">
          <w:pPr>
            <w:pStyle w:val="Header"/>
            <w:jc w:val="center"/>
          </w:pPr>
        </w:p>
      </w:tc>
      <w:tc>
        <w:tcPr>
          <w:tcW w:w="3100" w:type="dxa"/>
        </w:tcPr>
        <w:p w14:paraId="0EA03A15" w14:textId="77777777" w:rsidR="00BE69E0" w:rsidRDefault="00BE69E0" w:rsidP="32ABAB6F">
          <w:pPr>
            <w:pStyle w:val="Header"/>
            <w:ind w:right="-115"/>
            <w:jc w:val="right"/>
          </w:pPr>
        </w:p>
      </w:tc>
    </w:tr>
  </w:tbl>
  <w:p w14:paraId="59B3396F" w14:textId="77777777" w:rsidR="00BE69E0" w:rsidRDefault="00BE69E0">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1696D4" w14:textId="77EFD36A" w:rsidR="008E0266" w:rsidRDefault="008E0266" w:rsidP="00D7345C">
    <w:pPr>
      <w:pStyle w:val="Footer"/>
      <w:spacing w:after="120"/>
      <w:rPr>
        <w:b/>
        <w:color w:val="8B8B8B" w:themeColor="accent6" w:themeTint="99"/>
        <w:sz w:val="16"/>
        <w:szCs w:val="16"/>
      </w:rPr>
    </w:pPr>
    <w:r w:rsidRPr="000F422C">
      <w:rPr>
        <w:noProof/>
        <w14:ligatures w14:val="standardContextual"/>
      </w:rPr>
      <mc:AlternateContent>
        <mc:Choice Requires="wps">
          <w:drawing>
            <wp:anchor distT="0" distB="0" distL="114300" distR="114300" simplePos="0" relativeHeight="251658241" behindDoc="0" locked="0" layoutInCell="1" allowOverlap="1" wp14:anchorId="3A79E75D" wp14:editId="71ADA676">
              <wp:simplePos x="0" y="0"/>
              <wp:positionH relativeFrom="column">
                <wp:posOffset>0</wp:posOffset>
              </wp:positionH>
              <wp:positionV relativeFrom="paragraph">
                <wp:posOffset>-165456</wp:posOffset>
              </wp:positionV>
              <wp:extent cx="5809615" cy="0"/>
              <wp:effectExtent l="0" t="0" r="6985" b="12700"/>
              <wp:wrapNone/>
              <wp:docPr id="393341460" name="Straight Connector 1"/>
              <wp:cNvGraphicFramePr/>
              <a:graphic xmlns:a="http://schemas.openxmlformats.org/drawingml/2006/main">
                <a:graphicData uri="http://schemas.microsoft.com/office/word/2010/wordprocessingShape">
                  <wps:wsp>
                    <wps:cNvCnPr/>
                    <wps:spPr>
                      <a:xfrm>
                        <a:off x="0" y="0"/>
                        <a:ext cx="5809615"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rto="http://schemas.microsoft.com/office/word/2006/arto">
          <w:pict w14:anchorId="7CC73F7E">
            <v:line id="Straight Connector 1" style="position:absolute;z-index:25165824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spid="_x0000_s1026" strokecolor="#032c4f [3213]" strokeweight=".5pt" from="0,-13.05pt" to="457.45pt,-13.05pt" w14:anchorId="44187CF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fSyhsgEAANQDAAAOAAAAZHJzL2Uyb0RvYy54bWysU01v2zAMvQ/YfxB0X2QXaNEZcXpo0V2G&#10;rdjHD1BlKhYgiYKkxc6/H6UkdrEOGDbsQosU3yP5RG/vZmfZAWIy6HvebhrOwCscjN/3/Pu3x3e3&#10;nKUs/SAteuj5ERK/2719s51CB1c4oh0gMiLxqZtCz8ecQydEUiM4mTYYwNOlxuhkJjfuxRDlROzO&#10;iqumuRETxiFEVJASRR9Ol3xX+bUGlT9rnSAz23PqLVcbq30uVuy2sttHGUajzm3If+jCSeOp6EL1&#10;ILNkP6J5ReWMiphQ541CJ1Bro6DOQNO0zS/TfB1lgDoLiZPCIlP6f7Tq0+HeP0WSYQqpS+Eplilm&#10;HV35Un9srmIdF7FgzkxR8Pq2eX/TXnOmLndiBYaY8gdAx8qh59b4Mofs5OFjylSMUi8pJWx9sQmt&#10;GR6NtdUpGwD3NrKDpLfLc1veinAvssgrSLG2Xk/5aOHE+gU0MwM129bqdatWTqkU+HzhtZ6yC0xT&#10;Bwuw+TPwnF+gUDfub8ALolZGnxewMx7j76qvUuhT/kWB09xFgmccjvVRqzS0OlW585qX3XzpV/j6&#10;M+5+AgAA//8DAFBLAwQUAAYACAAAACEAdRhYpd4AAAAIAQAADwAAAGRycy9kb3ducmV2LnhtbEyP&#10;QUvDQBCF74L/YRnBi7SbVA02ZlMk0IsHwUaKx212mg1mZ0N22qT/3hUEPb55w3vfKzaz68UZx9B5&#10;UpAuExBIjTcdtQo+6u3iCURgTUb3nlDBBQNsyuurQufGT/SO5x23IoZQyLUCyzzkUobGotNh6Qek&#10;6B396DRHObbSjHqK4a6XqyTJpNMdxQarB6wsNl+7k1Pw2d7db/c11VPFb8fMzpf962Ol1O3N/PIM&#10;gnHmv2f4wY/oUEamgz+RCaJXEIewgsUqS0FEe50+rEEcfi+yLOT/AeU3AAAA//8DAFBLAQItABQA&#10;BgAIAAAAIQC2gziS/gAAAOEBAAATAAAAAAAAAAAAAAAAAAAAAABbQ29udGVudF9UeXBlc10ueG1s&#10;UEsBAi0AFAAGAAgAAAAhADj9If/WAAAAlAEAAAsAAAAAAAAAAAAAAAAALwEAAF9yZWxzLy5yZWxz&#10;UEsBAi0AFAAGAAgAAAAhABB9LKGyAQAA1AMAAA4AAAAAAAAAAAAAAAAALgIAAGRycy9lMm9Eb2Mu&#10;eG1sUEsBAi0AFAAGAAgAAAAhAHUYWKXeAAAACAEAAA8AAAAAAAAAAAAAAAAADAQAAGRycy9kb3du&#10;cmV2LnhtbFBLBQYAAAAABAAEAPMAAAAXBQAAAAA=&#10;">
              <v:stroke joinstyle="miter"/>
            </v:line>
          </w:pict>
        </mc:Fallback>
      </mc:AlternateContent>
    </w:r>
    <w:r w:rsidRPr="000F422C">
      <w:rPr>
        <w:color w:val="8B8B8B" w:themeColor="accent6" w:themeTint="99"/>
        <w:sz w:val="16"/>
        <w:szCs w:val="16"/>
      </w:rPr>
      <w:t>Version 1.0</w:t>
    </w:r>
    <w:r>
      <w:rPr>
        <w:color w:val="8B8B8B" w:themeColor="accent6" w:themeTint="99"/>
        <w:sz w:val="16"/>
        <w:szCs w:val="16"/>
      </w:rPr>
      <w:tab/>
    </w:r>
    <w:r>
      <w:rPr>
        <w:rFonts w:cs="Calibri"/>
        <w:color w:val="8B8B8B" w:themeColor="accent6" w:themeTint="99"/>
        <w:sz w:val="16"/>
        <w:szCs w:val="16"/>
      </w:rPr>
      <w:tab/>
    </w:r>
    <w:r w:rsidRPr="009048BB">
      <w:rPr>
        <w:color w:val="8B8B8B" w:themeColor="accent6" w:themeTint="99"/>
        <w:sz w:val="16"/>
        <w:szCs w:val="16"/>
        <w:lang w:val="en-GB"/>
      </w:rPr>
      <w:t xml:space="preserve">Page </w:t>
    </w:r>
    <w:r w:rsidRPr="009048BB">
      <w:rPr>
        <w:color w:val="8B8B8B" w:themeColor="accent6" w:themeTint="99"/>
        <w:sz w:val="16"/>
        <w:szCs w:val="16"/>
        <w:lang w:val="en-GB"/>
      </w:rPr>
      <w:fldChar w:fldCharType="begin"/>
    </w:r>
    <w:r w:rsidRPr="009048BB">
      <w:rPr>
        <w:color w:val="8B8B8B" w:themeColor="accent6" w:themeTint="99"/>
        <w:sz w:val="16"/>
        <w:szCs w:val="16"/>
        <w:lang w:val="en-GB"/>
      </w:rPr>
      <w:instrText xml:space="preserve"> PAGE </w:instrText>
    </w:r>
    <w:r w:rsidRPr="009048BB">
      <w:rPr>
        <w:color w:val="8B8B8B" w:themeColor="accent6" w:themeTint="99"/>
        <w:sz w:val="16"/>
        <w:szCs w:val="16"/>
        <w:lang w:val="en-GB"/>
      </w:rPr>
      <w:fldChar w:fldCharType="separate"/>
    </w:r>
    <w:r>
      <w:rPr>
        <w:color w:val="8B8B8B" w:themeColor="accent6" w:themeTint="99"/>
        <w:sz w:val="16"/>
        <w:szCs w:val="16"/>
        <w:lang w:val="en-GB"/>
      </w:rPr>
      <w:t>5</w:t>
    </w:r>
    <w:r w:rsidRPr="009048BB">
      <w:rPr>
        <w:color w:val="8B8B8B" w:themeColor="accent6" w:themeTint="99"/>
        <w:sz w:val="16"/>
        <w:szCs w:val="16"/>
        <w:lang w:val="en-GB"/>
      </w:rPr>
      <w:fldChar w:fldCharType="end"/>
    </w:r>
    <w:r w:rsidRPr="009048BB">
      <w:rPr>
        <w:color w:val="8B8B8B" w:themeColor="accent6" w:themeTint="99"/>
        <w:sz w:val="16"/>
        <w:szCs w:val="16"/>
        <w:lang w:val="en-GB"/>
      </w:rPr>
      <w:t xml:space="preserve"> of </w:t>
    </w:r>
    <w:r w:rsidRPr="009048BB">
      <w:rPr>
        <w:color w:val="8B8B8B" w:themeColor="accent6" w:themeTint="99"/>
        <w:sz w:val="16"/>
        <w:szCs w:val="16"/>
        <w:lang w:val="en-GB"/>
      </w:rPr>
      <w:fldChar w:fldCharType="begin"/>
    </w:r>
    <w:r w:rsidRPr="009048BB">
      <w:rPr>
        <w:color w:val="8B8B8B" w:themeColor="accent6" w:themeTint="99"/>
        <w:sz w:val="16"/>
        <w:szCs w:val="16"/>
        <w:lang w:val="en-GB"/>
      </w:rPr>
      <w:instrText xml:space="preserve"> NUMPAGES </w:instrText>
    </w:r>
    <w:r w:rsidRPr="009048BB">
      <w:rPr>
        <w:color w:val="8B8B8B" w:themeColor="accent6" w:themeTint="99"/>
        <w:sz w:val="16"/>
        <w:szCs w:val="16"/>
        <w:lang w:val="en-GB"/>
      </w:rPr>
      <w:fldChar w:fldCharType="separate"/>
    </w:r>
    <w:r>
      <w:rPr>
        <w:color w:val="8B8B8B" w:themeColor="accent6" w:themeTint="99"/>
        <w:sz w:val="16"/>
        <w:szCs w:val="16"/>
        <w:lang w:val="en-GB"/>
      </w:rPr>
      <w:t>49</w:t>
    </w:r>
    <w:r w:rsidRPr="009048BB">
      <w:rPr>
        <w:color w:val="8B8B8B" w:themeColor="accent6" w:themeTint="99"/>
        <w:sz w:val="16"/>
        <w:szCs w:val="16"/>
        <w:lang w:val="en-GB"/>
      </w:rPr>
      <w:fldChar w:fldCharType="end"/>
    </w:r>
    <w:r w:rsidRPr="009048BB">
      <w:rPr>
        <w:b/>
        <w:bCs/>
        <w:color w:val="8B8B8B" w:themeColor="accent6" w:themeTint="99"/>
        <w:sz w:val="16"/>
        <w:szCs w:val="16"/>
      </w:rP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00"/>
      <w:gridCol w:w="3100"/>
      <w:gridCol w:w="3100"/>
    </w:tblGrid>
    <w:tr w:rsidR="008E0266" w14:paraId="0960307D" w14:textId="77777777" w:rsidTr="32ABAB6F">
      <w:trPr>
        <w:trHeight w:val="300"/>
      </w:trPr>
      <w:tc>
        <w:tcPr>
          <w:tcW w:w="3100" w:type="dxa"/>
        </w:tcPr>
        <w:p w14:paraId="0F42522F" w14:textId="77777777" w:rsidR="008E0266" w:rsidRDefault="008E0266" w:rsidP="32ABAB6F">
          <w:pPr>
            <w:pStyle w:val="Header"/>
            <w:ind w:left="-115"/>
          </w:pPr>
        </w:p>
      </w:tc>
      <w:tc>
        <w:tcPr>
          <w:tcW w:w="3100" w:type="dxa"/>
        </w:tcPr>
        <w:p w14:paraId="7E5790F0" w14:textId="77777777" w:rsidR="008E0266" w:rsidRDefault="008E0266" w:rsidP="32ABAB6F">
          <w:pPr>
            <w:pStyle w:val="Header"/>
            <w:jc w:val="center"/>
          </w:pPr>
        </w:p>
      </w:tc>
      <w:tc>
        <w:tcPr>
          <w:tcW w:w="3100" w:type="dxa"/>
        </w:tcPr>
        <w:p w14:paraId="00604C6A" w14:textId="77777777" w:rsidR="008E0266" w:rsidRDefault="008E0266" w:rsidP="32ABAB6F">
          <w:pPr>
            <w:pStyle w:val="Header"/>
            <w:ind w:right="-115"/>
            <w:jc w:val="right"/>
          </w:pPr>
        </w:p>
      </w:tc>
    </w:tr>
  </w:tbl>
  <w:p w14:paraId="4A30E4CE" w14:textId="77777777" w:rsidR="008E0266" w:rsidRDefault="008E0266">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00"/>
      <w:gridCol w:w="3100"/>
      <w:gridCol w:w="3100"/>
    </w:tblGrid>
    <w:tr w:rsidR="32ABAB6F" w14:paraId="0FD3BFCF" w14:textId="77777777" w:rsidTr="32ABAB6F">
      <w:trPr>
        <w:trHeight w:val="300"/>
      </w:trPr>
      <w:tc>
        <w:tcPr>
          <w:tcW w:w="3100" w:type="dxa"/>
        </w:tcPr>
        <w:p w14:paraId="07BA647C" w14:textId="2F215C4F" w:rsidR="32ABAB6F" w:rsidRDefault="32ABAB6F" w:rsidP="32ABAB6F">
          <w:pPr>
            <w:pStyle w:val="Header"/>
            <w:ind w:left="-115"/>
          </w:pPr>
        </w:p>
      </w:tc>
      <w:tc>
        <w:tcPr>
          <w:tcW w:w="3100" w:type="dxa"/>
        </w:tcPr>
        <w:p w14:paraId="4DAD8F9C" w14:textId="6DFED01E" w:rsidR="32ABAB6F" w:rsidRDefault="32ABAB6F" w:rsidP="32ABAB6F">
          <w:pPr>
            <w:pStyle w:val="Header"/>
            <w:jc w:val="center"/>
          </w:pPr>
        </w:p>
      </w:tc>
      <w:tc>
        <w:tcPr>
          <w:tcW w:w="3100" w:type="dxa"/>
        </w:tcPr>
        <w:p w14:paraId="59F1314C" w14:textId="66C2C95D" w:rsidR="32ABAB6F" w:rsidRDefault="32ABAB6F" w:rsidP="32ABAB6F">
          <w:pPr>
            <w:pStyle w:val="Header"/>
            <w:ind w:right="-115"/>
            <w:jc w:val="right"/>
          </w:pPr>
        </w:p>
      </w:tc>
    </w:tr>
  </w:tbl>
  <w:p w14:paraId="20B4C898" w14:textId="65BC1791" w:rsidR="00CA2A33" w:rsidRDefault="00CA2A3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7CDF0C" w14:textId="77777777" w:rsidR="000D23C8" w:rsidRDefault="000D23C8" w:rsidP="00426158">
      <w:pPr>
        <w:spacing w:after="0"/>
      </w:pPr>
      <w:r>
        <w:separator/>
      </w:r>
    </w:p>
  </w:footnote>
  <w:footnote w:type="continuationSeparator" w:id="0">
    <w:p w14:paraId="26230AFB" w14:textId="77777777" w:rsidR="000D23C8" w:rsidRDefault="000D23C8" w:rsidP="00426158">
      <w:pPr>
        <w:spacing w:after="0"/>
      </w:pPr>
      <w:r>
        <w:continuationSeparator/>
      </w:r>
    </w:p>
  </w:footnote>
  <w:footnote w:type="continuationNotice" w:id="1">
    <w:p w14:paraId="3DD84509" w14:textId="77777777" w:rsidR="000D23C8" w:rsidRDefault="000D23C8">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A66ED8" w14:textId="271383DB" w:rsidR="00266F4D" w:rsidRDefault="00266F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3BEA76" w14:textId="6906743F" w:rsidR="00266F4D" w:rsidRDefault="00266F4D" w:rsidP="00D7345C">
    <w:pPr>
      <w:pStyle w:val="Header"/>
      <w:tabs>
        <w:tab w:val="clear" w:pos="4513"/>
      </w:tabs>
      <w:jc w:val="right"/>
    </w:pPr>
    <w:r>
      <w:tab/>
    </w:r>
    <w:r>
      <w:rPr>
        <w:noProof/>
      </w:rPr>
      <w:drawing>
        <wp:inline distT="0" distB="0" distL="0" distR="0" wp14:anchorId="579910A6" wp14:editId="2620A7BE">
          <wp:extent cx="3190875" cy="666750"/>
          <wp:effectExtent l="0" t="0" r="9525" b="0"/>
          <wp:docPr id="462387788" name="Picture 3" descr="A logo with text and blue text&#10;&#10;Description automatically generated with medium confiden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3" descr="A logo with text and blue text&#10;&#10;Description automatically generated with medium confidence"/>
                  <pic:cNvPicPr preferRelativeResize="0">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190875" cy="666750"/>
                  </a:xfrm>
                  <a:prstGeom prst="rect">
                    <a:avLst/>
                  </a:prstGeom>
                  <a:noFill/>
                  <a:ln>
                    <a:noFill/>
                  </a:ln>
                </pic:spPr>
              </pic:pic>
            </a:graphicData>
          </a:graphic>
        </wp:inline>
      </w:drawing>
    </w:r>
    <w:r>
      <w:rPr>
        <w:noProof/>
        <w14:ligatures w14:val="standardContextual"/>
      </w:rPr>
      <mc:AlternateContent>
        <mc:Choice Requires="wps">
          <w:drawing>
            <wp:anchor distT="0" distB="0" distL="114300" distR="114300" simplePos="0" relativeHeight="251658247" behindDoc="0" locked="0" layoutInCell="1" allowOverlap="1" wp14:anchorId="4DCFF77E" wp14:editId="3E5683F3">
              <wp:simplePos x="0" y="0"/>
              <wp:positionH relativeFrom="column">
                <wp:posOffset>1905</wp:posOffset>
              </wp:positionH>
              <wp:positionV relativeFrom="paragraph">
                <wp:posOffset>692785</wp:posOffset>
              </wp:positionV>
              <wp:extent cx="5809615" cy="0"/>
              <wp:effectExtent l="0" t="0" r="6985" b="12700"/>
              <wp:wrapNone/>
              <wp:docPr id="716728531" name="Straight Connector 1"/>
              <wp:cNvGraphicFramePr/>
              <a:graphic xmlns:a="http://schemas.openxmlformats.org/drawingml/2006/main">
                <a:graphicData uri="http://schemas.microsoft.com/office/word/2010/wordprocessingShape">
                  <wps:wsp>
                    <wps:cNvCnPr/>
                    <wps:spPr>
                      <a:xfrm>
                        <a:off x="0" y="0"/>
                        <a:ext cx="5809615" cy="0"/>
                      </a:xfrm>
                      <a:prstGeom prst="line">
                        <a:avLst/>
                      </a:prstGeom>
                      <a:noFill/>
                      <a:ln w="6350" cap="flat" cmpd="sng" algn="ctr">
                        <a:solidFill>
                          <a:srgbClr val="032C4F"/>
                        </a:solidFill>
                        <a:prstDash val="solid"/>
                        <a:miter lim="800000"/>
                      </a:ln>
                      <a:effectLst/>
                    </wps:spPr>
                    <wps:bodyPr/>
                  </wps:wsp>
                </a:graphicData>
              </a:graphic>
              <wp14:sizeRelH relativeFrom="margin">
                <wp14:pctWidth>0</wp14:pctWidth>
              </wp14:sizeRelH>
            </wp:anchor>
          </w:drawing>
        </mc:Choice>
        <mc:Fallback xmlns:a="http://schemas.openxmlformats.org/drawingml/2006/main" xmlns:pic="http://schemas.openxmlformats.org/drawingml/2006/picture" xmlns:a14="http://schemas.microsoft.com/office/drawing/2010/main" xmlns:arto="http://schemas.microsoft.com/office/word/2006/arto">
          <w:pict w14:anchorId="7A782F4D">
            <v:line id="Straight Connector 1" style="position:absolute;z-index:25165824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spid="_x0000_s1026" strokecolor="#032c4f" strokeweight=".5pt" from=".15pt,54.55pt" to="457.6pt,54.55pt" w14:anchorId="5E19B1B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hykgqwEAAEUDAAAOAAAAZHJzL2Uyb0RvYy54bWysUk2PEzEMvSPxH6LcaaZdWpVRp3toVS4I&#10;VoL9AW4mmYmUL8Wh0/57nLTbXeCGmEPGie1n+/ltHs/OspNKaILv+HzWcKa8DL3xQ8effxw+rDnD&#10;DL4HG7zq+EUhf9y+f7eZYqsWYQy2V4kRiMd2ih0fc46tEChH5QBnISpPTh2Sg0zXNIg+wUTozopF&#10;06zEFFIfU5AKkV73VyffVnytlczftEaVme049Zbrmep5LKfYbqAdEsTRyFsb8A9dODCeit6h9pCB&#10;/UzmLyhnZAoYdJ7J4ETQ2khVZ6Bp5s0f03wfIao6C5GD8U4T/j9Y+fW080+JaJgithifUpnirJMr&#10;f+qPnStZlztZ6pyZpMfluvm0mi85ky8+8ZoYE+bPKjhWjI5b48sc0MLpC2YqRqEvIeXZh4Oxtu7C&#10;ejZ1fPWwpG1JIEVoC5lMF/uOox84AzuQ1GROFRGDNX3JLjiYhuPOJnaCsu6Hxe7joWyYqv0WVkrv&#10;AcdrXHVdheBMJjVa4zq+bsp3y7a+oKuqp9sAr3QV6xj6S2VRlBvtqha96aqI4e2d7Lfq3/4CAAD/&#10;/wMAUEsDBBQABgAIAAAAIQC2Mbuq3QAAAAgBAAAPAAAAZHJzL2Rvd25yZXYueG1sTI9PS8NAEMXv&#10;gt9hGcGL2E1itTZmU/yDiHgyinicZsckmJ0N2W2b+ukdQdDjvPd483vFanK92tIYOs8G0lkCirj2&#10;tuPGwOvL/eklqBCRLfaeycCeAqzKw4MCc+t3/EzbKjZKSjjkaKCNcci1DnVLDsPMD8TiffjRYZRz&#10;bLQdcSflrtdZklxohx3LhxYHum2p/qw2zsDb4j178vPq6wT3d25qH/zN42JuzPHRdH0FKtIU/8Lw&#10;gy/oUArT2m/YBtUbOJOcqMkyBSX2Mj3PQK1/FV0W+v+A8hsAAP//AwBQSwECLQAUAAYACAAAACEA&#10;toM4kv4AAADhAQAAEwAAAAAAAAAAAAAAAAAAAAAAW0NvbnRlbnRfVHlwZXNdLnhtbFBLAQItABQA&#10;BgAIAAAAIQA4/SH/1gAAAJQBAAALAAAAAAAAAAAAAAAAAC8BAABfcmVscy8ucmVsc1BLAQItABQA&#10;BgAIAAAAIQCdhykgqwEAAEUDAAAOAAAAAAAAAAAAAAAAAC4CAABkcnMvZTJvRG9jLnhtbFBLAQIt&#10;ABQABgAIAAAAIQC2Mbuq3QAAAAgBAAAPAAAAAAAAAAAAAAAAAAUEAABkcnMvZG93bnJldi54bWxQ&#10;SwUGAAAAAAQABADzAAAADwUAAAAA&#10;">
              <v:stroke joinstyle="miter"/>
            </v:line>
          </w:pict>
        </mc:Fallback>
      </mc:AlternateContent>
    </w:r>
    <w:r>
      <w:tab/>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FFF656" w14:textId="77777777" w:rsidR="00266F4D" w:rsidRDefault="00266F4D">
    <w:pPr>
      <w:pStyle w:val="Header"/>
    </w:pPr>
    <w:r>
      <w:rPr>
        <w:noProof/>
      </w:rPr>
      <w:drawing>
        <wp:anchor distT="0" distB="0" distL="114300" distR="114300" simplePos="0" relativeHeight="251658249" behindDoc="0" locked="0" layoutInCell="1" allowOverlap="1" wp14:anchorId="04FEF8C3" wp14:editId="449A0F8E">
          <wp:simplePos x="0" y="0"/>
          <wp:positionH relativeFrom="column">
            <wp:posOffset>4768215</wp:posOffset>
          </wp:positionH>
          <wp:positionV relativeFrom="paragraph">
            <wp:posOffset>15240</wp:posOffset>
          </wp:positionV>
          <wp:extent cx="1574800" cy="808355"/>
          <wp:effectExtent l="0" t="0" r="0" b="0"/>
          <wp:wrapNone/>
          <wp:docPr id="639370568" name="Picture 5" descr="A black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771713" name="Picture 5" descr="A black and white logo&#10;&#10;Description automatically generated"/>
                  <pic:cNvPicPr>
                    <a:picLocks noChangeAspect="1"/>
                  </pic:cNvPicPr>
                </pic:nvPicPr>
                <pic:blipFill>
                  <a:blip r:embed="rId1" cstate="print">
                    <a:extLst>
                      <a:ext uri="{28A0092B-C50C-407E-A947-70E740481C1C}">
                        <a14:useLocalDpi xmlns:a14="http://schemas.microsoft.com/office/drawing/2010/main" val="0"/>
                      </a:ext>
                    </a:extLst>
                  </a:blip>
                  <a:stretch>
                    <a:fillRect/>
                  </a:stretch>
                </pic:blipFill>
                <pic:spPr>
                  <a:xfrm>
                    <a:off x="0" y="0"/>
                    <a:ext cx="1574800" cy="808355"/>
                  </a:xfrm>
                  <a:prstGeom prst="rect">
                    <a:avLst/>
                  </a:prstGeom>
                </pic:spPr>
              </pic:pic>
            </a:graphicData>
          </a:graphic>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788654" w14:textId="77777777" w:rsidR="00BE69E0" w:rsidRDefault="00BE69E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E2D435" w14:textId="3E470C1A" w:rsidR="00BE69E0" w:rsidRDefault="00BE69E0" w:rsidP="00D7345C">
    <w:pPr>
      <w:pStyle w:val="Header"/>
      <w:tabs>
        <w:tab w:val="clear" w:pos="4513"/>
      </w:tabs>
      <w:jc w:val="right"/>
    </w:pPr>
    <w:r>
      <w:tab/>
    </w:r>
    <w:r>
      <w:rPr>
        <w:noProof/>
      </w:rPr>
      <w:drawing>
        <wp:inline distT="0" distB="0" distL="0" distR="0" wp14:anchorId="1A48D214" wp14:editId="76B019BC">
          <wp:extent cx="3190875" cy="666750"/>
          <wp:effectExtent l="0" t="0" r="9525" b="0"/>
          <wp:docPr id="1073127031" name="Picture 3" descr="A logo with text and blue text&#10;&#10;Description automatically generated with medium confiden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3" descr="A logo with text and blue text&#10;&#10;Description automatically generated with medium confidence"/>
                  <pic:cNvPicPr preferRelativeResize="0">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190875" cy="666750"/>
                  </a:xfrm>
                  <a:prstGeom prst="rect">
                    <a:avLst/>
                  </a:prstGeom>
                  <a:noFill/>
                  <a:ln>
                    <a:noFill/>
                  </a:ln>
                </pic:spPr>
              </pic:pic>
            </a:graphicData>
          </a:graphic>
        </wp:inline>
      </w:drawing>
    </w:r>
    <w:r>
      <w:rPr>
        <w:noProof/>
        <w14:ligatures w14:val="standardContextual"/>
      </w:rPr>
      <mc:AlternateContent>
        <mc:Choice Requires="wps">
          <w:drawing>
            <wp:anchor distT="0" distB="0" distL="114300" distR="114300" simplePos="0" relativeHeight="251658243" behindDoc="0" locked="0" layoutInCell="1" allowOverlap="1" wp14:anchorId="5CD844A5" wp14:editId="6FCE57D0">
              <wp:simplePos x="0" y="0"/>
              <wp:positionH relativeFrom="column">
                <wp:posOffset>1905</wp:posOffset>
              </wp:positionH>
              <wp:positionV relativeFrom="paragraph">
                <wp:posOffset>692785</wp:posOffset>
              </wp:positionV>
              <wp:extent cx="5809615" cy="0"/>
              <wp:effectExtent l="0" t="0" r="6985" b="12700"/>
              <wp:wrapNone/>
              <wp:docPr id="1662652400" name="Straight Connector 1"/>
              <wp:cNvGraphicFramePr/>
              <a:graphic xmlns:a="http://schemas.openxmlformats.org/drawingml/2006/main">
                <a:graphicData uri="http://schemas.microsoft.com/office/word/2010/wordprocessingShape">
                  <wps:wsp>
                    <wps:cNvCnPr/>
                    <wps:spPr>
                      <a:xfrm>
                        <a:off x="0" y="0"/>
                        <a:ext cx="5809615" cy="0"/>
                      </a:xfrm>
                      <a:prstGeom prst="line">
                        <a:avLst/>
                      </a:prstGeom>
                      <a:noFill/>
                      <a:ln w="6350" cap="flat" cmpd="sng" algn="ctr">
                        <a:solidFill>
                          <a:srgbClr val="032C4F"/>
                        </a:solidFill>
                        <a:prstDash val="solid"/>
                        <a:miter lim="800000"/>
                      </a:ln>
                      <a:effectLst/>
                    </wps:spPr>
                    <wps:bodyPr/>
                  </wps:wsp>
                </a:graphicData>
              </a:graphic>
              <wp14:sizeRelH relativeFrom="margin">
                <wp14:pctWidth>0</wp14:pctWidth>
              </wp14:sizeRelH>
            </wp:anchor>
          </w:drawing>
        </mc:Choice>
        <mc:Fallback xmlns:a="http://schemas.openxmlformats.org/drawingml/2006/main" xmlns:pic="http://schemas.openxmlformats.org/drawingml/2006/picture" xmlns:a14="http://schemas.microsoft.com/office/drawing/2010/main" xmlns:arto="http://schemas.microsoft.com/office/word/2006/arto">
          <w:pict w14:anchorId="4EBA25AB">
            <v:line id="Straight Connector 1" style="position:absolute;z-index:25165824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spid="_x0000_s1026" strokecolor="#032c4f" strokeweight=".5pt" from=".15pt,54.55pt" to="457.6pt,54.55pt" w14:anchorId="2D5BC07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hykgqwEAAEUDAAAOAAAAZHJzL2Uyb0RvYy54bWysUk2PEzEMvSPxH6LcaaZdWpVRp3toVS4I&#10;VoL9AW4mmYmUL8Wh0/57nLTbXeCGmEPGie1n+/ltHs/OspNKaILv+HzWcKa8DL3xQ8effxw+rDnD&#10;DL4HG7zq+EUhf9y+f7eZYqsWYQy2V4kRiMd2ih0fc46tEChH5QBnISpPTh2Sg0zXNIg+wUTozopF&#10;06zEFFIfU5AKkV73VyffVnytlczftEaVme049Zbrmep5LKfYbqAdEsTRyFsb8A9dODCeit6h9pCB&#10;/UzmLyhnZAoYdJ7J4ETQ2khVZ6Bp5s0f03wfIao6C5GD8U4T/j9Y+fW080+JaJgithifUpnirJMr&#10;f+qPnStZlztZ6pyZpMfluvm0mi85ky8+8ZoYE+bPKjhWjI5b48sc0MLpC2YqRqEvIeXZh4Oxtu7C&#10;ejZ1fPWwpG1JIEVoC5lMF/uOox84AzuQ1GROFRGDNX3JLjiYhuPOJnaCsu6Hxe7joWyYqv0WVkrv&#10;AcdrXHVdheBMJjVa4zq+bsp3y7a+oKuqp9sAr3QV6xj6S2VRlBvtqha96aqI4e2d7Lfq3/4CAAD/&#10;/wMAUEsDBBQABgAIAAAAIQC2Mbuq3QAAAAgBAAAPAAAAZHJzL2Rvd25yZXYueG1sTI9PS8NAEMXv&#10;gt9hGcGL2E1itTZmU/yDiHgyinicZsckmJ0N2W2b+ukdQdDjvPd483vFanK92tIYOs8G0lkCirj2&#10;tuPGwOvL/eklqBCRLfaeycCeAqzKw4MCc+t3/EzbKjZKSjjkaKCNcci1DnVLDsPMD8TiffjRYZRz&#10;bLQdcSflrtdZklxohx3LhxYHum2p/qw2zsDb4j178vPq6wT3d25qH/zN42JuzPHRdH0FKtIU/8Lw&#10;gy/oUArT2m/YBtUbOJOcqMkyBSX2Mj3PQK1/FV0W+v+A8hsAAP//AwBQSwECLQAUAAYACAAAACEA&#10;toM4kv4AAADhAQAAEwAAAAAAAAAAAAAAAAAAAAAAW0NvbnRlbnRfVHlwZXNdLnhtbFBLAQItABQA&#10;BgAIAAAAIQA4/SH/1gAAAJQBAAALAAAAAAAAAAAAAAAAAC8BAABfcmVscy8ucmVsc1BLAQItABQA&#10;BgAIAAAAIQCdhykgqwEAAEUDAAAOAAAAAAAAAAAAAAAAAC4CAABkcnMvZTJvRG9jLnhtbFBLAQIt&#10;ABQABgAIAAAAIQC2Mbuq3QAAAAgBAAAPAAAAAAAAAAAAAAAAAAUEAABkcnMvZG93bnJldi54bWxQ&#10;SwUGAAAAAAQABADzAAAADwUAAAAA&#10;">
              <v:stroke joinstyle="miter"/>
            </v:line>
          </w:pict>
        </mc:Fallback>
      </mc:AlternateContent>
    </w:r>
    <w:r>
      <w:tab/>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F711C" w14:textId="77777777" w:rsidR="00BE69E0" w:rsidRDefault="00BE69E0">
    <w:pPr>
      <w:pStyle w:val="Header"/>
    </w:pPr>
    <w:r>
      <w:rPr>
        <w:noProof/>
      </w:rPr>
      <w:drawing>
        <wp:anchor distT="0" distB="0" distL="114300" distR="114300" simplePos="0" relativeHeight="251658245" behindDoc="0" locked="0" layoutInCell="1" allowOverlap="1" wp14:anchorId="78EBEDE5" wp14:editId="0E1269F3">
          <wp:simplePos x="0" y="0"/>
          <wp:positionH relativeFrom="column">
            <wp:posOffset>4768215</wp:posOffset>
          </wp:positionH>
          <wp:positionV relativeFrom="paragraph">
            <wp:posOffset>15240</wp:posOffset>
          </wp:positionV>
          <wp:extent cx="1574800" cy="808355"/>
          <wp:effectExtent l="0" t="0" r="0" b="0"/>
          <wp:wrapNone/>
          <wp:docPr id="1888435843" name="Picture 5" descr="A black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771713" name="Picture 5" descr="A black and white logo&#10;&#10;Description automatically generated"/>
                  <pic:cNvPicPr>
                    <a:picLocks noChangeAspect="1"/>
                  </pic:cNvPicPr>
                </pic:nvPicPr>
                <pic:blipFill>
                  <a:blip r:embed="rId1" cstate="print">
                    <a:extLst>
                      <a:ext uri="{28A0092B-C50C-407E-A947-70E740481C1C}">
                        <a14:useLocalDpi xmlns:a14="http://schemas.microsoft.com/office/drawing/2010/main" val="0"/>
                      </a:ext>
                    </a:extLst>
                  </a:blip>
                  <a:stretch>
                    <a:fillRect/>
                  </a:stretch>
                </pic:blipFill>
                <pic:spPr>
                  <a:xfrm>
                    <a:off x="0" y="0"/>
                    <a:ext cx="1574800" cy="808355"/>
                  </a:xfrm>
                  <a:prstGeom prst="rect">
                    <a:avLst/>
                  </a:prstGeom>
                </pic:spPr>
              </pic:pic>
            </a:graphicData>
          </a:graphic>
        </wp:anchor>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C0718F" w14:textId="77777777" w:rsidR="008E0266" w:rsidRDefault="008E0266">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8FD607" w14:textId="772EB8DC" w:rsidR="008E0266" w:rsidRDefault="008E0266" w:rsidP="00D7345C">
    <w:pPr>
      <w:pStyle w:val="Header"/>
      <w:tabs>
        <w:tab w:val="clear" w:pos="4513"/>
      </w:tabs>
      <w:jc w:val="right"/>
    </w:pPr>
    <w:r>
      <w:tab/>
    </w:r>
    <w:r>
      <w:rPr>
        <w:noProof/>
      </w:rPr>
      <w:drawing>
        <wp:inline distT="0" distB="0" distL="0" distR="0" wp14:anchorId="6F005C9F" wp14:editId="7BEE37DE">
          <wp:extent cx="3190875" cy="666750"/>
          <wp:effectExtent l="0" t="0" r="9525" b="0"/>
          <wp:docPr id="1955923335" name="Picture 3" descr="A logo with text and blue text&#10;&#10;Description automatically generated with medium confiden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3" descr="A logo with text and blue text&#10;&#10;Description automatically generated with medium confidence"/>
                  <pic:cNvPicPr preferRelativeResize="0">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190875" cy="666750"/>
                  </a:xfrm>
                  <a:prstGeom prst="rect">
                    <a:avLst/>
                  </a:prstGeom>
                  <a:noFill/>
                  <a:ln>
                    <a:noFill/>
                  </a:ln>
                </pic:spPr>
              </pic:pic>
            </a:graphicData>
          </a:graphic>
        </wp:inline>
      </w:drawing>
    </w:r>
    <w:r>
      <w:rPr>
        <w:noProof/>
        <w14:ligatures w14:val="standardContextual"/>
      </w:rPr>
      <mc:AlternateContent>
        <mc:Choice Requires="wps">
          <w:drawing>
            <wp:anchor distT="0" distB="0" distL="114300" distR="114300" simplePos="0" relativeHeight="251658240" behindDoc="0" locked="0" layoutInCell="1" allowOverlap="1" wp14:anchorId="7CE24671" wp14:editId="0FB55491">
              <wp:simplePos x="0" y="0"/>
              <wp:positionH relativeFrom="column">
                <wp:posOffset>1905</wp:posOffset>
              </wp:positionH>
              <wp:positionV relativeFrom="paragraph">
                <wp:posOffset>692785</wp:posOffset>
              </wp:positionV>
              <wp:extent cx="5809615" cy="0"/>
              <wp:effectExtent l="0" t="0" r="6985" b="12700"/>
              <wp:wrapNone/>
              <wp:docPr id="563437872" name="Straight Connector 1"/>
              <wp:cNvGraphicFramePr/>
              <a:graphic xmlns:a="http://schemas.openxmlformats.org/drawingml/2006/main">
                <a:graphicData uri="http://schemas.microsoft.com/office/word/2010/wordprocessingShape">
                  <wps:wsp>
                    <wps:cNvCnPr/>
                    <wps:spPr>
                      <a:xfrm>
                        <a:off x="0" y="0"/>
                        <a:ext cx="5809615" cy="0"/>
                      </a:xfrm>
                      <a:prstGeom prst="line">
                        <a:avLst/>
                      </a:prstGeom>
                      <a:noFill/>
                      <a:ln w="6350" cap="flat" cmpd="sng" algn="ctr">
                        <a:solidFill>
                          <a:srgbClr val="032C4F"/>
                        </a:solidFill>
                        <a:prstDash val="solid"/>
                        <a:miter lim="800000"/>
                      </a:ln>
                      <a:effectLst/>
                    </wps:spPr>
                    <wps:bodyPr/>
                  </wps:wsp>
                </a:graphicData>
              </a:graphic>
              <wp14:sizeRelH relativeFrom="margin">
                <wp14:pctWidth>0</wp14:pctWidth>
              </wp14:sizeRelH>
            </wp:anchor>
          </w:drawing>
        </mc:Choice>
        <mc:Fallback xmlns:a="http://schemas.openxmlformats.org/drawingml/2006/main" xmlns:pic="http://schemas.openxmlformats.org/drawingml/2006/picture" xmlns:a14="http://schemas.microsoft.com/office/drawing/2010/main" xmlns:arto="http://schemas.microsoft.com/office/word/2006/arto">
          <w:pict w14:anchorId="6FAA8796">
            <v:line id="Straight Connector 1" style="position:absolute;z-index:25165824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spid="_x0000_s1026" strokecolor="#032c4f" strokeweight=".5pt" from=".15pt,54.55pt" to="457.6pt,54.55pt" w14:anchorId="15410A8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hykgqwEAAEUDAAAOAAAAZHJzL2Uyb0RvYy54bWysUk2PEzEMvSPxH6LcaaZdWpVRp3toVS4I&#10;VoL9AW4mmYmUL8Wh0/57nLTbXeCGmEPGie1n+/ltHs/OspNKaILv+HzWcKa8DL3xQ8effxw+rDnD&#10;DL4HG7zq+EUhf9y+f7eZYqsWYQy2V4kRiMd2ih0fc46tEChH5QBnISpPTh2Sg0zXNIg+wUTozopF&#10;06zEFFIfU5AKkV73VyffVnytlczftEaVme049Zbrmep5LKfYbqAdEsTRyFsb8A9dODCeit6h9pCB&#10;/UzmLyhnZAoYdJ7J4ETQ2khVZ6Bp5s0f03wfIao6C5GD8U4T/j9Y+fW080+JaJgithifUpnirJMr&#10;f+qPnStZlztZ6pyZpMfluvm0mi85ky8+8ZoYE+bPKjhWjI5b48sc0MLpC2YqRqEvIeXZh4Oxtu7C&#10;ejZ1fPWwpG1JIEVoC5lMF/uOox84AzuQ1GROFRGDNX3JLjiYhuPOJnaCsu6Hxe7joWyYqv0WVkrv&#10;AcdrXHVdheBMJjVa4zq+bsp3y7a+oKuqp9sAr3QV6xj6S2VRlBvtqha96aqI4e2d7Lfq3/4CAAD/&#10;/wMAUEsDBBQABgAIAAAAIQC2Mbuq3QAAAAgBAAAPAAAAZHJzL2Rvd25yZXYueG1sTI9PS8NAEMXv&#10;gt9hGcGL2E1itTZmU/yDiHgyinicZsckmJ0N2W2b+ukdQdDjvPd483vFanK92tIYOs8G0lkCirj2&#10;tuPGwOvL/eklqBCRLfaeycCeAqzKw4MCc+t3/EzbKjZKSjjkaKCNcci1DnVLDsPMD8TiffjRYZRz&#10;bLQdcSflrtdZklxohx3LhxYHum2p/qw2zsDb4j178vPq6wT3d25qH/zN42JuzPHRdH0FKtIU/8Lw&#10;gy/oUArT2m/YBtUbOJOcqMkyBSX2Mj3PQK1/FV0W+v+A8hsAAP//AwBQSwECLQAUAAYACAAAACEA&#10;toM4kv4AAADhAQAAEwAAAAAAAAAAAAAAAAAAAAAAW0NvbnRlbnRfVHlwZXNdLnhtbFBLAQItABQA&#10;BgAIAAAAIQA4/SH/1gAAAJQBAAALAAAAAAAAAAAAAAAAAC8BAABfcmVscy8ucmVsc1BLAQItABQA&#10;BgAIAAAAIQCdhykgqwEAAEUDAAAOAAAAAAAAAAAAAAAAAC4CAABkcnMvZTJvRG9jLnhtbFBLAQIt&#10;ABQABgAIAAAAIQC2Mbuq3QAAAAgBAAAPAAAAAAAAAAAAAAAAAAUEAABkcnMvZG93bnJldi54bWxQ&#10;SwUGAAAAAAQABADzAAAADwUAAAAA&#10;">
              <v:stroke joinstyle="miter"/>
            </v:line>
          </w:pict>
        </mc:Fallback>
      </mc:AlternateContent>
    </w:r>
    <w:r>
      <w:tab/>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BF9942" w14:textId="77777777" w:rsidR="008E0266" w:rsidRDefault="008E0266">
    <w:pPr>
      <w:pStyle w:val="Header"/>
    </w:pPr>
    <w:r>
      <w:rPr>
        <w:noProof/>
      </w:rPr>
      <w:drawing>
        <wp:anchor distT="0" distB="0" distL="114300" distR="114300" simplePos="0" relativeHeight="251658242" behindDoc="0" locked="0" layoutInCell="1" allowOverlap="1" wp14:anchorId="2DD7E83E" wp14:editId="4EF5513D">
          <wp:simplePos x="0" y="0"/>
          <wp:positionH relativeFrom="column">
            <wp:posOffset>4768215</wp:posOffset>
          </wp:positionH>
          <wp:positionV relativeFrom="paragraph">
            <wp:posOffset>15240</wp:posOffset>
          </wp:positionV>
          <wp:extent cx="1574800" cy="808355"/>
          <wp:effectExtent l="0" t="0" r="0" b="0"/>
          <wp:wrapNone/>
          <wp:docPr id="1784272733" name="Picture 5" descr="A black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771713" name="Picture 5" descr="A black and white logo&#10;&#10;Description automatically generated"/>
                  <pic:cNvPicPr>
                    <a:picLocks noChangeAspect="1"/>
                  </pic:cNvPicPr>
                </pic:nvPicPr>
                <pic:blipFill>
                  <a:blip r:embed="rId1" cstate="print">
                    <a:extLst>
                      <a:ext uri="{28A0092B-C50C-407E-A947-70E740481C1C}">
                        <a14:useLocalDpi xmlns:a14="http://schemas.microsoft.com/office/drawing/2010/main" val="0"/>
                      </a:ext>
                    </a:extLst>
                  </a:blip>
                  <a:stretch>
                    <a:fillRect/>
                  </a:stretch>
                </pic:blipFill>
                <pic:spPr>
                  <a:xfrm>
                    <a:off x="0" y="0"/>
                    <a:ext cx="1574800" cy="808355"/>
                  </a:xfrm>
                  <a:prstGeom prst="rect">
                    <a:avLst/>
                  </a:prstGeom>
                </pic:spPr>
              </pic:pic>
            </a:graphicData>
          </a:graphic>
        </wp:anchor>
      </w:drawing>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4CF354" w14:textId="77777777" w:rsidR="00367CFB" w:rsidRDefault="00367CFB">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11E76" w14:textId="74525CEA" w:rsidR="00367CFB" w:rsidRDefault="00367CF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38C63" w14:textId="77777777" w:rsidR="00367CFB" w:rsidRDefault="00367CF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616ADF"/>
    <w:multiLevelType w:val="multilevel"/>
    <w:tmpl w:val="5A444940"/>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1" w15:restartNumberingAfterBreak="0">
    <w:nsid w:val="06D30408"/>
    <w:multiLevelType w:val="hybridMultilevel"/>
    <w:tmpl w:val="DADCC8F8"/>
    <w:lvl w:ilvl="0" w:tplc="FFFFFFFF">
      <w:start w:val="1"/>
      <w:numFmt w:val="decimal"/>
      <w:lvlText w:val="%1."/>
      <w:lvlJc w:val="left"/>
      <w:pPr>
        <w:ind w:left="720" w:hanging="360"/>
      </w:pPr>
      <w:rPr>
        <w:b/>
        <w:bCs/>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 w15:restartNumberingAfterBreak="0">
    <w:nsid w:val="09E076CB"/>
    <w:multiLevelType w:val="hybridMultilevel"/>
    <w:tmpl w:val="93A00ACE"/>
    <w:lvl w:ilvl="0" w:tplc="5816B058">
      <w:start w:val="1"/>
      <w:numFmt w:val="bullet"/>
      <w:lvlText w:val="•"/>
      <w:lvlJc w:val="left"/>
      <w:pPr>
        <w:ind w:left="360" w:hanging="360"/>
      </w:pPr>
      <w:rPr>
        <w:rFonts w:ascii="Roboto" w:eastAsia="Calibri" w:hAnsi="Roboto" w:cs="Calibri" w:hint="default"/>
        <w:color w:val="1995A3"/>
      </w:rPr>
    </w:lvl>
    <w:lvl w:ilvl="1" w:tplc="FFFFFFFF">
      <w:start w:val="1"/>
      <w:numFmt w:val="bullet"/>
      <w:lvlText w:val="o"/>
      <w:lvlJc w:val="left"/>
      <w:pPr>
        <w:ind w:left="1080" w:hanging="360"/>
      </w:pPr>
      <w:rPr>
        <w:rFonts w:ascii="Courier New" w:hAnsi="Courier New" w:cs="Courier New" w:hint="default"/>
      </w:rPr>
    </w:lvl>
    <w:lvl w:ilvl="2" w:tplc="FFFFFFFF">
      <w:start w:val="1"/>
      <w:numFmt w:val="bullet"/>
      <w:lvlText w:val=""/>
      <w:lvlJc w:val="left"/>
      <w:pPr>
        <w:ind w:left="1800" w:hanging="360"/>
      </w:pPr>
      <w:rPr>
        <w:rFonts w:ascii="Wingdings" w:hAnsi="Wingdings" w:hint="default"/>
      </w:rPr>
    </w:lvl>
    <w:lvl w:ilvl="3" w:tplc="FFFFFFFF">
      <w:start w:val="1"/>
      <w:numFmt w:val="bullet"/>
      <w:lvlText w:val=""/>
      <w:lvlJc w:val="left"/>
      <w:pPr>
        <w:ind w:left="2520" w:hanging="360"/>
      </w:pPr>
      <w:rPr>
        <w:rFonts w:ascii="Symbol" w:hAnsi="Symbol" w:hint="default"/>
      </w:rPr>
    </w:lvl>
    <w:lvl w:ilvl="4" w:tplc="FFFFFFFF">
      <w:start w:val="1"/>
      <w:numFmt w:val="bullet"/>
      <w:lvlText w:val="o"/>
      <w:lvlJc w:val="left"/>
      <w:pPr>
        <w:ind w:left="3240" w:hanging="360"/>
      </w:pPr>
      <w:rPr>
        <w:rFonts w:ascii="Courier New" w:hAnsi="Courier New" w:cs="Courier New" w:hint="default"/>
      </w:rPr>
    </w:lvl>
    <w:lvl w:ilvl="5" w:tplc="FFFFFFFF">
      <w:start w:val="1"/>
      <w:numFmt w:val="bullet"/>
      <w:lvlText w:val=""/>
      <w:lvlJc w:val="left"/>
      <w:pPr>
        <w:ind w:left="3960" w:hanging="360"/>
      </w:pPr>
      <w:rPr>
        <w:rFonts w:ascii="Wingdings" w:hAnsi="Wingdings" w:hint="default"/>
      </w:rPr>
    </w:lvl>
    <w:lvl w:ilvl="6" w:tplc="FFFFFFFF">
      <w:start w:val="1"/>
      <w:numFmt w:val="bullet"/>
      <w:lvlText w:val=""/>
      <w:lvlJc w:val="left"/>
      <w:pPr>
        <w:ind w:left="4680" w:hanging="360"/>
      </w:pPr>
      <w:rPr>
        <w:rFonts w:ascii="Symbol" w:hAnsi="Symbol" w:hint="default"/>
      </w:rPr>
    </w:lvl>
    <w:lvl w:ilvl="7" w:tplc="FFFFFFFF">
      <w:start w:val="1"/>
      <w:numFmt w:val="bullet"/>
      <w:lvlText w:val="o"/>
      <w:lvlJc w:val="left"/>
      <w:pPr>
        <w:ind w:left="5400" w:hanging="360"/>
      </w:pPr>
      <w:rPr>
        <w:rFonts w:ascii="Courier New" w:hAnsi="Courier New" w:cs="Courier New" w:hint="default"/>
      </w:rPr>
    </w:lvl>
    <w:lvl w:ilvl="8" w:tplc="FFFFFFFF">
      <w:start w:val="1"/>
      <w:numFmt w:val="bullet"/>
      <w:lvlText w:val=""/>
      <w:lvlJc w:val="left"/>
      <w:pPr>
        <w:ind w:left="6120" w:hanging="360"/>
      </w:pPr>
      <w:rPr>
        <w:rFonts w:ascii="Wingdings" w:hAnsi="Wingdings" w:hint="default"/>
      </w:rPr>
    </w:lvl>
  </w:abstractNum>
  <w:abstractNum w:abstractNumId="3" w15:restartNumberingAfterBreak="0">
    <w:nsid w:val="0E5A50F6"/>
    <w:multiLevelType w:val="hybridMultilevel"/>
    <w:tmpl w:val="DADCC8F8"/>
    <w:lvl w:ilvl="0" w:tplc="FFFFFFFF">
      <w:start w:val="1"/>
      <w:numFmt w:val="decimal"/>
      <w:lvlText w:val="%1."/>
      <w:lvlJc w:val="left"/>
      <w:pPr>
        <w:ind w:left="720" w:hanging="360"/>
      </w:pPr>
      <w:rPr>
        <w:b/>
        <w:bCs/>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 w15:restartNumberingAfterBreak="0">
    <w:nsid w:val="0EB90FAF"/>
    <w:multiLevelType w:val="hybridMultilevel"/>
    <w:tmpl w:val="DA769FE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EE4675B"/>
    <w:multiLevelType w:val="hybridMultilevel"/>
    <w:tmpl w:val="BAF02B56"/>
    <w:lvl w:ilvl="0" w:tplc="FFFFFFFF">
      <w:start w:val="1"/>
      <w:numFmt w:val="lowerLetter"/>
      <w:lvlText w:val="%1)"/>
      <w:lvlJc w:val="left"/>
      <w:pPr>
        <w:ind w:left="720" w:hanging="360"/>
      </w:pPr>
    </w:lvl>
    <w:lvl w:ilvl="1" w:tplc="FC38822C">
      <w:start w:val="1"/>
      <w:numFmt w:val="lowerRoman"/>
      <w:lvlText w:val="%2."/>
      <w:lvlJc w:val="left"/>
      <w:pPr>
        <w:ind w:left="1800" w:hanging="720"/>
      </w:pPr>
      <w:rPr>
        <w:rFonts w:hint="default"/>
      </w:rPr>
    </w:lvl>
    <w:lvl w:ilvl="2" w:tplc="0C090017">
      <w:start w:val="1"/>
      <w:numFmt w:val="lowerLetter"/>
      <w:lvlText w:val="%3)"/>
      <w:lvlJc w:val="left"/>
      <w:pPr>
        <w:ind w:left="2340" w:hanging="36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0FFB4023"/>
    <w:multiLevelType w:val="hybridMultilevel"/>
    <w:tmpl w:val="CD8E6A56"/>
    <w:lvl w:ilvl="0" w:tplc="2526AC84">
      <w:start w:val="1"/>
      <w:numFmt w:val="lowerRoman"/>
      <w:lvlText w:val="%1."/>
      <w:lvlJc w:val="left"/>
      <w:pPr>
        <w:ind w:left="1080" w:hanging="7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13706005"/>
    <w:multiLevelType w:val="hybridMultilevel"/>
    <w:tmpl w:val="F52A00D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148B4DCE"/>
    <w:multiLevelType w:val="multilevel"/>
    <w:tmpl w:val="DDA6DD76"/>
    <w:lvl w:ilvl="0">
      <w:start w:val="1"/>
      <w:numFmt w:val="decimal"/>
      <w:lvlText w:val="%1."/>
      <w:lvlJc w:val="left"/>
      <w:pPr>
        <w:ind w:left="720" w:hanging="360"/>
      </w:pPr>
    </w:lvl>
    <w:lvl w:ilvl="1">
      <w:start w:val="1"/>
      <w:numFmt w:val="decimal"/>
      <w:isLgl/>
      <w:lvlText w:val="%1.%2"/>
      <w:lvlJc w:val="left"/>
      <w:pPr>
        <w:ind w:left="8441"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9" w15:restartNumberingAfterBreak="0">
    <w:nsid w:val="14B517A5"/>
    <w:multiLevelType w:val="hybridMultilevel"/>
    <w:tmpl w:val="ADAE6644"/>
    <w:lvl w:ilvl="0" w:tplc="EACAEDD4">
      <w:numFmt w:val="bullet"/>
      <w:lvlText w:val="•"/>
      <w:lvlJc w:val="left"/>
      <w:pPr>
        <w:ind w:left="720" w:hanging="360"/>
      </w:pPr>
      <w:rPr>
        <w:rFonts w:ascii="Roboto" w:eastAsia="Roboto" w:hAnsi="Roboto" w:cs="Roboto" w:hint="default"/>
        <w:color w:val="58595B"/>
        <w:w w:val="99"/>
        <w:sz w:val="19"/>
        <w:szCs w:val="19"/>
        <w:lang w:val="en-US" w:eastAsia="en-US" w:bidi="ar-SA"/>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93D7A2A"/>
    <w:multiLevelType w:val="multilevel"/>
    <w:tmpl w:val="CA06E4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20495208"/>
    <w:multiLevelType w:val="hybridMultilevel"/>
    <w:tmpl w:val="13A60C32"/>
    <w:lvl w:ilvl="0" w:tplc="FE2A5598">
      <w:start w:val="1"/>
      <w:numFmt w:val="lowerRoman"/>
      <w:lvlText w:val="%1."/>
      <w:lvlJc w:val="left"/>
      <w:pPr>
        <w:ind w:left="1004" w:hanging="720"/>
      </w:pPr>
      <w:rPr>
        <w:rFonts w:hint="default"/>
      </w:rPr>
    </w:lvl>
    <w:lvl w:ilvl="1" w:tplc="0C090019" w:tentative="1">
      <w:start w:val="1"/>
      <w:numFmt w:val="lowerLetter"/>
      <w:lvlText w:val="%2."/>
      <w:lvlJc w:val="left"/>
      <w:pPr>
        <w:ind w:left="1364" w:hanging="360"/>
      </w:pPr>
    </w:lvl>
    <w:lvl w:ilvl="2" w:tplc="0C09001B" w:tentative="1">
      <w:start w:val="1"/>
      <w:numFmt w:val="lowerRoman"/>
      <w:lvlText w:val="%3."/>
      <w:lvlJc w:val="right"/>
      <w:pPr>
        <w:ind w:left="2084" w:hanging="180"/>
      </w:pPr>
    </w:lvl>
    <w:lvl w:ilvl="3" w:tplc="0C09000F" w:tentative="1">
      <w:start w:val="1"/>
      <w:numFmt w:val="decimal"/>
      <w:lvlText w:val="%4."/>
      <w:lvlJc w:val="left"/>
      <w:pPr>
        <w:ind w:left="2804" w:hanging="360"/>
      </w:pPr>
    </w:lvl>
    <w:lvl w:ilvl="4" w:tplc="0C090019" w:tentative="1">
      <w:start w:val="1"/>
      <w:numFmt w:val="lowerLetter"/>
      <w:lvlText w:val="%5."/>
      <w:lvlJc w:val="left"/>
      <w:pPr>
        <w:ind w:left="3524" w:hanging="360"/>
      </w:pPr>
    </w:lvl>
    <w:lvl w:ilvl="5" w:tplc="0C09001B" w:tentative="1">
      <w:start w:val="1"/>
      <w:numFmt w:val="lowerRoman"/>
      <w:lvlText w:val="%6."/>
      <w:lvlJc w:val="right"/>
      <w:pPr>
        <w:ind w:left="4244" w:hanging="180"/>
      </w:pPr>
    </w:lvl>
    <w:lvl w:ilvl="6" w:tplc="0C09000F" w:tentative="1">
      <w:start w:val="1"/>
      <w:numFmt w:val="decimal"/>
      <w:lvlText w:val="%7."/>
      <w:lvlJc w:val="left"/>
      <w:pPr>
        <w:ind w:left="4964" w:hanging="360"/>
      </w:pPr>
    </w:lvl>
    <w:lvl w:ilvl="7" w:tplc="0C090019" w:tentative="1">
      <w:start w:val="1"/>
      <w:numFmt w:val="lowerLetter"/>
      <w:lvlText w:val="%8."/>
      <w:lvlJc w:val="left"/>
      <w:pPr>
        <w:ind w:left="5684" w:hanging="360"/>
      </w:pPr>
    </w:lvl>
    <w:lvl w:ilvl="8" w:tplc="0C09001B" w:tentative="1">
      <w:start w:val="1"/>
      <w:numFmt w:val="lowerRoman"/>
      <w:lvlText w:val="%9."/>
      <w:lvlJc w:val="right"/>
      <w:pPr>
        <w:ind w:left="6404" w:hanging="180"/>
      </w:pPr>
    </w:lvl>
  </w:abstractNum>
  <w:abstractNum w:abstractNumId="12" w15:restartNumberingAfterBreak="0">
    <w:nsid w:val="20E10417"/>
    <w:multiLevelType w:val="hybridMultilevel"/>
    <w:tmpl w:val="1166DA4A"/>
    <w:lvl w:ilvl="0" w:tplc="0C090001">
      <w:start w:val="1"/>
      <w:numFmt w:val="bullet"/>
      <w:lvlText w:val=""/>
      <w:lvlJc w:val="left"/>
      <w:pPr>
        <w:ind w:left="770" w:hanging="360"/>
      </w:pPr>
      <w:rPr>
        <w:rFonts w:ascii="Symbol" w:hAnsi="Symbol" w:hint="default"/>
      </w:rPr>
    </w:lvl>
    <w:lvl w:ilvl="1" w:tplc="0C090003">
      <w:start w:val="1"/>
      <w:numFmt w:val="bullet"/>
      <w:lvlText w:val="o"/>
      <w:lvlJc w:val="left"/>
      <w:pPr>
        <w:ind w:left="1490" w:hanging="360"/>
      </w:pPr>
      <w:rPr>
        <w:rFonts w:ascii="Courier New" w:hAnsi="Courier New" w:cs="Courier New" w:hint="default"/>
      </w:rPr>
    </w:lvl>
    <w:lvl w:ilvl="2" w:tplc="0C090005">
      <w:start w:val="1"/>
      <w:numFmt w:val="bullet"/>
      <w:lvlText w:val=""/>
      <w:lvlJc w:val="left"/>
      <w:pPr>
        <w:ind w:left="2210" w:hanging="360"/>
      </w:pPr>
      <w:rPr>
        <w:rFonts w:ascii="Wingdings" w:hAnsi="Wingdings" w:hint="default"/>
      </w:rPr>
    </w:lvl>
    <w:lvl w:ilvl="3" w:tplc="0C090001">
      <w:start w:val="1"/>
      <w:numFmt w:val="bullet"/>
      <w:lvlText w:val=""/>
      <w:lvlJc w:val="left"/>
      <w:pPr>
        <w:ind w:left="2930" w:hanging="360"/>
      </w:pPr>
      <w:rPr>
        <w:rFonts w:ascii="Symbol" w:hAnsi="Symbol" w:hint="default"/>
      </w:rPr>
    </w:lvl>
    <w:lvl w:ilvl="4" w:tplc="0C090003">
      <w:start w:val="1"/>
      <w:numFmt w:val="bullet"/>
      <w:lvlText w:val="o"/>
      <w:lvlJc w:val="left"/>
      <w:pPr>
        <w:ind w:left="3650" w:hanging="360"/>
      </w:pPr>
      <w:rPr>
        <w:rFonts w:ascii="Courier New" w:hAnsi="Courier New" w:cs="Courier New" w:hint="default"/>
      </w:rPr>
    </w:lvl>
    <w:lvl w:ilvl="5" w:tplc="0C090005">
      <w:start w:val="1"/>
      <w:numFmt w:val="bullet"/>
      <w:lvlText w:val=""/>
      <w:lvlJc w:val="left"/>
      <w:pPr>
        <w:ind w:left="4370" w:hanging="360"/>
      </w:pPr>
      <w:rPr>
        <w:rFonts w:ascii="Wingdings" w:hAnsi="Wingdings" w:hint="default"/>
      </w:rPr>
    </w:lvl>
    <w:lvl w:ilvl="6" w:tplc="0C090001">
      <w:start w:val="1"/>
      <w:numFmt w:val="bullet"/>
      <w:lvlText w:val=""/>
      <w:lvlJc w:val="left"/>
      <w:pPr>
        <w:ind w:left="5090" w:hanging="360"/>
      </w:pPr>
      <w:rPr>
        <w:rFonts w:ascii="Symbol" w:hAnsi="Symbol" w:hint="default"/>
      </w:rPr>
    </w:lvl>
    <w:lvl w:ilvl="7" w:tplc="0C090003">
      <w:start w:val="1"/>
      <w:numFmt w:val="bullet"/>
      <w:lvlText w:val="o"/>
      <w:lvlJc w:val="left"/>
      <w:pPr>
        <w:ind w:left="5810" w:hanging="360"/>
      </w:pPr>
      <w:rPr>
        <w:rFonts w:ascii="Courier New" w:hAnsi="Courier New" w:cs="Courier New" w:hint="default"/>
      </w:rPr>
    </w:lvl>
    <w:lvl w:ilvl="8" w:tplc="0C090005">
      <w:start w:val="1"/>
      <w:numFmt w:val="bullet"/>
      <w:lvlText w:val=""/>
      <w:lvlJc w:val="left"/>
      <w:pPr>
        <w:ind w:left="6530" w:hanging="360"/>
      </w:pPr>
      <w:rPr>
        <w:rFonts w:ascii="Wingdings" w:hAnsi="Wingdings" w:hint="default"/>
      </w:rPr>
    </w:lvl>
  </w:abstractNum>
  <w:abstractNum w:abstractNumId="13" w15:restartNumberingAfterBreak="0">
    <w:nsid w:val="232619C1"/>
    <w:multiLevelType w:val="hybridMultilevel"/>
    <w:tmpl w:val="6D862F74"/>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23E541B2"/>
    <w:multiLevelType w:val="hybridMultilevel"/>
    <w:tmpl w:val="DADCC8F8"/>
    <w:lvl w:ilvl="0" w:tplc="FFFFFFFF">
      <w:start w:val="1"/>
      <w:numFmt w:val="decimal"/>
      <w:lvlText w:val="%1."/>
      <w:lvlJc w:val="left"/>
      <w:pPr>
        <w:ind w:left="720" w:hanging="360"/>
      </w:pPr>
      <w:rPr>
        <w:b/>
        <w:bCs/>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5" w15:restartNumberingAfterBreak="0">
    <w:nsid w:val="27215DDA"/>
    <w:multiLevelType w:val="hybridMultilevel"/>
    <w:tmpl w:val="A0F8B3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296B2171"/>
    <w:multiLevelType w:val="hybridMultilevel"/>
    <w:tmpl w:val="2B3E46E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A826B7D"/>
    <w:multiLevelType w:val="hybridMultilevel"/>
    <w:tmpl w:val="B89E1542"/>
    <w:lvl w:ilvl="0" w:tplc="5816B058">
      <w:start w:val="1"/>
      <w:numFmt w:val="bullet"/>
      <w:lvlText w:val="•"/>
      <w:lvlJc w:val="left"/>
      <w:pPr>
        <w:ind w:left="360" w:hanging="360"/>
      </w:pPr>
      <w:rPr>
        <w:rFonts w:ascii="Roboto" w:eastAsia="Calibri" w:hAnsi="Roboto" w:cs="Calibri" w:hint="default"/>
        <w:color w:val="1995A3"/>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abstractNum w:abstractNumId="18" w15:restartNumberingAfterBreak="0">
    <w:nsid w:val="2B5D595D"/>
    <w:multiLevelType w:val="hybridMultilevel"/>
    <w:tmpl w:val="DFE63F16"/>
    <w:lvl w:ilvl="0" w:tplc="0C09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2C05708E"/>
    <w:multiLevelType w:val="hybridMultilevel"/>
    <w:tmpl w:val="1CDA1AFA"/>
    <w:lvl w:ilvl="0" w:tplc="C6C6484C">
      <w:start w:val="1"/>
      <w:numFmt w:val="bullet"/>
      <w:pStyle w:val="NormalBullets"/>
      <w:lvlText w:val=""/>
      <w:lvlJc w:val="left"/>
      <w:pPr>
        <w:ind w:left="720" w:hanging="360"/>
      </w:pPr>
      <w:rPr>
        <w:rFonts w:ascii="Symbol" w:hAnsi="Symbol" w:hint="default"/>
      </w:rPr>
    </w:lvl>
    <w:lvl w:ilvl="1" w:tplc="57BE8308">
      <w:start w:val="1"/>
      <w:numFmt w:val="bullet"/>
      <w:pStyle w:val="Secondlevelbullets"/>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2E1359B8"/>
    <w:multiLevelType w:val="hybridMultilevel"/>
    <w:tmpl w:val="7D664DEA"/>
    <w:lvl w:ilvl="0" w:tplc="0C09001B">
      <w:start w:val="1"/>
      <w:numFmt w:val="lowerRoman"/>
      <w:lvlText w:val="%1."/>
      <w:lvlJc w:val="righ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33587F40"/>
    <w:multiLevelType w:val="hybridMultilevel"/>
    <w:tmpl w:val="2EB896DA"/>
    <w:lvl w:ilvl="0" w:tplc="1CE61086">
      <w:start w:val="2"/>
      <w:numFmt w:val="bullet"/>
      <w:lvlText w:val="-"/>
      <w:lvlJc w:val="left"/>
      <w:pPr>
        <w:ind w:left="720" w:hanging="360"/>
      </w:pPr>
      <w:rPr>
        <w:rFonts w:ascii="Karla" w:eastAsia="Karla" w:hAnsi="Karla" w:cs="Karla"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34973D1D"/>
    <w:multiLevelType w:val="hybridMultilevel"/>
    <w:tmpl w:val="9A10DD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3A67497C"/>
    <w:multiLevelType w:val="hybridMultilevel"/>
    <w:tmpl w:val="6E66E224"/>
    <w:lvl w:ilvl="0" w:tplc="0C090003">
      <w:start w:val="1"/>
      <w:numFmt w:val="bullet"/>
      <w:lvlText w:val="o"/>
      <w:lvlJc w:val="left"/>
      <w:pPr>
        <w:ind w:left="927" w:hanging="360"/>
      </w:pPr>
      <w:rPr>
        <w:rFonts w:ascii="Courier New" w:hAnsi="Courier New" w:cs="Courier New" w:hint="default"/>
      </w:rPr>
    </w:lvl>
    <w:lvl w:ilvl="1" w:tplc="FFFFFFFF" w:tentative="1">
      <w:start w:val="1"/>
      <w:numFmt w:val="bullet"/>
      <w:lvlText w:val="o"/>
      <w:lvlJc w:val="left"/>
      <w:pPr>
        <w:ind w:left="1647" w:hanging="360"/>
      </w:pPr>
      <w:rPr>
        <w:rFonts w:ascii="Courier New" w:hAnsi="Courier New" w:cs="Courier New" w:hint="default"/>
      </w:rPr>
    </w:lvl>
    <w:lvl w:ilvl="2" w:tplc="FFFFFFFF" w:tentative="1">
      <w:start w:val="1"/>
      <w:numFmt w:val="bullet"/>
      <w:lvlText w:val=""/>
      <w:lvlJc w:val="left"/>
      <w:pPr>
        <w:ind w:left="2367" w:hanging="360"/>
      </w:pPr>
      <w:rPr>
        <w:rFonts w:ascii="Wingdings" w:hAnsi="Wingdings" w:hint="default"/>
      </w:rPr>
    </w:lvl>
    <w:lvl w:ilvl="3" w:tplc="FFFFFFFF" w:tentative="1">
      <w:start w:val="1"/>
      <w:numFmt w:val="bullet"/>
      <w:lvlText w:val=""/>
      <w:lvlJc w:val="left"/>
      <w:pPr>
        <w:ind w:left="3087" w:hanging="360"/>
      </w:pPr>
      <w:rPr>
        <w:rFonts w:ascii="Symbol" w:hAnsi="Symbol" w:hint="default"/>
      </w:rPr>
    </w:lvl>
    <w:lvl w:ilvl="4" w:tplc="FFFFFFFF" w:tentative="1">
      <w:start w:val="1"/>
      <w:numFmt w:val="bullet"/>
      <w:lvlText w:val="o"/>
      <w:lvlJc w:val="left"/>
      <w:pPr>
        <w:ind w:left="3807" w:hanging="360"/>
      </w:pPr>
      <w:rPr>
        <w:rFonts w:ascii="Courier New" w:hAnsi="Courier New" w:cs="Courier New" w:hint="default"/>
      </w:rPr>
    </w:lvl>
    <w:lvl w:ilvl="5" w:tplc="FFFFFFFF" w:tentative="1">
      <w:start w:val="1"/>
      <w:numFmt w:val="bullet"/>
      <w:lvlText w:val=""/>
      <w:lvlJc w:val="left"/>
      <w:pPr>
        <w:ind w:left="4527" w:hanging="360"/>
      </w:pPr>
      <w:rPr>
        <w:rFonts w:ascii="Wingdings" w:hAnsi="Wingdings" w:hint="default"/>
      </w:rPr>
    </w:lvl>
    <w:lvl w:ilvl="6" w:tplc="FFFFFFFF" w:tentative="1">
      <w:start w:val="1"/>
      <w:numFmt w:val="bullet"/>
      <w:lvlText w:val=""/>
      <w:lvlJc w:val="left"/>
      <w:pPr>
        <w:ind w:left="5247" w:hanging="360"/>
      </w:pPr>
      <w:rPr>
        <w:rFonts w:ascii="Symbol" w:hAnsi="Symbol" w:hint="default"/>
      </w:rPr>
    </w:lvl>
    <w:lvl w:ilvl="7" w:tplc="FFFFFFFF" w:tentative="1">
      <w:start w:val="1"/>
      <w:numFmt w:val="bullet"/>
      <w:lvlText w:val="o"/>
      <w:lvlJc w:val="left"/>
      <w:pPr>
        <w:ind w:left="5967" w:hanging="360"/>
      </w:pPr>
      <w:rPr>
        <w:rFonts w:ascii="Courier New" w:hAnsi="Courier New" w:cs="Courier New" w:hint="default"/>
      </w:rPr>
    </w:lvl>
    <w:lvl w:ilvl="8" w:tplc="FFFFFFFF" w:tentative="1">
      <w:start w:val="1"/>
      <w:numFmt w:val="bullet"/>
      <w:lvlText w:val=""/>
      <w:lvlJc w:val="left"/>
      <w:pPr>
        <w:ind w:left="6687" w:hanging="360"/>
      </w:pPr>
      <w:rPr>
        <w:rFonts w:ascii="Wingdings" w:hAnsi="Wingdings" w:hint="default"/>
      </w:rPr>
    </w:lvl>
  </w:abstractNum>
  <w:abstractNum w:abstractNumId="24" w15:restartNumberingAfterBreak="0">
    <w:nsid w:val="3B7D7070"/>
    <w:multiLevelType w:val="hybridMultilevel"/>
    <w:tmpl w:val="56C8A408"/>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0C090017">
      <w:start w:val="1"/>
      <w:numFmt w:val="lowerLetter"/>
      <w:lvlText w:val="%3)"/>
      <w:lvlJc w:val="left"/>
      <w:pPr>
        <w:ind w:left="2340" w:hanging="36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3D007B37"/>
    <w:multiLevelType w:val="hybridMultilevel"/>
    <w:tmpl w:val="291438F8"/>
    <w:lvl w:ilvl="0" w:tplc="0C090011">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6" w15:restartNumberingAfterBreak="0">
    <w:nsid w:val="3F9626AE"/>
    <w:multiLevelType w:val="multilevel"/>
    <w:tmpl w:val="DF2C5A64"/>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b/>
        <w:bCs/>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7" w15:restartNumberingAfterBreak="0">
    <w:nsid w:val="43F72C8E"/>
    <w:multiLevelType w:val="hybridMultilevel"/>
    <w:tmpl w:val="567C44F0"/>
    <w:lvl w:ilvl="0" w:tplc="0C090011">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44E55282"/>
    <w:multiLevelType w:val="hybridMultilevel"/>
    <w:tmpl w:val="F28A54EA"/>
    <w:lvl w:ilvl="0" w:tplc="C43E2F3A">
      <w:start w:val="2"/>
      <w:numFmt w:val="bullet"/>
      <w:lvlText w:val="-"/>
      <w:lvlJc w:val="left"/>
      <w:pPr>
        <w:ind w:left="720" w:hanging="360"/>
      </w:pPr>
      <w:rPr>
        <w:rFonts w:ascii="Calibri" w:eastAsia="Times New Roman" w:hAnsi="Calibri" w:cs="Calibri" w:hint="default"/>
        <w:b/>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5952A2E"/>
    <w:multiLevelType w:val="hybridMultilevel"/>
    <w:tmpl w:val="3224DC24"/>
    <w:lvl w:ilvl="0" w:tplc="5816B058">
      <w:start w:val="1"/>
      <w:numFmt w:val="bullet"/>
      <w:lvlText w:val="•"/>
      <w:lvlJc w:val="left"/>
      <w:pPr>
        <w:ind w:left="360" w:hanging="360"/>
      </w:pPr>
      <w:rPr>
        <w:rFonts w:ascii="Roboto" w:eastAsia="Calibri" w:hAnsi="Roboto" w:cs="Calibri" w:hint="default"/>
        <w:color w:val="1995A3"/>
      </w:rPr>
    </w:lvl>
    <w:lvl w:ilvl="1" w:tplc="FFFFFFFF">
      <w:start w:val="1"/>
      <w:numFmt w:val="bullet"/>
      <w:lvlText w:val="o"/>
      <w:lvlJc w:val="left"/>
      <w:pPr>
        <w:ind w:left="1080" w:hanging="360"/>
      </w:pPr>
      <w:rPr>
        <w:rFonts w:ascii="Courier New" w:hAnsi="Courier New" w:cs="Courier New" w:hint="default"/>
      </w:rPr>
    </w:lvl>
    <w:lvl w:ilvl="2" w:tplc="FFFFFFFF">
      <w:start w:val="1"/>
      <w:numFmt w:val="bullet"/>
      <w:lvlText w:val=""/>
      <w:lvlJc w:val="left"/>
      <w:pPr>
        <w:ind w:left="1800" w:hanging="360"/>
      </w:pPr>
      <w:rPr>
        <w:rFonts w:ascii="Wingdings" w:hAnsi="Wingdings" w:hint="default"/>
      </w:rPr>
    </w:lvl>
    <w:lvl w:ilvl="3" w:tplc="FFFFFFFF">
      <w:start w:val="1"/>
      <w:numFmt w:val="bullet"/>
      <w:lvlText w:val=""/>
      <w:lvlJc w:val="left"/>
      <w:pPr>
        <w:ind w:left="2520" w:hanging="360"/>
      </w:pPr>
      <w:rPr>
        <w:rFonts w:ascii="Symbol" w:hAnsi="Symbol" w:hint="default"/>
      </w:rPr>
    </w:lvl>
    <w:lvl w:ilvl="4" w:tplc="FFFFFFFF">
      <w:start w:val="1"/>
      <w:numFmt w:val="bullet"/>
      <w:lvlText w:val="o"/>
      <w:lvlJc w:val="left"/>
      <w:pPr>
        <w:ind w:left="3240" w:hanging="360"/>
      </w:pPr>
      <w:rPr>
        <w:rFonts w:ascii="Courier New" w:hAnsi="Courier New" w:cs="Courier New" w:hint="default"/>
      </w:rPr>
    </w:lvl>
    <w:lvl w:ilvl="5" w:tplc="FFFFFFFF">
      <w:start w:val="1"/>
      <w:numFmt w:val="bullet"/>
      <w:lvlText w:val=""/>
      <w:lvlJc w:val="left"/>
      <w:pPr>
        <w:ind w:left="3960" w:hanging="360"/>
      </w:pPr>
      <w:rPr>
        <w:rFonts w:ascii="Wingdings" w:hAnsi="Wingdings" w:hint="default"/>
      </w:rPr>
    </w:lvl>
    <w:lvl w:ilvl="6" w:tplc="FFFFFFFF">
      <w:start w:val="1"/>
      <w:numFmt w:val="bullet"/>
      <w:lvlText w:val=""/>
      <w:lvlJc w:val="left"/>
      <w:pPr>
        <w:ind w:left="4680" w:hanging="360"/>
      </w:pPr>
      <w:rPr>
        <w:rFonts w:ascii="Symbol" w:hAnsi="Symbol" w:hint="default"/>
      </w:rPr>
    </w:lvl>
    <w:lvl w:ilvl="7" w:tplc="FFFFFFFF">
      <w:start w:val="1"/>
      <w:numFmt w:val="bullet"/>
      <w:lvlText w:val="o"/>
      <w:lvlJc w:val="left"/>
      <w:pPr>
        <w:ind w:left="5400" w:hanging="360"/>
      </w:pPr>
      <w:rPr>
        <w:rFonts w:ascii="Courier New" w:hAnsi="Courier New" w:cs="Courier New" w:hint="default"/>
      </w:rPr>
    </w:lvl>
    <w:lvl w:ilvl="8" w:tplc="FFFFFFFF">
      <w:start w:val="1"/>
      <w:numFmt w:val="bullet"/>
      <w:lvlText w:val=""/>
      <w:lvlJc w:val="left"/>
      <w:pPr>
        <w:ind w:left="6120" w:hanging="360"/>
      </w:pPr>
      <w:rPr>
        <w:rFonts w:ascii="Wingdings" w:hAnsi="Wingdings" w:hint="default"/>
      </w:rPr>
    </w:lvl>
  </w:abstractNum>
  <w:abstractNum w:abstractNumId="30" w15:restartNumberingAfterBreak="0">
    <w:nsid w:val="45BC0740"/>
    <w:multiLevelType w:val="hybridMultilevel"/>
    <w:tmpl w:val="54C463D4"/>
    <w:lvl w:ilvl="0" w:tplc="0C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1" w15:restartNumberingAfterBreak="0">
    <w:nsid w:val="45F05A29"/>
    <w:multiLevelType w:val="hybridMultilevel"/>
    <w:tmpl w:val="DADCC8F8"/>
    <w:lvl w:ilvl="0" w:tplc="FFFFFFFF">
      <w:start w:val="1"/>
      <w:numFmt w:val="decimal"/>
      <w:lvlText w:val="%1."/>
      <w:lvlJc w:val="left"/>
      <w:pPr>
        <w:ind w:left="720" w:hanging="360"/>
      </w:pPr>
      <w:rPr>
        <w:b/>
        <w:bCs/>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2" w15:restartNumberingAfterBreak="0">
    <w:nsid w:val="4933638B"/>
    <w:multiLevelType w:val="multilevel"/>
    <w:tmpl w:val="08D2AD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4EE56C6C"/>
    <w:multiLevelType w:val="multilevel"/>
    <w:tmpl w:val="0FB60616"/>
    <w:lvl w:ilvl="0">
      <w:start w:val="1"/>
      <w:numFmt w:val="bullet"/>
      <w:lvlText w:val="o"/>
      <w:lvlJc w:val="left"/>
      <w:pPr>
        <w:tabs>
          <w:tab w:val="num" w:pos="1440"/>
        </w:tabs>
        <w:ind w:left="1440" w:hanging="360"/>
      </w:pPr>
      <w:rPr>
        <w:rFonts w:ascii="Courier New" w:hAnsi="Courier New" w:cs="Courier New" w:hint="default"/>
        <w:sz w:val="20"/>
      </w:rPr>
    </w:lvl>
    <w:lvl w:ilvl="1" w:tentative="1">
      <w:start w:val="1"/>
      <w:numFmt w:val="bullet"/>
      <w:lvlText w:val="o"/>
      <w:lvlJc w:val="left"/>
      <w:pPr>
        <w:tabs>
          <w:tab w:val="num" w:pos="2160"/>
        </w:tabs>
        <w:ind w:left="2160" w:hanging="360"/>
      </w:pPr>
      <w:rPr>
        <w:rFonts w:ascii="Courier New" w:hAnsi="Courier New" w:hint="default"/>
        <w:sz w:val="20"/>
      </w:rPr>
    </w:lvl>
    <w:lvl w:ilvl="2" w:tentative="1">
      <w:start w:val="1"/>
      <w:numFmt w:val="bullet"/>
      <w:lvlText w:val=""/>
      <w:lvlJc w:val="left"/>
      <w:pPr>
        <w:tabs>
          <w:tab w:val="num" w:pos="2880"/>
        </w:tabs>
        <w:ind w:left="2880" w:hanging="360"/>
      </w:pPr>
      <w:rPr>
        <w:rFonts w:ascii="Wingdings" w:hAnsi="Wingdings" w:hint="default"/>
        <w:sz w:val="20"/>
      </w:rPr>
    </w:lvl>
    <w:lvl w:ilvl="3" w:tentative="1">
      <w:start w:val="1"/>
      <w:numFmt w:val="bullet"/>
      <w:lvlText w:val=""/>
      <w:lvlJc w:val="left"/>
      <w:pPr>
        <w:tabs>
          <w:tab w:val="num" w:pos="3600"/>
        </w:tabs>
        <w:ind w:left="3600" w:hanging="360"/>
      </w:pPr>
      <w:rPr>
        <w:rFonts w:ascii="Wingdings" w:hAnsi="Wingdings" w:hint="default"/>
        <w:sz w:val="20"/>
      </w:rPr>
    </w:lvl>
    <w:lvl w:ilvl="4" w:tentative="1">
      <w:start w:val="1"/>
      <w:numFmt w:val="bullet"/>
      <w:lvlText w:val=""/>
      <w:lvlJc w:val="left"/>
      <w:pPr>
        <w:tabs>
          <w:tab w:val="num" w:pos="4320"/>
        </w:tabs>
        <w:ind w:left="4320" w:hanging="360"/>
      </w:pPr>
      <w:rPr>
        <w:rFonts w:ascii="Wingdings" w:hAnsi="Wingdings" w:hint="default"/>
        <w:sz w:val="20"/>
      </w:rPr>
    </w:lvl>
    <w:lvl w:ilvl="5" w:tentative="1">
      <w:start w:val="1"/>
      <w:numFmt w:val="bullet"/>
      <w:lvlText w:val=""/>
      <w:lvlJc w:val="left"/>
      <w:pPr>
        <w:tabs>
          <w:tab w:val="num" w:pos="5040"/>
        </w:tabs>
        <w:ind w:left="5040" w:hanging="360"/>
      </w:pPr>
      <w:rPr>
        <w:rFonts w:ascii="Wingdings" w:hAnsi="Wingdings" w:hint="default"/>
        <w:sz w:val="20"/>
      </w:rPr>
    </w:lvl>
    <w:lvl w:ilvl="6" w:tentative="1">
      <w:start w:val="1"/>
      <w:numFmt w:val="bullet"/>
      <w:lvlText w:val=""/>
      <w:lvlJc w:val="left"/>
      <w:pPr>
        <w:tabs>
          <w:tab w:val="num" w:pos="5760"/>
        </w:tabs>
        <w:ind w:left="5760" w:hanging="360"/>
      </w:pPr>
      <w:rPr>
        <w:rFonts w:ascii="Wingdings" w:hAnsi="Wingdings" w:hint="default"/>
        <w:sz w:val="20"/>
      </w:rPr>
    </w:lvl>
    <w:lvl w:ilvl="7" w:tentative="1">
      <w:start w:val="1"/>
      <w:numFmt w:val="bullet"/>
      <w:lvlText w:val=""/>
      <w:lvlJc w:val="left"/>
      <w:pPr>
        <w:tabs>
          <w:tab w:val="num" w:pos="6480"/>
        </w:tabs>
        <w:ind w:left="6480" w:hanging="360"/>
      </w:pPr>
      <w:rPr>
        <w:rFonts w:ascii="Wingdings" w:hAnsi="Wingdings" w:hint="default"/>
        <w:sz w:val="20"/>
      </w:rPr>
    </w:lvl>
    <w:lvl w:ilvl="8" w:tentative="1">
      <w:start w:val="1"/>
      <w:numFmt w:val="bullet"/>
      <w:lvlText w:val=""/>
      <w:lvlJc w:val="left"/>
      <w:pPr>
        <w:tabs>
          <w:tab w:val="num" w:pos="7200"/>
        </w:tabs>
        <w:ind w:left="7200" w:hanging="360"/>
      </w:pPr>
      <w:rPr>
        <w:rFonts w:ascii="Wingdings" w:hAnsi="Wingdings" w:hint="default"/>
        <w:sz w:val="20"/>
      </w:rPr>
    </w:lvl>
  </w:abstractNum>
  <w:abstractNum w:abstractNumId="34" w15:restartNumberingAfterBreak="0">
    <w:nsid w:val="525B2DF2"/>
    <w:multiLevelType w:val="hybridMultilevel"/>
    <w:tmpl w:val="3B1AA8CC"/>
    <w:lvl w:ilvl="0" w:tplc="0C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5" w15:restartNumberingAfterBreak="0">
    <w:nsid w:val="52C503E7"/>
    <w:multiLevelType w:val="hybridMultilevel"/>
    <w:tmpl w:val="E1D41258"/>
    <w:lvl w:ilvl="0" w:tplc="0C090001">
      <w:start w:val="1"/>
      <w:numFmt w:val="bullet"/>
      <w:lvlText w:val=""/>
      <w:lvlJc w:val="left"/>
      <w:pPr>
        <w:ind w:left="360" w:hanging="36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6" w15:restartNumberingAfterBreak="0">
    <w:nsid w:val="53233F46"/>
    <w:multiLevelType w:val="hybridMultilevel"/>
    <w:tmpl w:val="ED14D51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53787BDD"/>
    <w:multiLevelType w:val="hybridMultilevel"/>
    <w:tmpl w:val="65F83F4C"/>
    <w:lvl w:ilvl="0" w:tplc="0C09001B">
      <w:start w:val="1"/>
      <w:numFmt w:val="lowerRoman"/>
      <w:lvlText w:val="%1."/>
      <w:lvlJc w:val="right"/>
      <w:pPr>
        <w:ind w:left="578" w:hanging="360"/>
      </w:pPr>
    </w:lvl>
    <w:lvl w:ilvl="1" w:tplc="0C090019" w:tentative="1">
      <w:start w:val="1"/>
      <w:numFmt w:val="lowerLetter"/>
      <w:lvlText w:val="%2."/>
      <w:lvlJc w:val="left"/>
      <w:pPr>
        <w:ind w:left="1298" w:hanging="360"/>
      </w:pPr>
    </w:lvl>
    <w:lvl w:ilvl="2" w:tplc="0C09001B" w:tentative="1">
      <w:start w:val="1"/>
      <w:numFmt w:val="lowerRoman"/>
      <w:lvlText w:val="%3."/>
      <w:lvlJc w:val="right"/>
      <w:pPr>
        <w:ind w:left="2018" w:hanging="180"/>
      </w:pPr>
    </w:lvl>
    <w:lvl w:ilvl="3" w:tplc="0C09000F" w:tentative="1">
      <w:start w:val="1"/>
      <w:numFmt w:val="decimal"/>
      <w:lvlText w:val="%4."/>
      <w:lvlJc w:val="left"/>
      <w:pPr>
        <w:ind w:left="2738" w:hanging="360"/>
      </w:pPr>
    </w:lvl>
    <w:lvl w:ilvl="4" w:tplc="0C090019" w:tentative="1">
      <w:start w:val="1"/>
      <w:numFmt w:val="lowerLetter"/>
      <w:lvlText w:val="%5."/>
      <w:lvlJc w:val="left"/>
      <w:pPr>
        <w:ind w:left="3458" w:hanging="360"/>
      </w:pPr>
    </w:lvl>
    <w:lvl w:ilvl="5" w:tplc="0C09001B" w:tentative="1">
      <w:start w:val="1"/>
      <w:numFmt w:val="lowerRoman"/>
      <w:lvlText w:val="%6."/>
      <w:lvlJc w:val="right"/>
      <w:pPr>
        <w:ind w:left="4178" w:hanging="180"/>
      </w:pPr>
    </w:lvl>
    <w:lvl w:ilvl="6" w:tplc="0C09000F" w:tentative="1">
      <w:start w:val="1"/>
      <w:numFmt w:val="decimal"/>
      <w:lvlText w:val="%7."/>
      <w:lvlJc w:val="left"/>
      <w:pPr>
        <w:ind w:left="4898" w:hanging="360"/>
      </w:pPr>
    </w:lvl>
    <w:lvl w:ilvl="7" w:tplc="0C090019" w:tentative="1">
      <w:start w:val="1"/>
      <w:numFmt w:val="lowerLetter"/>
      <w:lvlText w:val="%8."/>
      <w:lvlJc w:val="left"/>
      <w:pPr>
        <w:ind w:left="5618" w:hanging="360"/>
      </w:pPr>
    </w:lvl>
    <w:lvl w:ilvl="8" w:tplc="0C09001B" w:tentative="1">
      <w:start w:val="1"/>
      <w:numFmt w:val="lowerRoman"/>
      <w:lvlText w:val="%9."/>
      <w:lvlJc w:val="right"/>
      <w:pPr>
        <w:ind w:left="6338" w:hanging="180"/>
      </w:pPr>
    </w:lvl>
  </w:abstractNum>
  <w:abstractNum w:abstractNumId="38" w15:restartNumberingAfterBreak="0">
    <w:nsid w:val="539B2F07"/>
    <w:multiLevelType w:val="hybridMultilevel"/>
    <w:tmpl w:val="36D0123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57F33C45"/>
    <w:multiLevelType w:val="hybridMultilevel"/>
    <w:tmpl w:val="E0EEA4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595262E3"/>
    <w:multiLevelType w:val="multilevel"/>
    <w:tmpl w:val="B18020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5C002C97"/>
    <w:multiLevelType w:val="hybridMultilevel"/>
    <w:tmpl w:val="165885B0"/>
    <w:lvl w:ilvl="0" w:tplc="FFFFFFFF">
      <w:start w:val="1"/>
      <w:numFmt w:val="lowerRoman"/>
      <w:lvlText w:val="%1."/>
      <w:lvlJc w:val="right"/>
      <w:pPr>
        <w:ind w:left="720" w:hanging="360"/>
      </w:pPr>
    </w:lvl>
    <w:lvl w:ilvl="1" w:tplc="0C09001B">
      <w:start w:val="1"/>
      <w:numFmt w:val="lowerRoman"/>
      <w:lvlText w:val="%2."/>
      <w:lvlJc w:val="righ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5C2F521A"/>
    <w:multiLevelType w:val="hybridMultilevel"/>
    <w:tmpl w:val="3684B988"/>
    <w:lvl w:ilvl="0" w:tplc="0C090019">
      <w:start w:val="1"/>
      <w:numFmt w:val="lowerLetter"/>
      <w:lvlText w:val="%1."/>
      <w:lvlJc w:val="left"/>
      <w:pPr>
        <w:ind w:left="720" w:hanging="360"/>
      </w:pPr>
      <w:rPr>
        <w:rFonts w:hint="default"/>
      </w:rPr>
    </w:lvl>
    <w:lvl w:ilvl="1" w:tplc="2E68A6B8">
      <w:start w:val="1"/>
      <w:numFmt w:val="lowerRoman"/>
      <w:lvlText w:val="%2."/>
      <w:lvlJc w:val="left"/>
      <w:pPr>
        <w:ind w:left="1800" w:hanging="720"/>
      </w:pPr>
      <w:rPr>
        <w:rFonts w:hint="default"/>
      </w:r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3" w15:restartNumberingAfterBreak="0">
    <w:nsid w:val="5C3516F9"/>
    <w:multiLevelType w:val="multilevel"/>
    <w:tmpl w:val="112E72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65490067"/>
    <w:multiLevelType w:val="hybridMultilevel"/>
    <w:tmpl w:val="44BC50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6E9B062C"/>
    <w:multiLevelType w:val="hybridMultilevel"/>
    <w:tmpl w:val="AFCEE640"/>
    <w:lvl w:ilvl="0" w:tplc="5816B058">
      <w:start w:val="1"/>
      <w:numFmt w:val="bullet"/>
      <w:lvlText w:val="•"/>
      <w:lvlJc w:val="left"/>
      <w:pPr>
        <w:ind w:left="360" w:hanging="360"/>
      </w:pPr>
      <w:rPr>
        <w:rFonts w:ascii="Roboto" w:eastAsia="Calibri" w:hAnsi="Roboto" w:cs="Calibri" w:hint="default"/>
        <w:color w:val="1995A3"/>
      </w:rPr>
    </w:lvl>
    <w:lvl w:ilvl="1" w:tplc="FFFFFFFF">
      <w:start w:val="1"/>
      <w:numFmt w:val="bullet"/>
      <w:lvlText w:val="o"/>
      <w:lvlJc w:val="left"/>
      <w:pPr>
        <w:ind w:left="1080" w:hanging="360"/>
      </w:pPr>
      <w:rPr>
        <w:rFonts w:ascii="Courier New" w:hAnsi="Courier New" w:cs="Courier New" w:hint="default"/>
      </w:rPr>
    </w:lvl>
    <w:lvl w:ilvl="2" w:tplc="FFFFFFFF">
      <w:start w:val="1"/>
      <w:numFmt w:val="bullet"/>
      <w:lvlText w:val=""/>
      <w:lvlJc w:val="left"/>
      <w:pPr>
        <w:ind w:left="1800" w:hanging="360"/>
      </w:pPr>
      <w:rPr>
        <w:rFonts w:ascii="Wingdings" w:hAnsi="Wingdings" w:hint="default"/>
      </w:rPr>
    </w:lvl>
    <w:lvl w:ilvl="3" w:tplc="FFFFFFFF">
      <w:start w:val="1"/>
      <w:numFmt w:val="bullet"/>
      <w:lvlText w:val=""/>
      <w:lvlJc w:val="left"/>
      <w:pPr>
        <w:ind w:left="2520" w:hanging="360"/>
      </w:pPr>
      <w:rPr>
        <w:rFonts w:ascii="Symbol" w:hAnsi="Symbol" w:hint="default"/>
      </w:rPr>
    </w:lvl>
    <w:lvl w:ilvl="4" w:tplc="FFFFFFFF">
      <w:start w:val="1"/>
      <w:numFmt w:val="bullet"/>
      <w:lvlText w:val="o"/>
      <w:lvlJc w:val="left"/>
      <w:pPr>
        <w:ind w:left="3240" w:hanging="360"/>
      </w:pPr>
      <w:rPr>
        <w:rFonts w:ascii="Courier New" w:hAnsi="Courier New" w:cs="Courier New" w:hint="default"/>
      </w:rPr>
    </w:lvl>
    <w:lvl w:ilvl="5" w:tplc="FFFFFFFF">
      <w:start w:val="1"/>
      <w:numFmt w:val="bullet"/>
      <w:lvlText w:val=""/>
      <w:lvlJc w:val="left"/>
      <w:pPr>
        <w:ind w:left="3960" w:hanging="360"/>
      </w:pPr>
      <w:rPr>
        <w:rFonts w:ascii="Wingdings" w:hAnsi="Wingdings" w:hint="default"/>
      </w:rPr>
    </w:lvl>
    <w:lvl w:ilvl="6" w:tplc="FFFFFFFF">
      <w:start w:val="1"/>
      <w:numFmt w:val="bullet"/>
      <w:lvlText w:val=""/>
      <w:lvlJc w:val="left"/>
      <w:pPr>
        <w:ind w:left="4680" w:hanging="360"/>
      </w:pPr>
      <w:rPr>
        <w:rFonts w:ascii="Symbol" w:hAnsi="Symbol" w:hint="default"/>
      </w:rPr>
    </w:lvl>
    <w:lvl w:ilvl="7" w:tplc="FFFFFFFF">
      <w:start w:val="1"/>
      <w:numFmt w:val="bullet"/>
      <w:lvlText w:val="o"/>
      <w:lvlJc w:val="left"/>
      <w:pPr>
        <w:ind w:left="5400" w:hanging="360"/>
      </w:pPr>
      <w:rPr>
        <w:rFonts w:ascii="Courier New" w:hAnsi="Courier New" w:cs="Courier New" w:hint="default"/>
      </w:rPr>
    </w:lvl>
    <w:lvl w:ilvl="8" w:tplc="FFFFFFFF">
      <w:start w:val="1"/>
      <w:numFmt w:val="bullet"/>
      <w:lvlText w:val=""/>
      <w:lvlJc w:val="left"/>
      <w:pPr>
        <w:ind w:left="6120" w:hanging="360"/>
      </w:pPr>
      <w:rPr>
        <w:rFonts w:ascii="Wingdings" w:hAnsi="Wingdings" w:hint="default"/>
      </w:rPr>
    </w:lvl>
  </w:abstractNum>
  <w:abstractNum w:abstractNumId="46" w15:restartNumberingAfterBreak="0">
    <w:nsid w:val="6F736C42"/>
    <w:multiLevelType w:val="hybridMultilevel"/>
    <w:tmpl w:val="F2544402"/>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7" w15:restartNumberingAfterBreak="0">
    <w:nsid w:val="6F8756A5"/>
    <w:multiLevelType w:val="hybridMultilevel"/>
    <w:tmpl w:val="ED52F15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0C090017">
      <w:start w:val="1"/>
      <w:numFmt w:val="lowerLetter"/>
      <w:lvlText w:val="%3)"/>
      <w:lvlJc w:val="left"/>
      <w:pPr>
        <w:ind w:left="2340" w:hanging="36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8" w15:restartNumberingAfterBreak="0">
    <w:nsid w:val="70CA530B"/>
    <w:multiLevelType w:val="hybridMultilevel"/>
    <w:tmpl w:val="3B20A42A"/>
    <w:lvl w:ilvl="0" w:tplc="0C090011">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9" w15:restartNumberingAfterBreak="0">
    <w:nsid w:val="75534BF2"/>
    <w:multiLevelType w:val="hybridMultilevel"/>
    <w:tmpl w:val="80D87FB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7CB338EE"/>
    <w:multiLevelType w:val="hybridMultilevel"/>
    <w:tmpl w:val="DADCC8F8"/>
    <w:lvl w:ilvl="0" w:tplc="85C08F76">
      <w:start w:val="1"/>
      <w:numFmt w:val="decimal"/>
      <w:lvlText w:val="%1."/>
      <w:lvlJc w:val="left"/>
      <w:pPr>
        <w:ind w:left="720" w:hanging="360"/>
      </w:pPr>
      <w:rPr>
        <w:rFonts w:hint="default"/>
        <w:b/>
        <w:b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986203382">
    <w:abstractNumId w:val="19"/>
  </w:num>
  <w:num w:numId="2" w16cid:durableId="1234924306">
    <w:abstractNumId w:val="43"/>
  </w:num>
  <w:num w:numId="3" w16cid:durableId="1399329938">
    <w:abstractNumId w:val="36"/>
  </w:num>
  <w:num w:numId="4" w16cid:durableId="1449667022">
    <w:abstractNumId w:val="32"/>
  </w:num>
  <w:num w:numId="5" w16cid:durableId="1684819616">
    <w:abstractNumId w:val="8"/>
  </w:num>
  <w:num w:numId="6" w16cid:durableId="1268849065">
    <w:abstractNumId w:val="4"/>
  </w:num>
  <w:num w:numId="7" w16cid:durableId="59641541">
    <w:abstractNumId w:val="39"/>
  </w:num>
  <w:num w:numId="8" w16cid:durableId="1575355268">
    <w:abstractNumId w:val="34"/>
  </w:num>
  <w:num w:numId="9" w16cid:durableId="610283469">
    <w:abstractNumId w:val="7"/>
  </w:num>
  <w:num w:numId="10" w16cid:durableId="1779526868">
    <w:abstractNumId w:val="50"/>
  </w:num>
  <w:num w:numId="11" w16cid:durableId="1914660273">
    <w:abstractNumId w:val="9"/>
  </w:num>
  <w:num w:numId="12" w16cid:durableId="1546409651">
    <w:abstractNumId w:val="38"/>
  </w:num>
  <w:num w:numId="13" w16cid:durableId="921138090">
    <w:abstractNumId w:val="25"/>
  </w:num>
  <w:num w:numId="14" w16cid:durableId="865484728">
    <w:abstractNumId w:val="28"/>
  </w:num>
  <w:num w:numId="15" w16cid:durableId="2147161995">
    <w:abstractNumId w:val="44"/>
  </w:num>
  <w:num w:numId="16" w16cid:durableId="1686664372">
    <w:abstractNumId w:val="35"/>
  </w:num>
  <w:num w:numId="17" w16cid:durableId="1901941351">
    <w:abstractNumId w:val="49"/>
  </w:num>
  <w:num w:numId="18" w16cid:durableId="1174614930">
    <w:abstractNumId w:val="30"/>
  </w:num>
  <w:num w:numId="19" w16cid:durableId="424812708">
    <w:abstractNumId w:val="14"/>
  </w:num>
  <w:num w:numId="20" w16cid:durableId="712778987">
    <w:abstractNumId w:val="31"/>
  </w:num>
  <w:num w:numId="21" w16cid:durableId="1595550254">
    <w:abstractNumId w:val="1"/>
  </w:num>
  <w:num w:numId="22" w16cid:durableId="1151019090">
    <w:abstractNumId w:val="3"/>
  </w:num>
  <w:num w:numId="23" w16cid:durableId="13575510">
    <w:abstractNumId w:val="21"/>
  </w:num>
  <w:num w:numId="24" w16cid:durableId="1087727516">
    <w:abstractNumId w:val="15"/>
  </w:num>
  <w:num w:numId="25" w16cid:durableId="901719951">
    <w:abstractNumId w:val="0"/>
  </w:num>
  <w:num w:numId="26" w16cid:durableId="794640159">
    <w:abstractNumId w:val="10"/>
  </w:num>
  <w:num w:numId="27" w16cid:durableId="961230131">
    <w:abstractNumId w:val="26"/>
  </w:num>
  <w:num w:numId="28" w16cid:durableId="597371943">
    <w:abstractNumId w:val="12"/>
  </w:num>
  <w:num w:numId="29" w16cid:durableId="1259752629">
    <w:abstractNumId w:val="47"/>
  </w:num>
  <w:num w:numId="30" w16cid:durableId="1201743925">
    <w:abstractNumId w:val="24"/>
  </w:num>
  <w:num w:numId="31" w16cid:durableId="1346131858">
    <w:abstractNumId w:val="5"/>
  </w:num>
  <w:num w:numId="32" w16cid:durableId="1639266240">
    <w:abstractNumId w:val="41"/>
  </w:num>
  <w:num w:numId="33" w16cid:durableId="1816530515">
    <w:abstractNumId w:val="20"/>
  </w:num>
  <w:num w:numId="34" w16cid:durableId="435059175">
    <w:abstractNumId w:val="37"/>
  </w:num>
  <w:num w:numId="35" w16cid:durableId="1349216885">
    <w:abstractNumId w:val="2"/>
  </w:num>
  <w:num w:numId="36" w16cid:durableId="189683673">
    <w:abstractNumId w:val="29"/>
  </w:num>
  <w:num w:numId="37" w16cid:durableId="290986018">
    <w:abstractNumId w:val="45"/>
  </w:num>
  <w:num w:numId="38" w16cid:durableId="1729919113">
    <w:abstractNumId w:val="17"/>
  </w:num>
  <w:num w:numId="39" w16cid:durableId="1423140755">
    <w:abstractNumId w:val="33"/>
  </w:num>
  <w:num w:numId="40" w16cid:durableId="890265419">
    <w:abstractNumId w:val="11"/>
  </w:num>
  <w:num w:numId="41" w16cid:durableId="1697849176">
    <w:abstractNumId w:val="16"/>
  </w:num>
  <w:num w:numId="42" w16cid:durableId="415833309">
    <w:abstractNumId w:val="18"/>
  </w:num>
  <w:num w:numId="43" w16cid:durableId="1798639387">
    <w:abstractNumId w:val="23"/>
  </w:num>
  <w:num w:numId="44" w16cid:durableId="1756587479">
    <w:abstractNumId w:val="27"/>
  </w:num>
  <w:num w:numId="45" w16cid:durableId="790365557">
    <w:abstractNumId w:val="46"/>
  </w:num>
  <w:num w:numId="46" w16cid:durableId="1364088334">
    <w:abstractNumId w:val="42"/>
  </w:num>
  <w:num w:numId="47" w16cid:durableId="1837190679">
    <w:abstractNumId w:val="6"/>
  </w:num>
  <w:num w:numId="48" w16cid:durableId="2127112735">
    <w:abstractNumId w:val="22"/>
  </w:num>
  <w:num w:numId="49" w16cid:durableId="1350335810">
    <w:abstractNumId w:val="48"/>
  </w:num>
  <w:num w:numId="50" w16cid:durableId="1911848395">
    <w:abstractNumId w:val="13"/>
  </w:num>
  <w:num w:numId="51" w16cid:durableId="1100760587">
    <w:abstractNumId w:val="40"/>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26158"/>
    <w:rsid w:val="000003FE"/>
    <w:rsid w:val="00001B24"/>
    <w:rsid w:val="00001E5A"/>
    <w:rsid w:val="00002A8B"/>
    <w:rsid w:val="00004584"/>
    <w:rsid w:val="00004931"/>
    <w:rsid w:val="00004BD9"/>
    <w:rsid w:val="000052CC"/>
    <w:rsid w:val="000052F9"/>
    <w:rsid w:val="00005313"/>
    <w:rsid w:val="00005DC2"/>
    <w:rsid w:val="00006B49"/>
    <w:rsid w:val="0000775C"/>
    <w:rsid w:val="00007ECC"/>
    <w:rsid w:val="00010082"/>
    <w:rsid w:val="000102DA"/>
    <w:rsid w:val="00010389"/>
    <w:rsid w:val="00010530"/>
    <w:rsid w:val="00010C51"/>
    <w:rsid w:val="00011157"/>
    <w:rsid w:val="0001148C"/>
    <w:rsid w:val="000115E9"/>
    <w:rsid w:val="000116BA"/>
    <w:rsid w:val="000117BA"/>
    <w:rsid w:val="00011A49"/>
    <w:rsid w:val="00011D49"/>
    <w:rsid w:val="00012593"/>
    <w:rsid w:val="00012D1B"/>
    <w:rsid w:val="00012D59"/>
    <w:rsid w:val="0001379E"/>
    <w:rsid w:val="00013F98"/>
    <w:rsid w:val="000140ED"/>
    <w:rsid w:val="000141CA"/>
    <w:rsid w:val="00014777"/>
    <w:rsid w:val="00014C03"/>
    <w:rsid w:val="00014CEE"/>
    <w:rsid w:val="00014D8D"/>
    <w:rsid w:val="0001527A"/>
    <w:rsid w:val="00015506"/>
    <w:rsid w:val="000158C9"/>
    <w:rsid w:val="00016179"/>
    <w:rsid w:val="00016456"/>
    <w:rsid w:val="0001669B"/>
    <w:rsid w:val="00017C51"/>
    <w:rsid w:val="0002013B"/>
    <w:rsid w:val="00020627"/>
    <w:rsid w:val="000211AA"/>
    <w:rsid w:val="0002134C"/>
    <w:rsid w:val="00021691"/>
    <w:rsid w:val="000219E3"/>
    <w:rsid w:val="00022512"/>
    <w:rsid w:val="00022786"/>
    <w:rsid w:val="00023402"/>
    <w:rsid w:val="00024176"/>
    <w:rsid w:val="000242FB"/>
    <w:rsid w:val="00024DC8"/>
    <w:rsid w:val="00025249"/>
    <w:rsid w:val="0002531C"/>
    <w:rsid w:val="0002547D"/>
    <w:rsid w:val="000254E2"/>
    <w:rsid w:val="0002574D"/>
    <w:rsid w:val="000260A2"/>
    <w:rsid w:val="00026831"/>
    <w:rsid w:val="000269A3"/>
    <w:rsid w:val="00026A59"/>
    <w:rsid w:val="00026C4B"/>
    <w:rsid w:val="00026CC4"/>
    <w:rsid w:val="00027342"/>
    <w:rsid w:val="000275AC"/>
    <w:rsid w:val="00027C91"/>
    <w:rsid w:val="00030549"/>
    <w:rsid w:val="00030BB2"/>
    <w:rsid w:val="000313BD"/>
    <w:rsid w:val="00031B89"/>
    <w:rsid w:val="00031DBD"/>
    <w:rsid w:val="00032B3D"/>
    <w:rsid w:val="00032C01"/>
    <w:rsid w:val="00032C80"/>
    <w:rsid w:val="000334C2"/>
    <w:rsid w:val="000336B4"/>
    <w:rsid w:val="00033F24"/>
    <w:rsid w:val="0003411E"/>
    <w:rsid w:val="000343AE"/>
    <w:rsid w:val="00034FB2"/>
    <w:rsid w:val="00035434"/>
    <w:rsid w:val="00035562"/>
    <w:rsid w:val="00035753"/>
    <w:rsid w:val="0003619C"/>
    <w:rsid w:val="000361B4"/>
    <w:rsid w:val="000362F5"/>
    <w:rsid w:val="0003657B"/>
    <w:rsid w:val="00036C41"/>
    <w:rsid w:val="00036D28"/>
    <w:rsid w:val="00036F95"/>
    <w:rsid w:val="00036FCE"/>
    <w:rsid w:val="00037805"/>
    <w:rsid w:val="00037852"/>
    <w:rsid w:val="00040217"/>
    <w:rsid w:val="000406F1"/>
    <w:rsid w:val="00041089"/>
    <w:rsid w:val="000412B6"/>
    <w:rsid w:val="00041796"/>
    <w:rsid w:val="0004196B"/>
    <w:rsid w:val="000427A4"/>
    <w:rsid w:val="0004374B"/>
    <w:rsid w:val="00043C9A"/>
    <w:rsid w:val="00043D35"/>
    <w:rsid w:val="00044428"/>
    <w:rsid w:val="00044BEF"/>
    <w:rsid w:val="00045044"/>
    <w:rsid w:val="000450EA"/>
    <w:rsid w:val="000453FB"/>
    <w:rsid w:val="00045790"/>
    <w:rsid w:val="000458CD"/>
    <w:rsid w:val="00045AFE"/>
    <w:rsid w:val="00046445"/>
    <w:rsid w:val="0004647F"/>
    <w:rsid w:val="00046B27"/>
    <w:rsid w:val="00046DDC"/>
    <w:rsid w:val="00046E38"/>
    <w:rsid w:val="00046E94"/>
    <w:rsid w:val="00046FDD"/>
    <w:rsid w:val="0004759E"/>
    <w:rsid w:val="000479ED"/>
    <w:rsid w:val="00047FCB"/>
    <w:rsid w:val="00051202"/>
    <w:rsid w:val="000513FA"/>
    <w:rsid w:val="00052305"/>
    <w:rsid w:val="000524A8"/>
    <w:rsid w:val="000530E9"/>
    <w:rsid w:val="00053266"/>
    <w:rsid w:val="00053C09"/>
    <w:rsid w:val="000544E2"/>
    <w:rsid w:val="00054510"/>
    <w:rsid w:val="000554D4"/>
    <w:rsid w:val="000555E3"/>
    <w:rsid w:val="00055B14"/>
    <w:rsid w:val="00056579"/>
    <w:rsid w:val="00056A54"/>
    <w:rsid w:val="00056B41"/>
    <w:rsid w:val="00056EF6"/>
    <w:rsid w:val="000577AF"/>
    <w:rsid w:val="00057E96"/>
    <w:rsid w:val="00060591"/>
    <w:rsid w:val="000607D2"/>
    <w:rsid w:val="000609E9"/>
    <w:rsid w:val="00060E1F"/>
    <w:rsid w:val="00061187"/>
    <w:rsid w:val="0006178E"/>
    <w:rsid w:val="00061AFE"/>
    <w:rsid w:val="00062710"/>
    <w:rsid w:val="00062745"/>
    <w:rsid w:val="00062BC4"/>
    <w:rsid w:val="00063831"/>
    <w:rsid w:val="00064299"/>
    <w:rsid w:val="00065796"/>
    <w:rsid w:val="000658A7"/>
    <w:rsid w:val="00066182"/>
    <w:rsid w:val="00066886"/>
    <w:rsid w:val="00066937"/>
    <w:rsid w:val="00067827"/>
    <w:rsid w:val="00067B9A"/>
    <w:rsid w:val="00067BA6"/>
    <w:rsid w:val="00070233"/>
    <w:rsid w:val="00070F87"/>
    <w:rsid w:val="00071142"/>
    <w:rsid w:val="000712E7"/>
    <w:rsid w:val="00071464"/>
    <w:rsid w:val="0007149C"/>
    <w:rsid w:val="00071F73"/>
    <w:rsid w:val="00071FA1"/>
    <w:rsid w:val="0007204F"/>
    <w:rsid w:val="00072526"/>
    <w:rsid w:val="0007292B"/>
    <w:rsid w:val="00072B3E"/>
    <w:rsid w:val="00072B81"/>
    <w:rsid w:val="00072D6C"/>
    <w:rsid w:val="00072EDB"/>
    <w:rsid w:val="0007361F"/>
    <w:rsid w:val="00073F73"/>
    <w:rsid w:val="0007443E"/>
    <w:rsid w:val="00074C09"/>
    <w:rsid w:val="00074DD8"/>
    <w:rsid w:val="00074E3D"/>
    <w:rsid w:val="000755AC"/>
    <w:rsid w:val="00075A9A"/>
    <w:rsid w:val="0007600A"/>
    <w:rsid w:val="000760F9"/>
    <w:rsid w:val="00076FB7"/>
    <w:rsid w:val="0007789E"/>
    <w:rsid w:val="00077BE9"/>
    <w:rsid w:val="000805D9"/>
    <w:rsid w:val="00081E0A"/>
    <w:rsid w:val="00081EEC"/>
    <w:rsid w:val="000820A1"/>
    <w:rsid w:val="00082F98"/>
    <w:rsid w:val="0008336F"/>
    <w:rsid w:val="00083AF3"/>
    <w:rsid w:val="00083EAC"/>
    <w:rsid w:val="00083F4F"/>
    <w:rsid w:val="0008405C"/>
    <w:rsid w:val="000840A3"/>
    <w:rsid w:val="00084552"/>
    <w:rsid w:val="00085008"/>
    <w:rsid w:val="000850F0"/>
    <w:rsid w:val="0008550B"/>
    <w:rsid w:val="00086009"/>
    <w:rsid w:val="00086DA8"/>
    <w:rsid w:val="00086F03"/>
    <w:rsid w:val="00087322"/>
    <w:rsid w:val="000875BD"/>
    <w:rsid w:val="000879FA"/>
    <w:rsid w:val="00087CD7"/>
    <w:rsid w:val="00087D4A"/>
    <w:rsid w:val="000900CA"/>
    <w:rsid w:val="000904CF"/>
    <w:rsid w:val="00090CA4"/>
    <w:rsid w:val="0009136F"/>
    <w:rsid w:val="000914D0"/>
    <w:rsid w:val="00091C5D"/>
    <w:rsid w:val="00091FCC"/>
    <w:rsid w:val="000924AF"/>
    <w:rsid w:val="00092846"/>
    <w:rsid w:val="00092D36"/>
    <w:rsid w:val="00092FB1"/>
    <w:rsid w:val="00093539"/>
    <w:rsid w:val="00093776"/>
    <w:rsid w:val="00093B74"/>
    <w:rsid w:val="00094639"/>
    <w:rsid w:val="000947C3"/>
    <w:rsid w:val="00094F5A"/>
    <w:rsid w:val="00095868"/>
    <w:rsid w:val="00095985"/>
    <w:rsid w:val="00096087"/>
    <w:rsid w:val="00096259"/>
    <w:rsid w:val="000964A9"/>
    <w:rsid w:val="00096528"/>
    <w:rsid w:val="00096720"/>
    <w:rsid w:val="00096B28"/>
    <w:rsid w:val="00096B88"/>
    <w:rsid w:val="00096C2A"/>
    <w:rsid w:val="000973B1"/>
    <w:rsid w:val="00097790"/>
    <w:rsid w:val="00097D17"/>
    <w:rsid w:val="00097E86"/>
    <w:rsid w:val="000A0059"/>
    <w:rsid w:val="000A0A3B"/>
    <w:rsid w:val="000A0BC1"/>
    <w:rsid w:val="000A14D7"/>
    <w:rsid w:val="000A1AEF"/>
    <w:rsid w:val="000A1F74"/>
    <w:rsid w:val="000A2A19"/>
    <w:rsid w:val="000A2B69"/>
    <w:rsid w:val="000A2CC0"/>
    <w:rsid w:val="000A37E5"/>
    <w:rsid w:val="000A40DF"/>
    <w:rsid w:val="000A4726"/>
    <w:rsid w:val="000A4843"/>
    <w:rsid w:val="000A51B5"/>
    <w:rsid w:val="000A544B"/>
    <w:rsid w:val="000A55D2"/>
    <w:rsid w:val="000A5703"/>
    <w:rsid w:val="000A5B7E"/>
    <w:rsid w:val="000A6145"/>
    <w:rsid w:val="000A6334"/>
    <w:rsid w:val="000A65B4"/>
    <w:rsid w:val="000A67C4"/>
    <w:rsid w:val="000A725C"/>
    <w:rsid w:val="000A73BD"/>
    <w:rsid w:val="000B0215"/>
    <w:rsid w:val="000B08AD"/>
    <w:rsid w:val="000B0A8F"/>
    <w:rsid w:val="000B147B"/>
    <w:rsid w:val="000B1853"/>
    <w:rsid w:val="000B19DC"/>
    <w:rsid w:val="000B1EFA"/>
    <w:rsid w:val="000B2761"/>
    <w:rsid w:val="000B2CF5"/>
    <w:rsid w:val="000B370C"/>
    <w:rsid w:val="000B40F9"/>
    <w:rsid w:val="000B412D"/>
    <w:rsid w:val="000B437D"/>
    <w:rsid w:val="000B4850"/>
    <w:rsid w:val="000B50A6"/>
    <w:rsid w:val="000B5A5D"/>
    <w:rsid w:val="000B622E"/>
    <w:rsid w:val="000B62DD"/>
    <w:rsid w:val="000B632A"/>
    <w:rsid w:val="000B69A9"/>
    <w:rsid w:val="000B6C98"/>
    <w:rsid w:val="000B76C0"/>
    <w:rsid w:val="000B7A67"/>
    <w:rsid w:val="000B7F5A"/>
    <w:rsid w:val="000C09AF"/>
    <w:rsid w:val="000C0A59"/>
    <w:rsid w:val="000C0D10"/>
    <w:rsid w:val="000C0E02"/>
    <w:rsid w:val="000C153D"/>
    <w:rsid w:val="000C169D"/>
    <w:rsid w:val="000C1FE1"/>
    <w:rsid w:val="000C22B9"/>
    <w:rsid w:val="000C289D"/>
    <w:rsid w:val="000C2987"/>
    <w:rsid w:val="000C2EDF"/>
    <w:rsid w:val="000C36A3"/>
    <w:rsid w:val="000C3940"/>
    <w:rsid w:val="000C397D"/>
    <w:rsid w:val="000C3B07"/>
    <w:rsid w:val="000C3C27"/>
    <w:rsid w:val="000C3FC4"/>
    <w:rsid w:val="000C46BA"/>
    <w:rsid w:val="000C4986"/>
    <w:rsid w:val="000C5162"/>
    <w:rsid w:val="000C5B03"/>
    <w:rsid w:val="000C5B0B"/>
    <w:rsid w:val="000C6466"/>
    <w:rsid w:val="000C6AF1"/>
    <w:rsid w:val="000C7173"/>
    <w:rsid w:val="000C788B"/>
    <w:rsid w:val="000C7A21"/>
    <w:rsid w:val="000C7EB2"/>
    <w:rsid w:val="000D01F4"/>
    <w:rsid w:val="000D0A51"/>
    <w:rsid w:val="000D0BFD"/>
    <w:rsid w:val="000D0E2B"/>
    <w:rsid w:val="000D12B2"/>
    <w:rsid w:val="000D15B5"/>
    <w:rsid w:val="000D16C5"/>
    <w:rsid w:val="000D1790"/>
    <w:rsid w:val="000D193E"/>
    <w:rsid w:val="000D1C43"/>
    <w:rsid w:val="000D23C8"/>
    <w:rsid w:val="000D4773"/>
    <w:rsid w:val="000D4856"/>
    <w:rsid w:val="000D4BB0"/>
    <w:rsid w:val="000D4E73"/>
    <w:rsid w:val="000D53F8"/>
    <w:rsid w:val="000D5462"/>
    <w:rsid w:val="000D55B3"/>
    <w:rsid w:val="000D5C1B"/>
    <w:rsid w:val="000D5E2F"/>
    <w:rsid w:val="000D63B0"/>
    <w:rsid w:val="000D658A"/>
    <w:rsid w:val="000D65AC"/>
    <w:rsid w:val="000D66F3"/>
    <w:rsid w:val="000D6742"/>
    <w:rsid w:val="000D6780"/>
    <w:rsid w:val="000D6EBB"/>
    <w:rsid w:val="000D721A"/>
    <w:rsid w:val="000D74DF"/>
    <w:rsid w:val="000D761D"/>
    <w:rsid w:val="000D7DAF"/>
    <w:rsid w:val="000E096B"/>
    <w:rsid w:val="000E10B6"/>
    <w:rsid w:val="000E122E"/>
    <w:rsid w:val="000E17E5"/>
    <w:rsid w:val="000E2F2A"/>
    <w:rsid w:val="000E35F5"/>
    <w:rsid w:val="000E368A"/>
    <w:rsid w:val="000E38E5"/>
    <w:rsid w:val="000E3A15"/>
    <w:rsid w:val="000E3C17"/>
    <w:rsid w:val="000E3DFF"/>
    <w:rsid w:val="000E45BA"/>
    <w:rsid w:val="000E4632"/>
    <w:rsid w:val="000E4B15"/>
    <w:rsid w:val="000E5203"/>
    <w:rsid w:val="000E5501"/>
    <w:rsid w:val="000E59B5"/>
    <w:rsid w:val="000E68A6"/>
    <w:rsid w:val="000E692F"/>
    <w:rsid w:val="000E6FA1"/>
    <w:rsid w:val="000E706D"/>
    <w:rsid w:val="000F04AC"/>
    <w:rsid w:val="000F0A68"/>
    <w:rsid w:val="000F0D8A"/>
    <w:rsid w:val="000F10E8"/>
    <w:rsid w:val="000F1330"/>
    <w:rsid w:val="000F212D"/>
    <w:rsid w:val="000F2509"/>
    <w:rsid w:val="000F26E9"/>
    <w:rsid w:val="000F2A88"/>
    <w:rsid w:val="000F30F9"/>
    <w:rsid w:val="000F33B1"/>
    <w:rsid w:val="000F41EB"/>
    <w:rsid w:val="000F422C"/>
    <w:rsid w:val="000F42EE"/>
    <w:rsid w:val="000F46D9"/>
    <w:rsid w:val="000F4964"/>
    <w:rsid w:val="000F4C35"/>
    <w:rsid w:val="000F51C3"/>
    <w:rsid w:val="000F5560"/>
    <w:rsid w:val="000F56AB"/>
    <w:rsid w:val="000F6842"/>
    <w:rsid w:val="000F6EA8"/>
    <w:rsid w:val="000F76AA"/>
    <w:rsid w:val="000F7E65"/>
    <w:rsid w:val="00100545"/>
    <w:rsid w:val="001007C1"/>
    <w:rsid w:val="00101B0C"/>
    <w:rsid w:val="00101D23"/>
    <w:rsid w:val="00102121"/>
    <w:rsid w:val="001022C2"/>
    <w:rsid w:val="001023D1"/>
    <w:rsid w:val="00102E1D"/>
    <w:rsid w:val="00103091"/>
    <w:rsid w:val="00103446"/>
    <w:rsid w:val="001034EC"/>
    <w:rsid w:val="00103BAF"/>
    <w:rsid w:val="00103BC9"/>
    <w:rsid w:val="00104708"/>
    <w:rsid w:val="00104A81"/>
    <w:rsid w:val="00104CDA"/>
    <w:rsid w:val="00104F1B"/>
    <w:rsid w:val="001054CE"/>
    <w:rsid w:val="0010553E"/>
    <w:rsid w:val="00105820"/>
    <w:rsid w:val="00105AE7"/>
    <w:rsid w:val="001066FE"/>
    <w:rsid w:val="001068F3"/>
    <w:rsid w:val="00107175"/>
    <w:rsid w:val="00107694"/>
    <w:rsid w:val="0010770A"/>
    <w:rsid w:val="00107835"/>
    <w:rsid w:val="00107C8C"/>
    <w:rsid w:val="00107CE7"/>
    <w:rsid w:val="00107F33"/>
    <w:rsid w:val="00107FAB"/>
    <w:rsid w:val="00110511"/>
    <w:rsid w:val="00110B4B"/>
    <w:rsid w:val="00110BC2"/>
    <w:rsid w:val="00110C52"/>
    <w:rsid w:val="00111814"/>
    <w:rsid w:val="00111A8B"/>
    <w:rsid w:val="00111B3A"/>
    <w:rsid w:val="00112E76"/>
    <w:rsid w:val="00113D49"/>
    <w:rsid w:val="00113D4D"/>
    <w:rsid w:val="00113F5E"/>
    <w:rsid w:val="00114092"/>
    <w:rsid w:val="001141DE"/>
    <w:rsid w:val="00114B6F"/>
    <w:rsid w:val="00115078"/>
    <w:rsid w:val="001159C0"/>
    <w:rsid w:val="00115FE5"/>
    <w:rsid w:val="00116543"/>
    <w:rsid w:val="00116BD0"/>
    <w:rsid w:val="00117DCF"/>
    <w:rsid w:val="001200DF"/>
    <w:rsid w:val="00120CDA"/>
    <w:rsid w:val="001211E3"/>
    <w:rsid w:val="001215FC"/>
    <w:rsid w:val="00121B24"/>
    <w:rsid w:val="00122571"/>
    <w:rsid w:val="001225F2"/>
    <w:rsid w:val="00122E15"/>
    <w:rsid w:val="00123413"/>
    <w:rsid w:val="0012353A"/>
    <w:rsid w:val="00123727"/>
    <w:rsid w:val="0012429A"/>
    <w:rsid w:val="00125147"/>
    <w:rsid w:val="00125852"/>
    <w:rsid w:val="00126505"/>
    <w:rsid w:val="00126CEB"/>
    <w:rsid w:val="00126F86"/>
    <w:rsid w:val="00127179"/>
    <w:rsid w:val="0012782D"/>
    <w:rsid w:val="00127BC2"/>
    <w:rsid w:val="00130FB3"/>
    <w:rsid w:val="00131331"/>
    <w:rsid w:val="00131A2D"/>
    <w:rsid w:val="00131CA7"/>
    <w:rsid w:val="00131F81"/>
    <w:rsid w:val="00132312"/>
    <w:rsid w:val="00133114"/>
    <w:rsid w:val="00133296"/>
    <w:rsid w:val="00133AE3"/>
    <w:rsid w:val="001340BA"/>
    <w:rsid w:val="001340BD"/>
    <w:rsid w:val="0013471C"/>
    <w:rsid w:val="00134868"/>
    <w:rsid w:val="00134A49"/>
    <w:rsid w:val="00134DCF"/>
    <w:rsid w:val="0013530A"/>
    <w:rsid w:val="00135724"/>
    <w:rsid w:val="0013633C"/>
    <w:rsid w:val="00136598"/>
    <w:rsid w:val="001368DE"/>
    <w:rsid w:val="00136DC5"/>
    <w:rsid w:val="00136E7E"/>
    <w:rsid w:val="00136F46"/>
    <w:rsid w:val="00136FB2"/>
    <w:rsid w:val="001371FB"/>
    <w:rsid w:val="00140F7A"/>
    <w:rsid w:val="00141548"/>
    <w:rsid w:val="0014195B"/>
    <w:rsid w:val="00141C68"/>
    <w:rsid w:val="00141E9C"/>
    <w:rsid w:val="001420B6"/>
    <w:rsid w:val="00142380"/>
    <w:rsid w:val="00142DE3"/>
    <w:rsid w:val="00143670"/>
    <w:rsid w:val="00144210"/>
    <w:rsid w:val="001462D1"/>
    <w:rsid w:val="00146527"/>
    <w:rsid w:val="00146B73"/>
    <w:rsid w:val="0015143A"/>
    <w:rsid w:val="0015148F"/>
    <w:rsid w:val="0015182B"/>
    <w:rsid w:val="00151D82"/>
    <w:rsid w:val="00153B43"/>
    <w:rsid w:val="0015477E"/>
    <w:rsid w:val="00154EC4"/>
    <w:rsid w:val="00155E3C"/>
    <w:rsid w:val="00155F23"/>
    <w:rsid w:val="00156316"/>
    <w:rsid w:val="00156456"/>
    <w:rsid w:val="0015659D"/>
    <w:rsid w:val="00156C2B"/>
    <w:rsid w:val="00156D57"/>
    <w:rsid w:val="00157131"/>
    <w:rsid w:val="00157785"/>
    <w:rsid w:val="0015788E"/>
    <w:rsid w:val="00157997"/>
    <w:rsid w:val="00160005"/>
    <w:rsid w:val="001603B9"/>
    <w:rsid w:val="001607AE"/>
    <w:rsid w:val="00161426"/>
    <w:rsid w:val="00162457"/>
    <w:rsid w:val="00162A47"/>
    <w:rsid w:val="00162AA3"/>
    <w:rsid w:val="00162D1F"/>
    <w:rsid w:val="001631CB"/>
    <w:rsid w:val="00164917"/>
    <w:rsid w:val="00164A9B"/>
    <w:rsid w:val="00164FE1"/>
    <w:rsid w:val="00165856"/>
    <w:rsid w:val="00165943"/>
    <w:rsid w:val="00165A60"/>
    <w:rsid w:val="0016604C"/>
    <w:rsid w:val="001663F1"/>
    <w:rsid w:val="00166CC4"/>
    <w:rsid w:val="0016729B"/>
    <w:rsid w:val="00167688"/>
    <w:rsid w:val="00170511"/>
    <w:rsid w:val="001706DC"/>
    <w:rsid w:val="00170B23"/>
    <w:rsid w:val="00170B9D"/>
    <w:rsid w:val="001711B2"/>
    <w:rsid w:val="001714A3"/>
    <w:rsid w:val="0017228C"/>
    <w:rsid w:val="00173A5A"/>
    <w:rsid w:val="00173B0D"/>
    <w:rsid w:val="00173DD9"/>
    <w:rsid w:val="001745F9"/>
    <w:rsid w:val="00174B8B"/>
    <w:rsid w:val="00175315"/>
    <w:rsid w:val="00175436"/>
    <w:rsid w:val="001764F5"/>
    <w:rsid w:val="0017731C"/>
    <w:rsid w:val="001773F6"/>
    <w:rsid w:val="00177468"/>
    <w:rsid w:val="0018193B"/>
    <w:rsid w:val="00181D4E"/>
    <w:rsid w:val="00182B16"/>
    <w:rsid w:val="00182B3E"/>
    <w:rsid w:val="00182D6D"/>
    <w:rsid w:val="0018339D"/>
    <w:rsid w:val="00183870"/>
    <w:rsid w:val="00183BF4"/>
    <w:rsid w:val="00183D9A"/>
    <w:rsid w:val="001840A7"/>
    <w:rsid w:val="00184EC2"/>
    <w:rsid w:val="001852BA"/>
    <w:rsid w:val="0018531A"/>
    <w:rsid w:val="00185839"/>
    <w:rsid w:val="00186153"/>
    <w:rsid w:val="0018637F"/>
    <w:rsid w:val="0018796B"/>
    <w:rsid w:val="00187BA9"/>
    <w:rsid w:val="00190383"/>
    <w:rsid w:val="001909C4"/>
    <w:rsid w:val="00191662"/>
    <w:rsid w:val="001918A2"/>
    <w:rsid w:val="00191B57"/>
    <w:rsid w:val="001922D4"/>
    <w:rsid w:val="00192319"/>
    <w:rsid w:val="001923CB"/>
    <w:rsid w:val="0019405D"/>
    <w:rsid w:val="0019451C"/>
    <w:rsid w:val="00194702"/>
    <w:rsid w:val="00194A59"/>
    <w:rsid w:val="00195D05"/>
    <w:rsid w:val="00196063"/>
    <w:rsid w:val="00196920"/>
    <w:rsid w:val="00196C15"/>
    <w:rsid w:val="00196DC1"/>
    <w:rsid w:val="00196E09"/>
    <w:rsid w:val="00197123"/>
    <w:rsid w:val="0019738E"/>
    <w:rsid w:val="00197565"/>
    <w:rsid w:val="0019779D"/>
    <w:rsid w:val="00197882"/>
    <w:rsid w:val="00197DDD"/>
    <w:rsid w:val="001A2286"/>
    <w:rsid w:val="001A2849"/>
    <w:rsid w:val="001A2941"/>
    <w:rsid w:val="001A2970"/>
    <w:rsid w:val="001A3B97"/>
    <w:rsid w:val="001A4277"/>
    <w:rsid w:val="001A4822"/>
    <w:rsid w:val="001A5932"/>
    <w:rsid w:val="001A5D39"/>
    <w:rsid w:val="001A62CB"/>
    <w:rsid w:val="001A766E"/>
    <w:rsid w:val="001A7E49"/>
    <w:rsid w:val="001B0F8C"/>
    <w:rsid w:val="001B17A1"/>
    <w:rsid w:val="001B1EE0"/>
    <w:rsid w:val="001B20EF"/>
    <w:rsid w:val="001B2DE3"/>
    <w:rsid w:val="001B2E45"/>
    <w:rsid w:val="001B3372"/>
    <w:rsid w:val="001B3EAD"/>
    <w:rsid w:val="001B430C"/>
    <w:rsid w:val="001B45AD"/>
    <w:rsid w:val="001B45F6"/>
    <w:rsid w:val="001B4A23"/>
    <w:rsid w:val="001B4C9E"/>
    <w:rsid w:val="001B6533"/>
    <w:rsid w:val="001B69DB"/>
    <w:rsid w:val="001B6F53"/>
    <w:rsid w:val="001B74A0"/>
    <w:rsid w:val="001B74BE"/>
    <w:rsid w:val="001C002E"/>
    <w:rsid w:val="001C113F"/>
    <w:rsid w:val="001C1D8C"/>
    <w:rsid w:val="001C2528"/>
    <w:rsid w:val="001C28CF"/>
    <w:rsid w:val="001C2FE8"/>
    <w:rsid w:val="001C3133"/>
    <w:rsid w:val="001C39C8"/>
    <w:rsid w:val="001C4597"/>
    <w:rsid w:val="001C4927"/>
    <w:rsid w:val="001C5083"/>
    <w:rsid w:val="001C5454"/>
    <w:rsid w:val="001C6005"/>
    <w:rsid w:val="001C66D4"/>
    <w:rsid w:val="001C6B89"/>
    <w:rsid w:val="001C7C92"/>
    <w:rsid w:val="001C7E17"/>
    <w:rsid w:val="001C7E27"/>
    <w:rsid w:val="001D00D5"/>
    <w:rsid w:val="001D0A31"/>
    <w:rsid w:val="001D0FD9"/>
    <w:rsid w:val="001D17DE"/>
    <w:rsid w:val="001D242A"/>
    <w:rsid w:val="001D2C5D"/>
    <w:rsid w:val="001D39D6"/>
    <w:rsid w:val="001D3AED"/>
    <w:rsid w:val="001D3EE3"/>
    <w:rsid w:val="001D3FAD"/>
    <w:rsid w:val="001D575D"/>
    <w:rsid w:val="001D5C44"/>
    <w:rsid w:val="001D5D83"/>
    <w:rsid w:val="001D5F71"/>
    <w:rsid w:val="001D61BB"/>
    <w:rsid w:val="001D7FDD"/>
    <w:rsid w:val="001E0FB8"/>
    <w:rsid w:val="001E1124"/>
    <w:rsid w:val="001E15CB"/>
    <w:rsid w:val="001E2017"/>
    <w:rsid w:val="001E222B"/>
    <w:rsid w:val="001E2692"/>
    <w:rsid w:val="001E3164"/>
    <w:rsid w:val="001E31CB"/>
    <w:rsid w:val="001E3575"/>
    <w:rsid w:val="001E39CD"/>
    <w:rsid w:val="001E3B0F"/>
    <w:rsid w:val="001E3C54"/>
    <w:rsid w:val="001E4110"/>
    <w:rsid w:val="001E4703"/>
    <w:rsid w:val="001E5042"/>
    <w:rsid w:val="001E56D7"/>
    <w:rsid w:val="001E56FD"/>
    <w:rsid w:val="001E59D6"/>
    <w:rsid w:val="001E5C9B"/>
    <w:rsid w:val="001E5D1B"/>
    <w:rsid w:val="001E5FA4"/>
    <w:rsid w:val="001E6237"/>
    <w:rsid w:val="001E6C09"/>
    <w:rsid w:val="001E6DBF"/>
    <w:rsid w:val="001E6DF0"/>
    <w:rsid w:val="001E7501"/>
    <w:rsid w:val="001F0289"/>
    <w:rsid w:val="001F02AE"/>
    <w:rsid w:val="001F0DF0"/>
    <w:rsid w:val="001F0E5C"/>
    <w:rsid w:val="001F18A1"/>
    <w:rsid w:val="001F1A54"/>
    <w:rsid w:val="001F1BC7"/>
    <w:rsid w:val="001F1EBF"/>
    <w:rsid w:val="001F1F62"/>
    <w:rsid w:val="001F218A"/>
    <w:rsid w:val="001F22B3"/>
    <w:rsid w:val="001F23EE"/>
    <w:rsid w:val="001F242F"/>
    <w:rsid w:val="001F2761"/>
    <w:rsid w:val="001F2AC4"/>
    <w:rsid w:val="001F2EF8"/>
    <w:rsid w:val="001F3966"/>
    <w:rsid w:val="001F3F85"/>
    <w:rsid w:val="001F432B"/>
    <w:rsid w:val="001F4498"/>
    <w:rsid w:val="001F4D1F"/>
    <w:rsid w:val="001F4DAF"/>
    <w:rsid w:val="001F4EF0"/>
    <w:rsid w:val="001F530C"/>
    <w:rsid w:val="001F5384"/>
    <w:rsid w:val="001F6080"/>
    <w:rsid w:val="001F6169"/>
    <w:rsid w:val="001F7194"/>
    <w:rsid w:val="001F79E6"/>
    <w:rsid w:val="00200D26"/>
    <w:rsid w:val="002012A9"/>
    <w:rsid w:val="00201AA9"/>
    <w:rsid w:val="0020242A"/>
    <w:rsid w:val="002027CD"/>
    <w:rsid w:val="00202BC3"/>
    <w:rsid w:val="002030B5"/>
    <w:rsid w:val="00203224"/>
    <w:rsid w:val="0020352A"/>
    <w:rsid w:val="002041A7"/>
    <w:rsid w:val="00204281"/>
    <w:rsid w:val="00204B2F"/>
    <w:rsid w:val="00204B93"/>
    <w:rsid w:val="002050BE"/>
    <w:rsid w:val="00205B68"/>
    <w:rsid w:val="002064CB"/>
    <w:rsid w:val="002075CA"/>
    <w:rsid w:val="0021006C"/>
    <w:rsid w:val="002103DC"/>
    <w:rsid w:val="0021068E"/>
    <w:rsid w:val="0021084C"/>
    <w:rsid w:val="00210BA2"/>
    <w:rsid w:val="00210CAD"/>
    <w:rsid w:val="0021148C"/>
    <w:rsid w:val="002114A0"/>
    <w:rsid w:val="00211A18"/>
    <w:rsid w:val="00211D86"/>
    <w:rsid w:val="002127D5"/>
    <w:rsid w:val="0021477B"/>
    <w:rsid w:val="00214927"/>
    <w:rsid w:val="002151AA"/>
    <w:rsid w:val="00215552"/>
    <w:rsid w:val="00215658"/>
    <w:rsid w:val="00215CDF"/>
    <w:rsid w:val="00216AB8"/>
    <w:rsid w:val="00217333"/>
    <w:rsid w:val="0022027C"/>
    <w:rsid w:val="002202F9"/>
    <w:rsid w:val="00220399"/>
    <w:rsid w:val="00220AF1"/>
    <w:rsid w:val="00220ECC"/>
    <w:rsid w:val="00221865"/>
    <w:rsid w:val="0022236E"/>
    <w:rsid w:val="002224DB"/>
    <w:rsid w:val="00222B9A"/>
    <w:rsid w:val="00222F1B"/>
    <w:rsid w:val="00222FE7"/>
    <w:rsid w:val="002233D3"/>
    <w:rsid w:val="0022362F"/>
    <w:rsid w:val="00223A22"/>
    <w:rsid w:val="00224A3B"/>
    <w:rsid w:val="00224A95"/>
    <w:rsid w:val="00224ACC"/>
    <w:rsid w:val="00224DE7"/>
    <w:rsid w:val="00224FE9"/>
    <w:rsid w:val="00226076"/>
    <w:rsid w:val="00226359"/>
    <w:rsid w:val="0022675C"/>
    <w:rsid w:val="00226D22"/>
    <w:rsid w:val="00226E1A"/>
    <w:rsid w:val="002275A1"/>
    <w:rsid w:val="00227872"/>
    <w:rsid w:val="00227A76"/>
    <w:rsid w:val="00227B80"/>
    <w:rsid w:val="00227D4B"/>
    <w:rsid w:val="00230995"/>
    <w:rsid w:val="00230AF7"/>
    <w:rsid w:val="00230CCF"/>
    <w:rsid w:val="00230F65"/>
    <w:rsid w:val="00231347"/>
    <w:rsid w:val="002318F3"/>
    <w:rsid w:val="00231E21"/>
    <w:rsid w:val="00231F86"/>
    <w:rsid w:val="002321B8"/>
    <w:rsid w:val="00232E89"/>
    <w:rsid w:val="0023317C"/>
    <w:rsid w:val="002332B1"/>
    <w:rsid w:val="00234855"/>
    <w:rsid w:val="00234987"/>
    <w:rsid w:val="00234A18"/>
    <w:rsid w:val="00234B31"/>
    <w:rsid w:val="00235861"/>
    <w:rsid w:val="00235EA2"/>
    <w:rsid w:val="00236530"/>
    <w:rsid w:val="00236FBF"/>
    <w:rsid w:val="00237DD5"/>
    <w:rsid w:val="00240379"/>
    <w:rsid w:val="00240AB1"/>
    <w:rsid w:val="0024204B"/>
    <w:rsid w:val="00242204"/>
    <w:rsid w:val="00242992"/>
    <w:rsid w:val="00242BA0"/>
    <w:rsid w:val="0024480A"/>
    <w:rsid w:val="00244F27"/>
    <w:rsid w:val="002450C1"/>
    <w:rsid w:val="00245456"/>
    <w:rsid w:val="002455EF"/>
    <w:rsid w:val="00245BA3"/>
    <w:rsid w:val="00245EF7"/>
    <w:rsid w:val="0024603B"/>
    <w:rsid w:val="0024633F"/>
    <w:rsid w:val="00246DA3"/>
    <w:rsid w:val="002476FE"/>
    <w:rsid w:val="00247A87"/>
    <w:rsid w:val="00247CD9"/>
    <w:rsid w:val="00247DDB"/>
    <w:rsid w:val="0025025D"/>
    <w:rsid w:val="0025059F"/>
    <w:rsid w:val="002509E1"/>
    <w:rsid w:val="00250EC3"/>
    <w:rsid w:val="00250F2B"/>
    <w:rsid w:val="0025114A"/>
    <w:rsid w:val="00251765"/>
    <w:rsid w:val="002517EE"/>
    <w:rsid w:val="00251A27"/>
    <w:rsid w:val="00251A7D"/>
    <w:rsid w:val="00251D2C"/>
    <w:rsid w:val="00251DA0"/>
    <w:rsid w:val="002525AE"/>
    <w:rsid w:val="00252636"/>
    <w:rsid w:val="00253133"/>
    <w:rsid w:val="002534F4"/>
    <w:rsid w:val="0025377C"/>
    <w:rsid w:val="002537F4"/>
    <w:rsid w:val="0025391D"/>
    <w:rsid w:val="00253986"/>
    <w:rsid w:val="00253CDA"/>
    <w:rsid w:val="00254749"/>
    <w:rsid w:val="00254BDE"/>
    <w:rsid w:val="00254CC5"/>
    <w:rsid w:val="002551E2"/>
    <w:rsid w:val="00256701"/>
    <w:rsid w:val="00256A9C"/>
    <w:rsid w:val="00256B66"/>
    <w:rsid w:val="00257EF8"/>
    <w:rsid w:val="00260974"/>
    <w:rsid w:val="00261093"/>
    <w:rsid w:val="002614EF"/>
    <w:rsid w:val="00261692"/>
    <w:rsid w:val="00261CCA"/>
    <w:rsid w:val="00261D1C"/>
    <w:rsid w:val="00262A90"/>
    <w:rsid w:val="00262EED"/>
    <w:rsid w:val="00262FAD"/>
    <w:rsid w:val="00263114"/>
    <w:rsid w:val="002633A6"/>
    <w:rsid w:val="002636D8"/>
    <w:rsid w:val="002645EF"/>
    <w:rsid w:val="00264ACF"/>
    <w:rsid w:val="00264D58"/>
    <w:rsid w:val="00265355"/>
    <w:rsid w:val="002668BC"/>
    <w:rsid w:val="00266E9C"/>
    <w:rsid w:val="00266F4D"/>
    <w:rsid w:val="0026761D"/>
    <w:rsid w:val="00270A79"/>
    <w:rsid w:val="00270A9E"/>
    <w:rsid w:val="00271420"/>
    <w:rsid w:val="0027160A"/>
    <w:rsid w:val="0027249D"/>
    <w:rsid w:val="00272726"/>
    <w:rsid w:val="0027285D"/>
    <w:rsid w:val="00272FFD"/>
    <w:rsid w:val="00273B58"/>
    <w:rsid w:val="00274598"/>
    <w:rsid w:val="00274E06"/>
    <w:rsid w:val="002755DD"/>
    <w:rsid w:val="002756AF"/>
    <w:rsid w:val="002761C3"/>
    <w:rsid w:val="0027621E"/>
    <w:rsid w:val="00276329"/>
    <w:rsid w:val="00276B03"/>
    <w:rsid w:val="00277082"/>
    <w:rsid w:val="00277186"/>
    <w:rsid w:val="002772AE"/>
    <w:rsid w:val="00280080"/>
    <w:rsid w:val="00280301"/>
    <w:rsid w:val="0028069A"/>
    <w:rsid w:val="00281144"/>
    <w:rsid w:val="00281739"/>
    <w:rsid w:val="00282AC8"/>
    <w:rsid w:val="0028319C"/>
    <w:rsid w:val="00283286"/>
    <w:rsid w:val="00283AB4"/>
    <w:rsid w:val="00283D3A"/>
    <w:rsid w:val="00284145"/>
    <w:rsid w:val="00284E24"/>
    <w:rsid w:val="00285088"/>
    <w:rsid w:val="00285744"/>
    <w:rsid w:val="0028597C"/>
    <w:rsid w:val="00285A2D"/>
    <w:rsid w:val="00285AB6"/>
    <w:rsid w:val="00285B57"/>
    <w:rsid w:val="00286604"/>
    <w:rsid w:val="00286799"/>
    <w:rsid w:val="00286DA2"/>
    <w:rsid w:val="00286ECE"/>
    <w:rsid w:val="00287631"/>
    <w:rsid w:val="00287C18"/>
    <w:rsid w:val="00290231"/>
    <w:rsid w:val="002907B4"/>
    <w:rsid w:val="00290FC5"/>
    <w:rsid w:val="00291597"/>
    <w:rsid w:val="00291816"/>
    <w:rsid w:val="00291B09"/>
    <w:rsid w:val="00291C2D"/>
    <w:rsid w:val="00292095"/>
    <w:rsid w:val="002925EE"/>
    <w:rsid w:val="00292DEF"/>
    <w:rsid w:val="002933AE"/>
    <w:rsid w:val="00293798"/>
    <w:rsid w:val="00293893"/>
    <w:rsid w:val="00293D76"/>
    <w:rsid w:val="00295B05"/>
    <w:rsid w:val="002963AA"/>
    <w:rsid w:val="002963C4"/>
    <w:rsid w:val="0029648A"/>
    <w:rsid w:val="00296DD4"/>
    <w:rsid w:val="002A01E9"/>
    <w:rsid w:val="002A0322"/>
    <w:rsid w:val="002A05A6"/>
    <w:rsid w:val="002A1239"/>
    <w:rsid w:val="002A14B9"/>
    <w:rsid w:val="002A1954"/>
    <w:rsid w:val="002A1DF5"/>
    <w:rsid w:val="002A206F"/>
    <w:rsid w:val="002A24CF"/>
    <w:rsid w:val="002A29CD"/>
    <w:rsid w:val="002A332A"/>
    <w:rsid w:val="002A346D"/>
    <w:rsid w:val="002A3AB1"/>
    <w:rsid w:val="002A4162"/>
    <w:rsid w:val="002A4206"/>
    <w:rsid w:val="002A4B29"/>
    <w:rsid w:val="002A51CE"/>
    <w:rsid w:val="002A6212"/>
    <w:rsid w:val="002A628A"/>
    <w:rsid w:val="002A64FC"/>
    <w:rsid w:val="002A6FD9"/>
    <w:rsid w:val="002A75C3"/>
    <w:rsid w:val="002B04F9"/>
    <w:rsid w:val="002B0A69"/>
    <w:rsid w:val="002B11B7"/>
    <w:rsid w:val="002B1BDF"/>
    <w:rsid w:val="002B211D"/>
    <w:rsid w:val="002B21A4"/>
    <w:rsid w:val="002B2421"/>
    <w:rsid w:val="002B264D"/>
    <w:rsid w:val="002B2A84"/>
    <w:rsid w:val="002B2AA7"/>
    <w:rsid w:val="002B2F8F"/>
    <w:rsid w:val="002B3587"/>
    <w:rsid w:val="002B382A"/>
    <w:rsid w:val="002B41FA"/>
    <w:rsid w:val="002B47B0"/>
    <w:rsid w:val="002B5875"/>
    <w:rsid w:val="002B5A3C"/>
    <w:rsid w:val="002B5C09"/>
    <w:rsid w:val="002B5CCE"/>
    <w:rsid w:val="002B75D5"/>
    <w:rsid w:val="002C101D"/>
    <w:rsid w:val="002C140B"/>
    <w:rsid w:val="002C18A2"/>
    <w:rsid w:val="002C2254"/>
    <w:rsid w:val="002C256A"/>
    <w:rsid w:val="002C29A4"/>
    <w:rsid w:val="002C2AE2"/>
    <w:rsid w:val="002C3136"/>
    <w:rsid w:val="002C3F8F"/>
    <w:rsid w:val="002C5089"/>
    <w:rsid w:val="002C540E"/>
    <w:rsid w:val="002C5426"/>
    <w:rsid w:val="002C5758"/>
    <w:rsid w:val="002C61B1"/>
    <w:rsid w:val="002C6CC1"/>
    <w:rsid w:val="002C7261"/>
    <w:rsid w:val="002C76B2"/>
    <w:rsid w:val="002D033E"/>
    <w:rsid w:val="002D0789"/>
    <w:rsid w:val="002D0A70"/>
    <w:rsid w:val="002D0DB2"/>
    <w:rsid w:val="002D0E89"/>
    <w:rsid w:val="002D1335"/>
    <w:rsid w:val="002D17A4"/>
    <w:rsid w:val="002D1922"/>
    <w:rsid w:val="002D1FBC"/>
    <w:rsid w:val="002D2401"/>
    <w:rsid w:val="002D2A6E"/>
    <w:rsid w:val="002D3509"/>
    <w:rsid w:val="002D3A0A"/>
    <w:rsid w:val="002D3AE9"/>
    <w:rsid w:val="002D4237"/>
    <w:rsid w:val="002D5699"/>
    <w:rsid w:val="002D5EB9"/>
    <w:rsid w:val="002D66AB"/>
    <w:rsid w:val="002D67A2"/>
    <w:rsid w:val="002D69A1"/>
    <w:rsid w:val="002D708A"/>
    <w:rsid w:val="002D70AA"/>
    <w:rsid w:val="002D742B"/>
    <w:rsid w:val="002D77B1"/>
    <w:rsid w:val="002D7B8C"/>
    <w:rsid w:val="002E0D6C"/>
    <w:rsid w:val="002E0F1D"/>
    <w:rsid w:val="002E0FA0"/>
    <w:rsid w:val="002E177C"/>
    <w:rsid w:val="002E1FA1"/>
    <w:rsid w:val="002E2806"/>
    <w:rsid w:val="002E29C2"/>
    <w:rsid w:val="002E2B4D"/>
    <w:rsid w:val="002E2C36"/>
    <w:rsid w:val="002E2EC8"/>
    <w:rsid w:val="002E36FD"/>
    <w:rsid w:val="002E3FDD"/>
    <w:rsid w:val="002E4C37"/>
    <w:rsid w:val="002E54A6"/>
    <w:rsid w:val="002E5652"/>
    <w:rsid w:val="002E58FC"/>
    <w:rsid w:val="002E5ABD"/>
    <w:rsid w:val="002E7C84"/>
    <w:rsid w:val="002E7E69"/>
    <w:rsid w:val="002E7FA7"/>
    <w:rsid w:val="002F0012"/>
    <w:rsid w:val="002F0716"/>
    <w:rsid w:val="002F0739"/>
    <w:rsid w:val="002F1731"/>
    <w:rsid w:val="002F1873"/>
    <w:rsid w:val="002F217E"/>
    <w:rsid w:val="002F2750"/>
    <w:rsid w:val="002F289C"/>
    <w:rsid w:val="002F2A82"/>
    <w:rsid w:val="002F3910"/>
    <w:rsid w:val="002F3A84"/>
    <w:rsid w:val="002F3DFF"/>
    <w:rsid w:val="002F4B90"/>
    <w:rsid w:val="002F4CE8"/>
    <w:rsid w:val="002F4DE8"/>
    <w:rsid w:val="002F4E3F"/>
    <w:rsid w:val="002F55D9"/>
    <w:rsid w:val="002F5C93"/>
    <w:rsid w:val="002F5DD2"/>
    <w:rsid w:val="002F61DF"/>
    <w:rsid w:val="002F69BF"/>
    <w:rsid w:val="002F6D76"/>
    <w:rsid w:val="002F7800"/>
    <w:rsid w:val="002F7CA2"/>
    <w:rsid w:val="0030086C"/>
    <w:rsid w:val="003014EF"/>
    <w:rsid w:val="003016E2"/>
    <w:rsid w:val="00301A40"/>
    <w:rsid w:val="00302255"/>
    <w:rsid w:val="00302665"/>
    <w:rsid w:val="00302771"/>
    <w:rsid w:val="00302EE1"/>
    <w:rsid w:val="0030355C"/>
    <w:rsid w:val="003035F6"/>
    <w:rsid w:val="00303B38"/>
    <w:rsid w:val="00303C9A"/>
    <w:rsid w:val="00303FEF"/>
    <w:rsid w:val="0030400A"/>
    <w:rsid w:val="0030491A"/>
    <w:rsid w:val="00305516"/>
    <w:rsid w:val="00305528"/>
    <w:rsid w:val="00305966"/>
    <w:rsid w:val="00305FB7"/>
    <w:rsid w:val="0030610B"/>
    <w:rsid w:val="003062E0"/>
    <w:rsid w:val="003069E4"/>
    <w:rsid w:val="00306B40"/>
    <w:rsid w:val="003070DC"/>
    <w:rsid w:val="0030744A"/>
    <w:rsid w:val="00307EC6"/>
    <w:rsid w:val="003106B5"/>
    <w:rsid w:val="0031126C"/>
    <w:rsid w:val="00311385"/>
    <w:rsid w:val="003114A3"/>
    <w:rsid w:val="003114DD"/>
    <w:rsid w:val="00312305"/>
    <w:rsid w:val="003131F3"/>
    <w:rsid w:val="003138DD"/>
    <w:rsid w:val="0031473F"/>
    <w:rsid w:val="00315137"/>
    <w:rsid w:val="0031575F"/>
    <w:rsid w:val="00316181"/>
    <w:rsid w:val="00316C6D"/>
    <w:rsid w:val="00316D85"/>
    <w:rsid w:val="00317388"/>
    <w:rsid w:val="00320F57"/>
    <w:rsid w:val="0032118B"/>
    <w:rsid w:val="003217F9"/>
    <w:rsid w:val="00321A56"/>
    <w:rsid w:val="00321B85"/>
    <w:rsid w:val="00321C52"/>
    <w:rsid w:val="00321CDA"/>
    <w:rsid w:val="00321CF8"/>
    <w:rsid w:val="003220AD"/>
    <w:rsid w:val="0032234B"/>
    <w:rsid w:val="0032243F"/>
    <w:rsid w:val="003226B4"/>
    <w:rsid w:val="0032294D"/>
    <w:rsid w:val="003229DE"/>
    <w:rsid w:val="00323B3F"/>
    <w:rsid w:val="00323BC4"/>
    <w:rsid w:val="00323E12"/>
    <w:rsid w:val="0032403C"/>
    <w:rsid w:val="00324510"/>
    <w:rsid w:val="00325A0B"/>
    <w:rsid w:val="00326BF4"/>
    <w:rsid w:val="00326F99"/>
    <w:rsid w:val="00327085"/>
    <w:rsid w:val="003270CA"/>
    <w:rsid w:val="0032799C"/>
    <w:rsid w:val="00327E10"/>
    <w:rsid w:val="0033075C"/>
    <w:rsid w:val="00331DC4"/>
    <w:rsid w:val="00333D1A"/>
    <w:rsid w:val="003342FE"/>
    <w:rsid w:val="003345D9"/>
    <w:rsid w:val="00334C0C"/>
    <w:rsid w:val="00335560"/>
    <w:rsid w:val="00335BB6"/>
    <w:rsid w:val="0033746D"/>
    <w:rsid w:val="003378EC"/>
    <w:rsid w:val="00337F2F"/>
    <w:rsid w:val="0034038A"/>
    <w:rsid w:val="00340778"/>
    <w:rsid w:val="00340ADA"/>
    <w:rsid w:val="00340B07"/>
    <w:rsid w:val="003412F3"/>
    <w:rsid w:val="00341383"/>
    <w:rsid w:val="003430B0"/>
    <w:rsid w:val="0034353E"/>
    <w:rsid w:val="0034361C"/>
    <w:rsid w:val="00343E33"/>
    <w:rsid w:val="00344226"/>
    <w:rsid w:val="0034533E"/>
    <w:rsid w:val="00345384"/>
    <w:rsid w:val="00346B39"/>
    <w:rsid w:val="00346E04"/>
    <w:rsid w:val="00346F49"/>
    <w:rsid w:val="003478C8"/>
    <w:rsid w:val="00351075"/>
    <w:rsid w:val="003512E1"/>
    <w:rsid w:val="0035189D"/>
    <w:rsid w:val="00351B56"/>
    <w:rsid w:val="0035200E"/>
    <w:rsid w:val="0035281D"/>
    <w:rsid w:val="00352B5F"/>
    <w:rsid w:val="003533D1"/>
    <w:rsid w:val="003548C2"/>
    <w:rsid w:val="00354BDF"/>
    <w:rsid w:val="00355636"/>
    <w:rsid w:val="00355E6A"/>
    <w:rsid w:val="00356476"/>
    <w:rsid w:val="0035689E"/>
    <w:rsid w:val="00357133"/>
    <w:rsid w:val="00357528"/>
    <w:rsid w:val="00357E25"/>
    <w:rsid w:val="00360267"/>
    <w:rsid w:val="003606F6"/>
    <w:rsid w:val="0036097A"/>
    <w:rsid w:val="00360DD2"/>
    <w:rsid w:val="00360E78"/>
    <w:rsid w:val="00360F59"/>
    <w:rsid w:val="00361663"/>
    <w:rsid w:val="00361B76"/>
    <w:rsid w:val="00361D44"/>
    <w:rsid w:val="00362383"/>
    <w:rsid w:val="00362C43"/>
    <w:rsid w:val="00363385"/>
    <w:rsid w:val="00363689"/>
    <w:rsid w:val="0036376D"/>
    <w:rsid w:val="00363D04"/>
    <w:rsid w:val="0036478D"/>
    <w:rsid w:val="00364AE0"/>
    <w:rsid w:val="00364D4E"/>
    <w:rsid w:val="00364E4F"/>
    <w:rsid w:val="00364EC9"/>
    <w:rsid w:val="003657A4"/>
    <w:rsid w:val="003663F9"/>
    <w:rsid w:val="00366905"/>
    <w:rsid w:val="003669AC"/>
    <w:rsid w:val="00366B17"/>
    <w:rsid w:val="00366B4B"/>
    <w:rsid w:val="00366CA9"/>
    <w:rsid w:val="00366E3E"/>
    <w:rsid w:val="00366F2C"/>
    <w:rsid w:val="00367569"/>
    <w:rsid w:val="003678CE"/>
    <w:rsid w:val="00367CFB"/>
    <w:rsid w:val="00370D13"/>
    <w:rsid w:val="0037126F"/>
    <w:rsid w:val="0037146D"/>
    <w:rsid w:val="003722A6"/>
    <w:rsid w:val="00372690"/>
    <w:rsid w:val="0037287C"/>
    <w:rsid w:val="00372D9E"/>
    <w:rsid w:val="003730BA"/>
    <w:rsid w:val="003735D7"/>
    <w:rsid w:val="00373F7A"/>
    <w:rsid w:val="00374C11"/>
    <w:rsid w:val="003755A4"/>
    <w:rsid w:val="00375617"/>
    <w:rsid w:val="00375A3E"/>
    <w:rsid w:val="00376AFB"/>
    <w:rsid w:val="00376B8F"/>
    <w:rsid w:val="00377758"/>
    <w:rsid w:val="00377C66"/>
    <w:rsid w:val="00380676"/>
    <w:rsid w:val="00380F2A"/>
    <w:rsid w:val="0038137E"/>
    <w:rsid w:val="003815B4"/>
    <w:rsid w:val="00381C2F"/>
    <w:rsid w:val="00381CB1"/>
    <w:rsid w:val="003828A8"/>
    <w:rsid w:val="0038301C"/>
    <w:rsid w:val="00383056"/>
    <w:rsid w:val="003837DE"/>
    <w:rsid w:val="00384DA0"/>
    <w:rsid w:val="003860D8"/>
    <w:rsid w:val="00386F45"/>
    <w:rsid w:val="00387140"/>
    <w:rsid w:val="00390877"/>
    <w:rsid w:val="00390DBD"/>
    <w:rsid w:val="00390E0E"/>
    <w:rsid w:val="00391539"/>
    <w:rsid w:val="00391E1C"/>
    <w:rsid w:val="00392027"/>
    <w:rsid w:val="003924E1"/>
    <w:rsid w:val="00392CC8"/>
    <w:rsid w:val="00393141"/>
    <w:rsid w:val="0039324B"/>
    <w:rsid w:val="003942A2"/>
    <w:rsid w:val="0039472F"/>
    <w:rsid w:val="00395305"/>
    <w:rsid w:val="00395706"/>
    <w:rsid w:val="0039686F"/>
    <w:rsid w:val="00396A14"/>
    <w:rsid w:val="00396A9F"/>
    <w:rsid w:val="0039798C"/>
    <w:rsid w:val="003A0973"/>
    <w:rsid w:val="003A0A45"/>
    <w:rsid w:val="003A0D81"/>
    <w:rsid w:val="003A0E5A"/>
    <w:rsid w:val="003A1F10"/>
    <w:rsid w:val="003A23A7"/>
    <w:rsid w:val="003A2878"/>
    <w:rsid w:val="003A40F5"/>
    <w:rsid w:val="003A497E"/>
    <w:rsid w:val="003A4B3B"/>
    <w:rsid w:val="003A4FE8"/>
    <w:rsid w:val="003A58A5"/>
    <w:rsid w:val="003A5CDE"/>
    <w:rsid w:val="003A5D6D"/>
    <w:rsid w:val="003A6048"/>
    <w:rsid w:val="003A6258"/>
    <w:rsid w:val="003A6C6C"/>
    <w:rsid w:val="003A7279"/>
    <w:rsid w:val="003A73B7"/>
    <w:rsid w:val="003A7678"/>
    <w:rsid w:val="003A7CB9"/>
    <w:rsid w:val="003A7FD9"/>
    <w:rsid w:val="003B0068"/>
    <w:rsid w:val="003B009A"/>
    <w:rsid w:val="003B074B"/>
    <w:rsid w:val="003B08AF"/>
    <w:rsid w:val="003B092F"/>
    <w:rsid w:val="003B0CE0"/>
    <w:rsid w:val="003B0EF3"/>
    <w:rsid w:val="003B1279"/>
    <w:rsid w:val="003B1C9B"/>
    <w:rsid w:val="003B23D5"/>
    <w:rsid w:val="003B2687"/>
    <w:rsid w:val="003B2AA5"/>
    <w:rsid w:val="003B419A"/>
    <w:rsid w:val="003B4BBB"/>
    <w:rsid w:val="003B4C86"/>
    <w:rsid w:val="003B5522"/>
    <w:rsid w:val="003B5810"/>
    <w:rsid w:val="003B59E9"/>
    <w:rsid w:val="003B5E51"/>
    <w:rsid w:val="003B62B0"/>
    <w:rsid w:val="003B656C"/>
    <w:rsid w:val="003B6948"/>
    <w:rsid w:val="003B6B65"/>
    <w:rsid w:val="003B7141"/>
    <w:rsid w:val="003B7F98"/>
    <w:rsid w:val="003C11BE"/>
    <w:rsid w:val="003C1575"/>
    <w:rsid w:val="003C19F5"/>
    <w:rsid w:val="003C2052"/>
    <w:rsid w:val="003C22DE"/>
    <w:rsid w:val="003C269E"/>
    <w:rsid w:val="003C2882"/>
    <w:rsid w:val="003C29AB"/>
    <w:rsid w:val="003C35B8"/>
    <w:rsid w:val="003C373D"/>
    <w:rsid w:val="003C3F33"/>
    <w:rsid w:val="003C43B3"/>
    <w:rsid w:val="003C459C"/>
    <w:rsid w:val="003C45D2"/>
    <w:rsid w:val="003C45EA"/>
    <w:rsid w:val="003C4E0B"/>
    <w:rsid w:val="003C51F8"/>
    <w:rsid w:val="003C6447"/>
    <w:rsid w:val="003C6D74"/>
    <w:rsid w:val="003C7933"/>
    <w:rsid w:val="003C7F2D"/>
    <w:rsid w:val="003D0346"/>
    <w:rsid w:val="003D110F"/>
    <w:rsid w:val="003D182F"/>
    <w:rsid w:val="003D1CF5"/>
    <w:rsid w:val="003D1F1F"/>
    <w:rsid w:val="003D1FA2"/>
    <w:rsid w:val="003D32F3"/>
    <w:rsid w:val="003D337F"/>
    <w:rsid w:val="003D369F"/>
    <w:rsid w:val="003D36B8"/>
    <w:rsid w:val="003D3734"/>
    <w:rsid w:val="003D38B6"/>
    <w:rsid w:val="003D3C4D"/>
    <w:rsid w:val="003D411C"/>
    <w:rsid w:val="003D4626"/>
    <w:rsid w:val="003D48BE"/>
    <w:rsid w:val="003D4C3A"/>
    <w:rsid w:val="003D4DBD"/>
    <w:rsid w:val="003D4F6A"/>
    <w:rsid w:val="003D5143"/>
    <w:rsid w:val="003D5530"/>
    <w:rsid w:val="003D58CB"/>
    <w:rsid w:val="003D5E7D"/>
    <w:rsid w:val="003D6030"/>
    <w:rsid w:val="003D6999"/>
    <w:rsid w:val="003D6A17"/>
    <w:rsid w:val="003D78ED"/>
    <w:rsid w:val="003D7AF7"/>
    <w:rsid w:val="003D7CAC"/>
    <w:rsid w:val="003E05D3"/>
    <w:rsid w:val="003E0E89"/>
    <w:rsid w:val="003E12EA"/>
    <w:rsid w:val="003E29F5"/>
    <w:rsid w:val="003E2DAE"/>
    <w:rsid w:val="003E3031"/>
    <w:rsid w:val="003E3436"/>
    <w:rsid w:val="003E3908"/>
    <w:rsid w:val="003E3937"/>
    <w:rsid w:val="003E3DF9"/>
    <w:rsid w:val="003E4147"/>
    <w:rsid w:val="003E4AB6"/>
    <w:rsid w:val="003E4ABA"/>
    <w:rsid w:val="003E679E"/>
    <w:rsid w:val="003E6B04"/>
    <w:rsid w:val="003E6B8B"/>
    <w:rsid w:val="003E6EC7"/>
    <w:rsid w:val="003E75FC"/>
    <w:rsid w:val="003E79CF"/>
    <w:rsid w:val="003F080B"/>
    <w:rsid w:val="003F0B70"/>
    <w:rsid w:val="003F15DE"/>
    <w:rsid w:val="003F173E"/>
    <w:rsid w:val="003F1871"/>
    <w:rsid w:val="003F1AA2"/>
    <w:rsid w:val="003F1B08"/>
    <w:rsid w:val="003F1C65"/>
    <w:rsid w:val="003F2040"/>
    <w:rsid w:val="003F2290"/>
    <w:rsid w:val="003F258E"/>
    <w:rsid w:val="003F2C00"/>
    <w:rsid w:val="003F2C1F"/>
    <w:rsid w:val="003F373E"/>
    <w:rsid w:val="003F3BF5"/>
    <w:rsid w:val="003F3CBC"/>
    <w:rsid w:val="003F4393"/>
    <w:rsid w:val="003F4CC4"/>
    <w:rsid w:val="003F5AE6"/>
    <w:rsid w:val="003F6134"/>
    <w:rsid w:val="003F61B3"/>
    <w:rsid w:val="003F70F7"/>
    <w:rsid w:val="003F72B8"/>
    <w:rsid w:val="00400610"/>
    <w:rsid w:val="00400840"/>
    <w:rsid w:val="00400852"/>
    <w:rsid w:val="00402A2D"/>
    <w:rsid w:val="0040398D"/>
    <w:rsid w:val="00404123"/>
    <w:rsid w:val="00404289"/>
    <w:rsid w:val="004043AC"/>
    <w:rsid w:val="00404937"/>
    <w:rsid w:val="00404B4A"/>
    <w:rsid w:val="00404B89"/>
    <w:rsid w:val="00405028"/>
    <w:rsid w:val="0040582C"/>
    <w:rsid w:val="0040656F"/>
    <w:rsid w:val="00406BEA"/>
    <w:rsid w:val="00407296"/>
    <w:rsid w:val="00407373"/>
    <w:rsid w:val="0040766C"/>
    <w:rsid w:val="00407B62"/>
    <w:rsid w:val="00407EF4"/>
    <w:rsid w:val="0041072B"/>
    <w:rsid w:val="004108F9"/>
    <w:rsid w:val="00410980"/>
    <w:rsid w:val="00410EBB"/>
    <w:rsid w:val="00410EFF"/>
    <w:rsid w:val="0041109B"/>
    <w:rsid w:val="0041179A"/>
    <w:rsid w:val="00411B48"/>
    <w:rsid w:val="00411D11"/>
    <w:rsid w:val="00411E86"/>
    <w:rsid w:val="004121AF"/>
    <w:rsid w:val="0041248E"/>
    <w:rsid w:val="00413B35"/>
    <w:rsid w:val="00413CC7"/>
    <w:rsid w:val="00413E5A"/>
    <w:rsid w:val="0041407D"/>
    <w:rsid w:val="00414553"/>
    <w:rsid w:val="0041491A"/>
    <w:rsid w:val="0041554D"/>
    <w:rsid w:val="00415BFA"/>
    <w:rsid w:val="0041670F"/>
    <w:rsid w:val="0041699B"/>
    <w:rsid w:val="00416CA9"/>
    <w:rsid w:val="004179F7"/>
    <w:rsid w:val="00417D1C"/>
    <w:rsid w:val="00417EB5"/>
    <w:rsid w:val="004202CF"/>
    <w:rsid w:val="004203A4"/>
    <w:rsid w:val="0042068E"/>
    <w:rsid w:val="00420818"/>
    <w:rsid w:val="00421185"/>
    <w:rsid w:val="004216FA"/>
    <w:rsid w:val="004219CA"/>
    <w:rsid w:val="004219E7"/>
    <w:rsid w:val="00421D94"/>
    <w:rsid w:val="00421F8E"/>
    <w:rsid w:val="004225FD"/>
    <w:rsid w:val="00422E3C"/>
    <w:rsid w:val="0042365E"/>
    <w:rsid w:val="00423926"/>
    <w:rsid w:val="004239C1"/>
    <w:rsid w:val="00423C19"/>
    <w:rsid w:val="00423D6B"/>
    <w:rsid w:val="004245D6"/>
    <w:rsid w:val="00424D3D"/>
    <w:rsid w:val="0042504D"/>
    <w:rsid w:val="004259F2"/>
    <w:rsid w:val="00426158"/>
    <w:rsid w:val="00426437"/>
    <w:rsid w:val="00426616"/>
    <w:rsid w:val="00426C75"/>
    <w:rsid w:val="00427600"/>
    <w:rsid w:val="004303E0"/>
    <w:rsid w:val="00430AA5"/>
    <w:rsid w:val="00431975"/>
    <w:rsid w:val="004321AD"/>
    <w:rsid w:val="00432248"/>
    <w:rsid w:val="00432A2B"/>
    <w:rsid w:val="00432D01"/>
    <w:rsid w:val="004330A7"/>
    <w:rsid w:val="004335B8"/>
    <w:rsid w:val="00433777"/>
    <w:rsid w:val="00433A09"/>
    <w:rsid w:val="00434006"/>
    <w:rsid w:val="004342B8"/>
    <w:rsid w:val="0043449E"/>
    <w:rsid w:val="00434C98"/>
    <w:rsid w:val="004353EB"/>
    <w:rsid w:val="00435572"/>
    <w:rsid w:val="004355DC"/>
    <w:rsid w:val="004362DD"/>
    <w:rsid w:val="00436CAC"/>
    <w:rsid w:val="00436FDC"/>
    <w:rsid w:val="00437483"/>
    <w:rsid w:val="00437A0D"/>
    <w:rsid w:val="00437BBD"/>
    <w:rsid w:val="00437F5D"/>
    <w:rsid w:val="004408F3"/>
    <w:rsid w:val="004415DC"/>
    <w:rsid w:val="00442611"/>
    <w:rsid w:val="00442A0F"/>
    <w:rsid w:val="004431BF"/>
    <w:rsid w:val="00443327"/>
    <w:rsid w:val="004433B3"/>
    <w:rsid w:val="004438CB"/>
    <w:rsid w:val="00443B1C"/>
    <w:rsid w:val="00443B6C"/>
    <w:rsid w:val="00444316"/>
    <w:rsid w:val="004443AC"/>
    <w:rsid w:val="00444729"/>
    <w:rsid w:val="00445720"/>
    <w:rsid w:val="0044634E"/>
    <w:rsid w:val="004463A6"/>
    <w:rsid w:val="00446957"/>
    <w:rsid w:val="0044731F"/>
    <w:rsid w:val="00447F0C"/>
    <w:rsid w:val="004508DE"/>
    <w:rsid w:val="00450CD0"/>
    <w:rsid w:val="00453859"/>
    <w:rsid w:val="004538B2"/>
    <w:rsid w:val="004541E1"/>
    <w:rsid w:val="004547EB"/>
    <w:rsid w:val="00454A17"/>
    <w:rsid w:val="00454DA6"/>
    <w:rsid w:val="00455D11"/>
    <w:rsid w:val="00457477"/>
    <w:rsid w:val="00457543"/>
    <w:rsid w:val="00457907"/>
    <w:rsid w:val="004603BD"/>
    <w:rsid w:val="00460B47"/>
    <w:rsid w:val="00461895"/>
    <w:rsid w:val="004628D3"/>
    <w:rsid w:val="0046290F"/>
    <w:rsid w:val="00463127"/>
    <w:rsid w:val="004633C0"/>
    <w:rsid w:val="00463E1D"/>
    <w:rsid w:val="00463FA6"/>
    <w:rsid w:val="004644AD"/>
    <w:rsid w:val="00465E89"/>
    <w:rsid w:val="004663B7"/>
    <w:rsid w:val="0046651C"/>
    <w:rsid w:val="0046691C"/>
    <w:rsid w:val="0046772A"/>
    <w:rsid w:val="00467FF1"/>
    <w:rsid w:val="004700BC"/>
    <w:rsid w:val="00470401"/>
    <w:rsid w:val="00470AB9"/>
    <w:rsid w:val="004712AA"/>
    <w:rsid w:val="00471784"/>
    <w:rsid w:val="00471A74"/>
    <w:rsid w:val="0047245C"/>
    <w:rsid w:val="00472CA1"/>
    <w:rsid w:val="004732D7"/>
    <w:rsid w:val="00473C67"/>
    <w:rsid w:val="00474A16"/>
    <w:rsid w:val="00474DAE"/>
    <w:rsid w:val="00475C7D"/>
    <w:rsid w:val="004760E5"/>
    <w:rsid w:val="00476B34"/>
    <w:rsid w:val="00476DC0"/>
    <w:rsid w:val="00476EC8"/>
    <w:rsid w:val="00480A87"/>
    <w:rsid w:val="00481CB5"/>
    <w:rsid w:val="00483017"/>
    <w:rsid w:val="004834E7"/>
    <w:rsid w:val="00483AAE"/>
    <w:rsid w:val="00483B47"/>
    <w:rsid w:val="00483EAF"/>
    <w:rsid w:val="00484C17"/>
    <w:rsid w:val="00484F8A"/>
    <w:rsid w:val="00484FD3"/>
    <w:rsid w:val="00485DFA"/>
    <w:rsid w:val="00486755"/>
    <w:rsid w:val="00486B42"/>
    <w:rsid w:val="004903F4"/>
    <w:rsid w:val="004909AE"/>
    <w:rsid w:val="00491FEF"/>
    <w:rsid w:val="004924F7"/>
    <w:rsid w:val="00493098"/>
    <w:rsid w:val="004933DE"/>
    <w:rsid w:val="00493690"/>
    <w:rsid w:val="004937B1"/>
    <w:rsid w:val="00494451"/>
    <w:rsid w:val="0049593E"/>
    <w:rsid w:val="00495D72"/>
    <w:rsid w:val="00495DEF"/>
    <w:rsid w:val="00495E29"/>
    <w:rsid w:val="004965FC"/>
    <w:rsid w:val="0049665C"/>
    <w:rsid w:val="0049744C"/>
    <w:rsid w:val="004975AB"/>
    <w:rsid w:val="004976D6"/>
    <w:rsid w:val="00497761"/>
    <w:rsid w:val="00497AC4"/>
    <w:rsid w:val="00497C27"/>
    <w:rsid w:val="00497D48"/>
    <w:rsid w:val="004A05B6"/>
    <w:rsid w:val="004A07FB"/>
    <w:rsid w:val="004A0F3A"/>
    <w:rsid w:val="004A16F7"/>
    <w:rsid w:val="004A1E29"/>
    <w:rsid w:val="004A1E5F"/>
    <w:rsid w:val="004A1FA7"/>
    <w:rsid w:val="004A3159"/>
    <w:rsid w:val="004A33DB"/>
    <w:rsid w:val="004A3BE4"/>
    <w:rsid w:val="004A41F5"/>
    <w:rsid w:val="004A4675"/>
    <w:rsid w:val="004A4984"/>
    <w:rsid w:val="004A4B3F"/>
    <w:rsid w:val="004A70B2"/>
    <w:rsid w:val="004A731B"/>
    <w:rsid w:val="004A74B8"/>
    <w:rsid w:val="004A77BD"/>
    <w:rsid w:val="004B0192"/>
    <w:rsid w:val="004B0E13"/>
    <w:rsid w:val="004B1290"/>
    <w:rsid w:val="004B1378"/>
    <w:rsid w:val="004B16DF"/>
    <w:rsid w:val="004B1E9C"/>
    <w:rsid w:val="004B2127"/>
    <w:rsid w:val="004B2367"/>
    <w:rsid w:val="004B26C6"/>
    <w:rsid w:val="004B2A31"/>
    <w:rsid w:val="004B34EA"/>
    <w:rsid w:val="004B38A0"/>
    <w:rsid w:val="004B443B"/>
    <w:rsid w:val="004B5407"/>
    <w:rsid w:val="004B5450"/>
    <w:rsid w:val="004B5655"/>
    <w:rsid w:val="004B5A78"/>
    <w:rsid w:val="004B5DF1"/>
    <w:rsid w:val="004B632D"/>
    <w:rsid w:val="004B7181"/>
    <w:rsid w:val="004B7587"/>
    <w:rsid w:val="004B7837"/>
    <w:rsid w:val="004C0270"/>
    <w:rsid w:val="004C11C1"/>
    <w:rsid w:val="004C13AE"/>
    <w:rsid w:val="004C19BB"/>
    <w:rsid w:val="004C214B"/>
    <w:rsid w:val="004C25A3"/>
    <w:rsid w:val="004C30B4"/>
    <w:rsid w:val="004C35D8"/>
    <w:rsid w:val="004C36C3"/>
    <w:rsid w:val="004C3914"/>
    <w:rsid w:val="004C4111"/>
    <w:rsid w:val="004C4A49"/>
    <w:rsid w:val="004C5669"/>
    <w:rsid w:val="004C5865"/>
    <w:rsid w:val="004C59B4"/>
    <w:rsid w:val="004C5A3C"/>
    <w:rsid w:val="004C5DB7"/>
    <w:rsid w:val="004C61F9"/>
    <w:rsid w:val="004C70C6"/>
    <w:rsid w:val="004C7C93"/>
    <w:rsid w:val="004D0038"/>
    <w:rsid w:val="004D02EA"/>
    <w:rsid w:val="004D0625"/>
    <w:rsid w:val="004D08D9"/>
    <w:rsid w:val="004D0F6E"/>
    <w:rsid w:val="004D13B7"/>
    <w:rsid w:val="004D1801"/>
    <w:rsid w:val="004D1B20"/>
    <w:rsid w:val="004D1C73"/>
    <w:rsid w:val="004D1C9F"/>
    <w:rsid w:val="004D2041"/>
    <w:rsid w:val="004D257E"/>
    <w:rsid w:val="004D33AD"/>
    <w:rsid w:val="004D3551"/>
    <w:rsid w:val="004D4232"/>
    <w:rsid w:val="004D5931"/>
    <w:rsid w:val="004D59A5"/>
    <w:rsid w:val="004D5FF1"/>
    <w:rsid w:val="004D6361"/>
    <w:rsid w:val="004D63A2"/>
    <w:rsid w:val="004D647D"/>
    <w:rsid w:val="004D65E5"/>
    <w:rsid w:val="004D7112"/>
    <w:rsid w:val="004D7454"/>
    <w:rsid w:val="004D764E"/>
    <w:rsid w:val="004E003A"/>
    <w:rsid w:val="004E052B"/>
    <w:rsid w:val="004E0A2E"/>
    <w:rsid w:val="004E0E84"/>
    <w:rsid w:val="004E148A"/>
    <w:rsid w:val="004E1BEB"/>
    <w:rsid w:val="004E2010"/>
    <w:rsid w:val="004E2014"/>
    <w:rsid w:val="004E33FF"/>
    <w:rsid w:val="004E3690"/>
    <w:rsid w:val="004E3A92"/>
    <w:rsid w:val="004E404F"/>
    <w:rsid w:val="004E4402"/>
    <w:rsid w:val="004E44EF"/>
    <w:rsid w:val="004E4A0D"/>
    <w:rsid w:val="004E531A"/>
    <w:rsid w:val="004E59A8"/>
    <w:rsid w:val="004E5A53"/>
    <w:rsid w:val="004E674C"/>
    <w:rsid w:val="004E68C2"/>
    <w:rsid w:val="004E68F7"/>
    <w:rsid w:val="004E6B68"/>
    <w:rsid w:val="004E6EED"/>
    <w:rsid w:val="004E7130"/>
    <w:rsid w:val="004E7745"/>
    <w:rsid w:val="004E783C"/>
    <w:rsid w:val="004E785C"/>
    <w:rsid w:val="004E7B2F"/>
    <w:rsid w:val="004E7CB5"/>
    <w:rsid w:val="004F0069"/>
    <w:rsid w:val="004F099B"/>
    <w:rsid w:val="004F147E"/>
    <w:rsid w:val="004F1698"/>
    <w:rsid w:val="004F1BD6"/>
    <w:rsid w:val="004F1D0C"/>
    <w:rsid w:val="004F1EC8"/>
    <w:rsid w:val="004F24FE"/>
    <w:rsid w:val="004F2BE3"/>
    <w:rsid w:val="004F2EA3"/>
    <w:rsid w:val="004F358A"/>
    <w:rsid w:val="004F35C0"/>
    <w:rsid w:val="004F3CD2"/>
    <w:rsid w:val="004F3EF5"/>
    <w:rsid w:val="004F3FFF"/>
    <w:rsid w:val="004F4749"/>
    <w:rsid w:val="004F496A"/>
    <w:rsid w:val="004F51E8"/>
    <w:rsid w:val="004F5876"/>
    <w:rsid w:val="004F5FAD"/>
    <w:rsid w:val="004F668C"/>
    <w:rsid w:val="004F6AEB"/>
    <w:rsid w:val="004F7297"/>
    <w:rsid w:val="004F72CA"/>
    <w:rsid w:val="004F74E5"/>
    <w:rsid w:val="00500994"/>
    <w:rsid w:val="00500D1A"/>
    <w:rsid w:val="0050197B"/>
    <w:rsid w:val="00502033"/>
    <w:rsid w:val="00502869"/>
    <w:rsid w:val="00502AD8"/>
    <w:rsid w:val="00502EF3"/>
    <w:rsid w:val="0050422E"/>
    <w:rsid w:val="00505171"/>
    <w:rsid w:val="0050528F"/>
    <w:rsid w:val="00506041"/>
    <w:rsid w:val="005067BD"/>
    <w:rsid w:val="00507018"/>
    <w:rsid w:val="00507721"/>
    <w:rsid w:val="00507D81"/>
    <w:rsid w:val="00510A36"/>
    <w:rsid w:val="00510DD3"/>
    <w:rsid w:val="00510F31"/>
    <w:rsid w:val="00511EF4"/>
    <w:rsid w:val="00512141"/>
    <w:rsid w:val="00512979"/>
    <w:rsid w:val="00512B4D"/>
    <w:rsid w:val="00512C64"/>
    <w:rsid w:val="005136D8"/>
    <w:rsid w:val="00513F44"/>
    <w:rsid w:val="00514462"/>
    <w:rsid w:val="00514A5D"/>
    <w:rsid w:val="00514A66"/>
    <w:rsid w:val="00514EE6"/>
    <w:rsid w:val="005156DF"/>
    <w:rsid w:val="005164EE"/>
    <w:rsid w:val="005165DA"/>
    <w:rsid w:val="005165DC"/>
    <w:rsid w:val="0051697B"/>
    <w:rsid w:val="00516A44"/>
    <w:rsid w:val="00517124"/>
    <w:rsid w:val="00517348"/>
    <w:rsid w:val="0051735C"/>
    <w:rsid w:val="00517AE3"/>
    <w:rsid w:val="00517BFD"/>
    <w:rsid w:val="005202B3"/>
    <w:rsid w:val="0052091C"/>
    <w:rsid w:val="00520A76"/>
    <w:rsid w:val="00520EC2"/>
    <w:rsid w:val="00521595"/>
    <w:rsid w:val="0052162B"/>
    <w:rsid w:val="00521644"/>
    <w:rsid w:val="005219D7"/>
    <w:rsid w:val="00521BE2"/>
    <w:rsid w:val="00522921"/>
    <w:rsid w:val="00522A00"/>
    <w:rsid w:val="00522CD2"/>
    <w:rsid w:val="00523762"/>
    <w:rsid w:val="005247CB"/>
    <w:rsid w:val="00525079"/>
    <w:rsid w:val="0052567C"/>
    <w:rsid w:val="00525E01"/>
    <w:rsid w:val="00526105"/>
    <w:rsid w:val="00526390"/>
    <w:rsid w:val="0052648D"/>
    <w:rsid w:val="00530E41"/>
    <w:rsid w:val="00530EAD"/>
    <w:rsid w:val="00531AA0"/>
    <w:rsid w:val="00531DE4"/>
    <w:rsid w:val="00532CE3"/>
    <w:rsid w:val="00532F19"/>
    <w:rsid w:val="005331F5"/>
    <w:rsid w:val="00533923"/>
    <w:rsid w:val="0053448F"/>
    <w:rsid w:val="00534606"/>
    <w:rsid w:val="005355F8"/>
    <w:rsid w:val="0053587E"/>
    <w:rsid w:val="00535D85"/>
    <w:rsid w:val="00536685"/>
    <w:rsid w:val="00536BEC"/>
    <w:rsid w:val="00537237"/>
    <w:rsid w:val="005376A4"/>
    <w:rsid w:val="00537CF2"/>
    <w:rsid w:val="00537DD9"/>
    <w:rsid w:val="00537E79"/>
    <w:rsid w:val="0054046A"/>
    <w:rsid w:val="00540659"/>
    <w:rsid w:val="00540689"/>
    <w:rsid w:val="00540A06"/>
    <w:rsid w:val="00540F64"/>
    <w:rsid w:val="0054138E"/>
    <w:rsid w:val="00541453"/>
    <w:rsid w:val="00541555"/>
    <w:rsid w:val="00541A19"/>
    <w:rsid w:val="00541A8B"/>
    <w:rsid w:val="00541E9F"/>
    <w:rsid w:val="005435E7"/>
    <w:rsid w:val="00543804"/>
    <w:rsid w:val="00544DA6"/>
    <w:rsid w:val="00544F0A"/>
    <w:rsid w:val="0054538E"/>
    <w:rsid w:val="0054578C"/>
    <w:rsid w:val="00545846"/>
    <w:rsid w:val="0054657A"/>
    <w:rsid w:val="00546B2B"/>
    <w:rsid w:val="00546DB2"/>
    <w:rsid w:val="00547D9E"/>
    <w:rsid w:val="005501EA"/>
    <w:rsid w:val="005506FF"/>
    <w:rsid w:val="00551634"/>
    <w:rsid w:val="0055192F"/>
    <w:rsid w:val="005527F6"/>
    <w:rsid w:val="005539C5"/>
    <w:rsid w:val="00554ECA"/>
    <w:rsid w:val="0055533D"/>
    <w:rsid w:val="005554DE"/>
    <w:rsid w:val="00555AB8"/>
    <w:rsid w:val="00556222"/>
    <w:rsid w:val="00556AB2"/>
    <w:rsid w:val="00556C2B"/>
    <w:rsid w:val="00557CC4"/>
    <w:rsid w:val="00560891"/>
    <w:rsid w:val="0056136E"/>
    <w:rsid w:val="0056174F"/>
    <w:rsid w:val="00561784"/>
    <w:rsid w:val="0056187A"/>
    <w:rsid w:val="00562478"/>
    <w:rsid w:val="00562482"/>
    <w:rsid w:val="005626D3"/>
    <w:rsid w:val="00562935"/>
    <w:rsid w:val="00562A34"/>
    <w:rsid w:val="00562BE6"/>
    <w:rsid w:val="005630D8"/>
    <w:rsid w:val="00563B50"/>
    <w:rsid w:val="00563C30"/>
    <w:rsid w:val="0056433B"/>
    <w:rsid w:val="00564648"/>
    <w:rsid w:val="00564801"/>
    <w:rsid w:val="00564A4F"/>
    <w:rsid w:val="00564B0B"/>
    <w:rsid w:val="00564EF7"/>
    <w:rsid w:val="00565112"/>
    <w:rsid w:val="0056620D"/>
    <w:rsid w:val="00567302"/>
    <w:rsid w:val="0056749E"/>
    <w:rsid w:val="00567A80"/>
    <w:rsid w:val="00567AAA"/>
    <w:rsid w:val="00567CEF"/>
    <w:rsid w:val="0057051C"/>
    <w:rsid w:val="00570E2F"/>
    <w:rsid w:val="0057110B"/>
    <w:rsid w:val="00571491"/>
    <w:rsid w:val="005717FA"/>
    <w:rsid w:val="00571974"/>
    <w:rsid w:val="00571CD0"/>
    <w:rsid w:val="00571D18"/>
    <w:rsid w:val="00572A99"/>
    <w:rsid w:val="00572D37"/>
    <w:rsid w:val="005730FD"/>
    <w:rsid w:val="0057325B"/>
    <w:rsid w:val="00573384"/>
    <w:rsid w:val="005735D8"/>
    <w:rsid w:val="005737AC"/>
    <w:rsid w:val="005737B8"/>
    <w:rsid w:val="005738FB"/>
    <w:rsid w:val="00573C32"/>
    <w:rsid w:val="005740E2"/>
    <w:rsid w:val="00574325"/>
    <w:rsid w:val="00574E14"/>
    <w:rsid w:val="00575988"/>
    <w:rsid w:val="00577151"/>
    <w:rsid w:val="00577EFD"/>
    <w:rsid w:val="0058061C"/>
    <w:rsid w:val="00580898"/>
    <w:rsid w:val="005808C0"/>
    <w:rsid w:val="00580AF5"/>
    <w:rsid w:val="00580FE4"/>
    <w:rsid w:val="00581914"/>
    <w:rsid w:val="005820E0"/>
    <w:rsid w:val="00582ED5"/>
    <w:rsid w:val="00583EB5"/>
    <w:rsid w:val="005841F3"/>
    <w:rsid w:val="00584EBE"/>
    <w:rsid w:val="00584FBB"/>
    <w:rsid w:val="00585D49"/>
    <w:rsid w:val="0058611F"/>
    <w:rsid w:val="00586764"/>
    <w:rsid w:val="00586B6A"/>
    <w:rsid w:val="00586D10"/>
    <w:rsid w:val="00586E6C"/>
    <w:rsid w:val="0058720D"/>
    <w:rsid w:val="00587ABD"/>
    <w:rsid w:val="00587ACF"/>
    <w:rsid w:val="00590570"/>
    <w:rsid w:val="00590E90"/>
    <w:rsid w:val="00591E0B"/>
    <w:rsid w:val="00592062"/>
    <w:rsid w:val="00592C9D"/>
    <w:rsid w:val="00592EEE"/>
    <w:rsid w:val="005938DB"/>
    <w:rsid w:val="00593F17"/>
    <w:rsid w:val="00594708"/>
    <w:rsid w:val="00594D3F"/>
    <w:rsid w:val="00594F58"/>
    <w:rsid w:val="00595972"/>
    <w:rsid w:val="00595CF8"/>
    <w:rsid w:val="00595F1C"/>
    <w:rsid w:val="005964E3"/>
    <w:rsid w:val="00596821"/>
    <w:rsid w:val="0059753D"/>
    <w:rsid w:val="00597BAB"/>
    <w:rsid w:val="00597FE0"/>
    <w:rsid w:val="005A0C7C"/>
    <w:rsid w:val="005A0CF4"/>
    <w:rsid w:val="005A11EE"/>
    <w:rsid w:val="005A139C"/>
    <w:rsid w:val="005A1E7F"/>
    <w:rsid w:val="005A20C1"/>
    <w:rsid w:val="005A27B0"/>
    <w:rsid w:val="005A2A5C"/>
    <w:rsid w:val="005A3121"/>
    <w:rsid w:val="005A31C2"/>
    <w:rsid w:val="005A34CC"/>
    <w:rsid w:val="005A3A9C"/>
    <w:rsid w:val="005A3BC1"/>
    <w:rsid w:val="005A3C5A"/>
    <w:rsid w:val="005A5156"/>
    <w:rsid w:val="005A5771"/>
    <w:rsid w:val="005A588D"/>
    <w:rsid w:val="005A5A9F"/>
    <w:rsid w:val="005A6380"/>
    <w:rsid w:val="005A6500"/>
    <w:rsid w:val="005A6EF3"/>
    <w:rsid w:val="005A70C5"/>
    <w:rsid w:val="005A7615"/>
    <w:rsid w:val="005A7A5C"/>
    <w:rsid w:val="005A7F5E"/>
    <w:rsid w:val="005B1194"/>
    <w:rsid w:val="005B155A"/>
    <w:rsid w:val="005B1E5F"/>
    <w:rsid w:val="005B1E80"/>
    <w:rsid w:val="005B1FEE"/>
    <w:rsid w:val="005B208C"/>
    <w:rsid w:val="005B23A5"/>
    <w:rsid w:val="005B2675"/>
    <w:rsid w:val="005B3096"/>
    <w:rsid w:val="005B3A03"/>
    <w:rsid w:val="005B3CF0"/>
    <w:rsid w:val="005B3D57"/>
    <w:rsid w:val="005B44EE"/>
    <w:rsid w:val="005B4721"/>
    <w:rsid w:val="005B5005"/>
    <w:rsid w:val="005B5676"/>
    <w:rsid w:val="005B5D14"/>
    <w:rsid w:val="005B7B5F"/>
    <w:rsid w:val="005B7E3C"/>
    <w:rsid w:val="005C06C2"/>
    <w:rsid w:val="005C15DE"/>
    <w:rsid w:val="005C1CA3"/>
    <w:rsid w:val="005C262D"/>
    <w:rsid w:val="005C3224"/>
    <w:rsid w:val="005C3908"/>
    <w:rsid w:val="005C3947"/>
    <w:rsid w:val="005C3A8C"/>
    <w:rsid w:val="005C3BE3"/>
    <w:rsid w:val="005C4540"/>
    <w:rsid w:val="005C53E9"/>
    <w:rsid w:val="005C5578"/>
    <w:rsid w:val="005C5871"/>
    <w:rsid w:val="005C5D70"/>
    <w:rsid w:val="005C703C"/>
    <w:rsid w:val="005C72F2"/>
    <w:rsid w:val="005C75DD"/>
    <w:rsid w:val="005D1790"/>
    <w:rsid w:val="005D2B05"/>
    <w:rsid w:val="005D3156"/>
    <w:rsid w:val="005D34AA"/>
    <w:rsid w:val="005D39FF"/>
    <w:rsid w:val="005D3E81"/>
    <w:rsid w:val="005D3FC5"/>
    <w:rsid w:val="005D4DC7"/>
    <w:rsid w:val="005D4E23"/>
    <w:rsid w:val="005D52E7"/>
    <w:rsid w:val="005D572B"/>
    <w:rsid w:val="005D7ADF"/>
    <w:rsid w:val="005D7D42"/>
    <w:rsid w:val="005E0318"/>
    <w:rsid w:val="005E0495"/>
    <w:rsid w:val="005E0790"/>
    <w:rsid w:val="005E195E"/>
    <w:rsid w:val="005E1C23"/>
    <w:rsid w:val="005E27BD"/>
    <w:rsid w:val="005E339A"/>
    <w:rsid w:val="005E47D1"/>
    <w:rsid w:val="005E4A50"/>
    <w:rsid w:val="005E6852"/>
    <w:rsid w:val="005E6D65"/>
    <w:rsid w:val="005E6E00"/>
    <w:rsid w:val="005E73B5"/>
    <w:rsid w:val="005E7710"/>
    <w:rsid w:val="005E7B1D"/>
    <w:rsid w:val="005F05C7"/>
    <w:rsid w:val="005F0836"/>
    <w:rsid w:val="005F097C"/>
    <w:rsid w:val="005F0AFD"/>
    <w:rsid w:val="005F0BEC"/>
    <w:rsid w:val="005F0D35"/>
    <w:rsid w:val="005F0F08"/>
    <w:rsid w:val="005F0F49"/>
    <w:rsid w:val="005F17A4"/>
    <w:rsid w:val="005F2356"/>
    <w:rsid w:val="005F245A"/>
    <w:rsid w:val="005F2BA1"/>
    <w:rsid w:val="005F320B"/>
    <w:rsid w:val="005F49D2"/>
    <w:rsid w:val="005F4DA6"/>
    <w:rsid w:val="005F50F8"/>
    <w:rsid w:val="005F51F5"/>
    <w:rsid w:val="005F64C1"/>
    <w:rsid w:val="005F6680"/>
    <w:rsid w:val="005F6866"/>
    <w:rsid w:val="005F6A4F"/>
    <w:rsid w:val="005F6C6C"/>
    <w:rsid w:val="005F77D9"/>
    <w:rsid w:val="005F7D0D"/>
    <w:rsid w:val="0060006F"/>
    <w:rsid w:val="0060086C"/>
    <w:rsid w:val="00600D76"/>
    <w:rsid w:val="0060123B"/>
    <w:rsid w:val="0060177A"/>
    <w:rsid w:val="00602B8A"/>
    <w:rsid w:val="00603661"/>
    <w:rsid w:val="00603BD2"/>
    <w:rsid w:val="006043CA"/>
    <w:rsid w:val="0060455E"/>
    <w:rsid w:val="00604FD1"/>
    <w:rsid w:val="006057BE"/>
    <w:rsid w:val="00605A55"/>
    <w:rsid w:val="00605C39"/>
    <w:rsid w:val="00605F98"/>
    <w:rsid w:val="00606589"/>
    <w:rsid w:val="00607A6F"/>
    <w:rsid w:val="00607B82"/>
    <w:rsid w:val="00607C7E"/>
    <w:rsid w:val="00607F6C"/>
    <w:rsid w:val="00610699"/>
    <w:rsid w:val="00610BE5"/>
    <w:rsid w:val="00611837"/>
    <w:rsid w:val="006119E0"/>
    <w:rsid w:val="00611D5F"/>
    <w:rsid w:val="006120F4"/>
    <w:rsid w:val="006124F5"/>
    <w:rsid w:val="006128AE"/>
    <w:rsid w:val="00612A22"/>
    <w:rsid w:val="00612A91"/>
    <w:rsid w:val="0061318F"/>
    <w:rsid w:val="00613AD6"/>
    <w:rsid w:val="00613BED"/>
    <w:rsid w:val="00613FD1"/>
    <w:rsid w:val="00614C3A"/>
    <w:rsid w:val="00614ECB"/>
    <w:rsid w:val="0061513B"/>
    <w:rsid w:val="00615A07"/>
    <w:rsid w:val="0061651C"/>
    <w:rsid w:val="006172FD"/>
    <w:rsid w:val="006175AE"/>
    <w:rsid w:val="00617995"/>
    <w:rsid w:val="00617BFA"/>
    <w:rsid w:val="00617D24"/>
    <w:rsid w:val="00620077"/>
    <w:rsid w:val="00620576"/>
    <w:rsid w:val="00620C2A"/>
    <w:rsid w:val="00621194"/>
    <w:rsid w:val="0062153B"/>
    <w:rsid w:val="0062184B"/>
    <w:rsid w:val="00621EF9"/>
    <w:rsid w:val="00622032"/>
    <w:rsid w:val="006236F2"/>
    <w:rsid w:val="00623DCD"/>
    <w:rsid w:val="00624DEF"/>
    <w:rsid w:val="00625206"/>
    <w:rsid w:val="00625238"/>
    <w:rsid w:val="00625374"/>
    <w:rsid w:val="00625B7F"/>
    <w:rsid w:val="00625F33"/>
    <w:rsid w:val="00626CA8"/>
    <w:rsid w:val="006278F5"/>
    <w:rsid w:val="00627986"/>
    <w:rsid w:val="00630179"/>
    <w:rsid w:val="006304EC"/>
    <w:rsid w:val="00630C8C"/>
    <w:rsid w:val="00630CD5"/>
    <w:rsid w:val="006313D3"/>
    <w:rsid w:val="00631808"/>
    <w:rsid w:val="00631BE6"/>
    <w:rsid w:val="00631C30"/>
    <w:rsid w:val="00631C31"/>
    <w:rsid w:val="00631D83"/>
    <w:rsid w:val="006321DB"/>
    <w:rsid w:val="00632F43"/>
    <w:rsid w:val="00633278"/>
    <w:rsid w:val="00633527"/>
    <w:rsid w:val="006342D2"/>
    <w:rsid w:val="00634A23"/>
    <w:rsid w:val="00635202"/>
    <w:rsid w:val="00635488"/>
    <w:rsid w:val="00635CE9"/>
    <w:rsid w:val="00635D95"/>
    <w:rsid w:val="00635EEE"/>
    <w:rsid w:val="00636743"/>
    <w:rsid w:val="00636D4A"/>
    <w:rsid w:val="00637387"/>
    <w:rsid w:val="00637E21"/>
    <w:rsid w:val="00640A69"/>
    <w:rsid w:val="00640EFC"/>
    <w:rsid w:val="006412E2"/>
    <w:rsid w:val="0064143D"/>
    <w:rsid w:val="006418D3"/>
    <w:rsid w:val="00641D5D"/>
    <w:rsid w:val="00641F40"/>
    <w:rsid w:val="0064234C"/>
    <w:rsid w:val="00642A02"/>
    <w:rsid w:val="00643461"/>
    <w:rsid w:val="006441BD"/>
    <w:rsid w:val="00644505"/>
    <w:rsid w:val="00644E9C"/>
    <w:rsid w:val="006450FA"/>
    <w:rsid w:val="0064510E"/>
    <w:rsid w:val="006453F8"/>
    <w:rsid w:val="006458D2"/>
    <w:rsid w:val="00645D2A"/>
    <w:rsid w:val="00645F86"/>
    <w:rsid w:val="0064656B"/>
    <w:rsid w:val="00646A6F"/>
    <w:rsid w:val="0064755F"/>
    <w:rsid w:val="006475A1"/>
    <w:rsid w:val="00647B34"/>
    <w:rsid w:val="00650153"/>
    <w:rsid w:val="006502E6"/>
    <w:rsid w:val="006507FF"/>
    <w:rsid w:val="00650BD2"/>
    <w:rsid w:val="00650E01"/>
    <w:rsid w:val="0065123B"/>
    <w:rsid w:val="0065135C"/>
    <w:rsid w:val="00651C73"/>
    <w:rsid w:val="00651DD7"/>
    <w:rsid w:val="006525E9"/>
    <w:rsid w:val="0065284A"/>
    <w:rsid w:val="0065308A"/>
    <w:rsid w:val="00653592"/>
    <w:rsid w:val="00653CE5"/>
    <w:rsid w:val="00654A5D"/>
    <w:rsid w:val="006550FA"/>
    <w:rsid w:val="00655842"/>
    <w:rsid w:val="00655C4F"/>
    <w:rsid w:val="006563F2"/>
    <w:rsid w:val="00656698"/>
    <w:rsid w:val="006567E8"/>
    <w:rsid w:val="00656800"/>
    <w:rsid w:val="006569A2"/>
    <w:rsid w:val="00656AD9"/>
    <w:rsid w:val="00656C11"/>
    <w:rsid w:val="00656D5C"/>
    <w:rsid w:val="006572C4"/>
    <w:rsid w:val="006601EC"/>
    <w:rsid w:val="00660475"/>
    <w:rsid w:val="006607A8"/>
    <w:rsid w:val="00660E12"/>
    <w:rsid w:val="00661146"/>
    <w:rsid w:val="00661974"/>
    <w:rsid w:val="00661EEF"/>
    <w:rsid w:val="00661FE6"/>
    <w:rsid w:val="006621E6"/>
    <w:rsid w:val="00662713"/>
    <w:rsid w:val="00663671"/>
    <w:rsid w:val="00663C2B"/>
    <w:rsid w:val="00663FD9"/>
    <w:rsid w:val="00664171"/>
    <w:rsid w:val="00664276"/>
    <w:rsid w:val="00664CD6"/>
    <w:rsid w:val="00664EA2"/>
    <w:rsid w:val="00665783"/>
    <w:rsid w:val="00665D08"/>
    <w:rsid w:val="00666AD5"/>
    <w:rsid w:val="00666CB9"/>
    <w:rsid w:val="00667DF9"/>
    <w:rsid w:val="006703CB"/>
    <w:rsid w:val="00670444"/>
    <w:rsid w:val="00670DF2"/>
    <w:rsid w:val="006710CB"/>
    <w:rsid w:val="00671D9B"/>
    <w:rsid w:val="0067284D"/>
    <w:rsid w:val="00672B00"/>
    <w:rsid w:val="00672BAC"/>
    <w:rsid w:val="00672D3D"/>
    <w:rsid w:val="00673093"/>
    <w:rsid w:val="00673264"/>
    <w:rsid w:val="006735ED"/>
    <w:rsid w:val="00673CD9"/>
    <w:rsid w:val="006748AA"/>
    <w:rsid w:val="00674E75"/>
    <w:rsid w:val="00675970"/>
    <w:rsid w:val="0067630E"/>
    <w:rsid w:val="00676629"/>
    <w:rsid w:val="0067679C"/>
    <w:rsid w:val="00676B7E"/>
    <w:rsid w:val="00676FD4"/>
    <w:rsid w:val="006803C5"/>
    <w:rsid w:val="0068054C"/>
    <w:rsid w:val="0068104D"/>
    <w:rsid w:val="006820CA"/>
    <w:rsid w:val="00682BDA"/>
    <w:rsid w:val="00682D11"/>
    <w:rsid w:val="006835DF"/>
    <w:rsid w:val="0068399D"/>
    <w:rsid w:val="00683F58"/>
    <w:rsid w:val="006844AD"/>
    <w:rsid w:val="0068450A"/>
    <w:rsid w:val="0068512D"/>
    <w:rsid w:val="00685962"/>
    <w:rsid w:val="00686272"/>
    <w:rsid w:val="00686758"/>
    <w:rsid w:val="00686C71"/>
    <w:rsid w:val="00687970"/>
    <w:rsid w:val="0069170F"/>
    <w:rsid w:val="00691D1B"/>
    <w:rsid w:val="00691E92"/>
    <w:rsid w:val="006920FA"/>
    <w:rsid w:val="00692211"/>
    <w:rsid w:val="00692214"/>
    <w:rsid w:val="0069293D"/>
    <w:rsid w:val="00692CA2"/>
    <w:rsid w:val="00692FC1"/>
    <w:rsid w:val="0069329B"/>
    <w:rsid w:val="00693AE1"/>
    <w:rsid w:val="00693FAE"/>
    <w:rsid w:val="006944B3"/>
    <w:rsid w:val="00694DA8"/>
    <w:rsid w:val="0069549D"/>
    <w:rsid w:val="00695C6F"/>
    <w:rsid w:val="00696CE0"/>
    <w:rsid w:val="0069716A"/>
    <w:rsid w:val="00697551"/>
    <w:rsid w:val="00697751"/>
    <w:rsid w:val="00697B68"/>
    <w:rsid w:val="00697C5D"/>
    <w:rsid w:val="00697DBB"/>
    <w:rsid w:val="00697F64"/>
    <w:rsid w:val="006A0041"/>
    <w:rsid w:val="006A0AB3"/>
    <w:rsid w:val="006A0ACA"/>
    <w:rsid w:val="006A0C37"/>
    <w:rsid w:val="006A1229"/>
    <w:rsid w:val="006A131C"/>
    <w:rsid w:val="006A14B2"/>
    <w:rsid w:val="006A1A49"/>
    <w:rsid w:val="006A1E94"/>
    <w:rsid w:val="006A26E0"/>
    <w:rsid w:val="006A28D2"/>
    <w:rsid w:val="006A353F"/>
    <w:rsid w:val="006A37B4"/>
    <w:rsid w:val="006A38B4"/>
    <w:rsid w:val="006A3FAB"/>
    <w:rsid w:val="006A4046"/>
    <w:rsid w:val="006A43DD"/>
    <w:rsid w:val="006A4976"/>
    <w:rsid w:val="006A4C62"/>
    <w:rsid w:val="006A4E95"/>
    <w:rsid w:val="006A517A"/>
    <w:rsid w:val="006A54E0"/>
    <w:rsid w:val="006A6D94"/>
    <w:rsid w:val="006A736A"/>
    <w:rsid w:val="006A76E4"/>
    <w:rsid w:val="006A7BA5"/>
    <w:rsid w:val="006A7F6E"/>
    <w:rsid w:val="006B0DCC"/>
    <w:rsid w:val="006B160D"/>
    <w:rsid w:val="006B16E7"/>
    <w:rsid w:val="006B1908"/>
    <w:rsid w:val="006B1A5F"/>
    <w:rsid w:val="006B1EDA"/>
    <w:rsid w:val="006B21A2"/>
    <w:rsid w:val="006B2762"/>
    <w:rsid w:val="006B2773"/>
    <w:rsid w:val="006B2782"/>
    <w:rsid w:val="006B3478"/>
    <w:rsid w:val="006B354D"/>
    <w:rsid w:val="006B3B71"/>
    <w:rsid w:val="006B4D1A"/>
    <w:rsid w:val="006B549C"/>
    <w:rsid w:val="006B55D3"/>
    <w:rsid w:val="006B5C42"/>
    <w:rsid w:val="006B60EE"/>
    <w:rsid w:val="006B610F"/>
    <w:rsid w:val="006B627D"/>
    <w:rsid w:val="006B629F"/>
    <w:rsid w:val="006B70FD"/>
    <w:rsid w:val="006B7132"/>
    <w:rsid w:val="006B72C8"/>
    <w:rsid w:val="006B7CAB"/>
    <w:rsid w:val="006B7E0E"/>
    <w:rsid w:val="006C045A"/>
    <w:rsid w:val="006C0D7F"/>
    <w:rsid w:val="006C102E"/>
    <w:rsid w:val="006C137A"/>
    <w:rsid w:val="006C1C50"/>
    <w:rsid w:val="006C1D8E"/>
    <w:rsid w:val="006C2114"/>
    <w:rsid w:val="006C2515"/>
    <w:rsid w:val="006C2716"/>
    <w:rsid w:val="006C2A3D"/>
    <w:rsid w:val="006C2D81"/>
    <w:rsid w:val="006C2EAD"/>
    <w:rsid w:val="006C2F63"/>
    <w:rsid w:val="006C31E9"/>
    <w:rsid w:val="006C329A"/>
    <w:rsid w:val="006C435D"/>
    <w:rsid w:val="006C441C"/>
    <w:rsid w:val="006C449A"/>
    <w:rsid w:val="006C4B1B"/>
    <w:rsid w:val="006C582E"/>
    <w:rsid w:val="006C6484"/>
    <w:rsid w:val="006C68B8"/>
    <w:rsid w:val="006C6D3F"/>
    <w:rsid w:val="006C7635"/>
    <w:rsid w:val="006C7A38"/>
    <w:rsid w:val="006D00C1"/>
    <w:rsid w:val="006D0E20"/>
    <w:rsid w:val="006D116F"/>
    <w:rsid w:val="006D1665"/>
    <w:rsid w:val="006D18AD"/>
    <w:rsid w:val="006D1AA5"/>
    <w:rsid w:val="006D1BFE"/>
    <w:rsid w:val="006D1E44"/>
    <w:rsid w:val="006D2222"/>
    <w:rsid w:val="006D296D"/>
    <w:rsid w:val="006D3ACB"/>
    <w:rsid w:val="006D42F9"/>
    <w:rsid w:val="006D4991"/>
    <w:rsid w:val="006D4BC7"/>
    <w:rsid w:val="006D550B"/>
    <w:rsid w:val="006D5E9C"/>
    <w:rsid w:val="006D5F6E"/>
    <w:rsid w:val="006D6307"/>
    <w:rsid w:val="006D6A8E"/>
    <w:rsid w:val="006D7503"/>
    <w:rsid w:val="006D77E8"/>
    <w:rsid w:val="006D7B90"/>
    <w:rsid w:val="006E02CB"/>
    <w:rsid w:val="006E04AB"/>
    <w:rsid w:val="006E082A"/>
    <w:rsid w:val="006E0D53"/>
    <w:rsid w:val="006E12E4"/>
    <w:rsid w:val="006E142F"/>
    <w:rsid w:val="006E17D8"/>
    <w:rsid w:val="006E1F2B"/>
    <w:rsid w:val="006E2035"/>
    <w:rsid w:val="006E25EA"/>
    <w:rsid w:val="006E267B"/>
    <w:rsid w:val="006E2AB3"/>
    <w:rsid w:val="006E2CB1"/>
    <w:rsid w:val="006E2ECB"/>
    <w:rsid w:val="006E3204"/>
    <w:rsid w:val="006E389D"/>
    <w:rsid w:val="006E3CAD"/>
    <w:rsid w:val="006E40C2"/>
    <w:rsid w:val="006E4474"/>
    <w:rsid w:val="006E4DC1"/>
    <w:rsid w:val="006E559C"/>
    <w:rsid w:val="006E572A"/>
    <w:rsid w:val="006E6465"/>
    <w:rsid w:val="006E65E2"/>
    <w:rsid w:val="006E7E4A"/>
    <w:rsid w:val="006F0864"/>
    <w:rsid w:val="006F10C3"/>
    <w:rsid w:val="006F12E5"/>
    <w:rsid w:val="006F15B6"/>
    <w:rsid w:val="006F1954"/>
    <w:rsid w:val="006F1AC1"/>
    <w:rsid w:val="006F1B6F"/>
    <w:rsid w:val="006F341A"/>
    <w:rsid w:val="006F3A21"/>
    <w:rsid w:val="006F3BB8"/>
    <w:rsid w:val="006F3DF4"/>
    <w:rsid w:val="006F41D7"/>
    <w:rsid w:val="006F4915"/>
    <w:rsid w:val="006F4ACF"/>
    <w:rsid w:val="006F5044"/>
    <w:rsid w:val="006F5AF6"/>
    <w:rsid w:val="006F5D8D"/>
    <w:rsid w:val="006F606D"/>
    <w:rsid w:val="006F6383"/>
    <w:rsid w:val="006F7222"/>
    <w:rsid w:val="006F7271"/>
    <w:rsid w:val="006F78BD"/>
    <w:rsid w:val="00700304"/>
    <w:rsid w:val="00700886"/>
    <w:rsid w:val="007012AD"/>
    <w:rsid w:val="00701836"/>
    <w:rsid w:val="00701A85"/>
    <w:rsid w:val="00701CC3"/>
    <w:rsid w:val="00701F02"/>
    <w:rsid w:val="00702ABB"/>
    <w:rsid w:val="00702C74"/>
    <w:rsid w:val="007036B3"/>
    <w:rsid w:val="00703C3C"/>
    <w:rsid w:val="00704117"/>
    <w:rsid w:val="00704562"/>
    <w:rsid w:val="00704697"/>
    <w:rsid w:val="0070547F"/>
    <w:rsid w:val="007057CF"/>
    <w:rsid w:val="00705897"/>
    <w:rsid w:val="00705ADD"/>
    <w:rsid w:val="00705E69"/>
    <w:rsid w:val="00706241"/>
    <w:rsid w:val="00706531"/>
    <w:rsid w:val="00706552"/>
    <w:rsid w:val="007067DC"/>
    <w:rsid w:val="00706B34"/>
    <w:rsid w:val="00706FAF"/>
    <w:rsid w:val="00707071"/>
    <w:rsid w:val="007101E8"/>
    <w:rsid w:val="0071055A"/>
    <w:rsid w:val="00710DD8"/>
    <w:rsid w:val="007110A1"/>
    <w:rsid w:val="00712581"/>
    <w:rsid w:val="00712E17"/>
    <w:rsid w:val="00713080"/>
    <w:rsid w:val="00713C60"/>
    <w:rsid w:val="007145C1"/>
    <w:rsid w:val="00714C7F"/>
    <w:rsid w:val="00714E5A"/>
    <w:rsid w:val="00715A7F"/>
    <w:rsid w:val="007165F9"/>
    <w:rsid w:val="00716953"/>
    <w:rsid w:val="007169FB"/>
    <w:rsid w:val="00716CEC"/>
    <w:rsid w:val="00717304"/>
    <w:rsid w:val="00717579"/>
    <w:rsid w:val="007179BD"/>
    <w:rsid w:val="00717F5D"/>
    <w:rsid w:val="00720AF6"/>
    <w:rsid w:val="00721956"/>
    <w:rsid w:val="00721E53"/>
    <w:rsid w:val="007221BA"/>
    <w:rsid w:val="00722818"/>
    <w:rsid w:val="00722F80"/>
    <w:rsid w:val="00723794"/>
    <w:rsid w:val="00723C6A"/>
    <w:rsid w:val="00724287"/>
    <w:rsid w:val="00724D16"/>
    <w:rsid w:val="00724F68"/>
    <w:rsid w:val="00725FC1"/>
    <w:rsid w:val="00726A2D"/>
    <w:rsid w:val="00726BA3"/>
    <w:rsid w:val="00726DB4"/>
    <w:rsid w:val="00727015"/>
    <w:rsid w:val="00730429"/>
    <w:rsid w:val="007304EA"/>
    <w:rsid w:val="00730B74"/>
    <w:rsid w:val="00730F65"/>
    <w:rsid w:val="00731376"/>
    <w:rsid w:val="00731572"/>
    <w:rsid w:val="00731792"/>
    <w:rsid w:val="007318CC"/>
    <w:rsid w:val="00731CBE"/>
    <w:rsid w:val="00731CDF"/>
    <w:rsid w:val="00731DC0"/>
    <w:rsid w:val="00731E8A"/>
    <w:rsid w:val="007328DF"/>
    <w:rsid w:val="007330A4"/>
    <w:rsid w:val="007337DA"/>
    <w:rsid w:val="0073390F"/>
    <w:rsid w:val="00733CE9"/>
    <w:rsid w:val="00733F76"/>
    <w:rsid w:val="007343B8"/>
    <w:rsid w:val="00734448"/>
    <w:rsid w:val="00734659"/>
    <w:rsid w:val="00734CF5"/>
    <w:rsid w:val="00734D61"/>
    <w:rsid w:val="00734D6D"/>
    <w:rsid w:val="0073568A"/>
    <w:rsid w:val="00736195"/>
    <w:rsid w:val="00736AF3"/>
    <w:rsid w:val="007375A5"/>
    <w:rsid w:val="00737640"/>
    <w:rsid w:val="0073781B"/>
    <w:rsid w:val="00737C41"/>
    <w:rsid w:val="007403BA"/>
    <w:rsid w:val="007413D2"/>
    <w:rsid w:val="00741509"/>
    <w:rsid w:val="00741742"/>
    <w:rsid w:val="0074190C"/>
    <w:rsid w:val="00741DFB"/>
    <w:rsid w:val="00741EC4"/>
    <w:rsid w:val="00742240"/>
    <w:rsid w:val="007435CE"/>
    <w:rsid w:val="0074495C"/>
    <w:rsid w:val="007449B0"/>
    <w:rsid w:val="00744B1A"/>
    <w:rsid w:val="007451DD"/>
    <w:rsid w:val="00745348"/>
    <w:rsid w:val="0074659E"/>
    <w:rsid w:val="00746754"/>
    <w:rsid w:val="00746A82"/>
    <w:rsid w:val="00746E2A"/>
    <w:rsid w:val="007473C0"/>
    <w:rsid w:val="007473C9"/>
    <w:rsid w:val="007476BB"/>
    <w:rsid w:val="00747A9D"/>
    <w:rsid w:val="00750457"/>
    <w:rsid w:val="00750D97"/>
    <w:rsid w:val="00750E34"/>
    <w:rsid w:val="00751207"/>
    <w:rsid w:val="007519AC"/>
    <w:rsid w:val="00751A1F"/>
    <w:rsid w:val="007525B4"/>
    <w:rsid w:val="00752624"/>
    <w:rsid w:val="007527E6"/>
    <w:rsid w:val="00753F13"/>
    <w:rsid w:val="007543F5"/>
    <w:rsid w:val="007544B6"/>
    <w:rsid w:val="00754887"/>
    <w:rsid w:val="00754BF3"/>
    <w:rsid w:val="007559F3"/>
    <w:rsid w:val="00755A71"/>
    <w:rsid w:val="00756165"/>
    <w:rsid w:val="007561C5"/>
    <w:rsid w:val="00757070"/>
    <w:rsid w:val="007570E6"/>
    <w:rsid w:val="00757433"/>
    <w:rsid w:val="00757BD0"/>
    <w:rsid w:val="00760443"/>
    <w:rsid w:val="007604C6"/>
    <w:rsid w:val="0076060A"/>
    <w:rsid w:val="00760A9C"/>
    <w:rsid w:val="00761547"/>
    <w:rsid w:val="00761587"/>
    <w:rsid w:val="0076213A"/>
    <w:rsid w:val="00762687"/>
    <w:rsid w:val="0076272D"/>
    <w:rsid w:val="0076277D"/>
    <w:rsid w:val="00762C00"/>
    <w:rsid w:val="007645C3"/>
    <w:rsid w:val="00764ABD"/>
    <w:rsid w:val="00764B06"/>
    <w:rsid w:val="00764C66"/>
    <w:rsid w:val="0076602E"/>
    <w:rsid w:val="007664F1"/>
    <w:rsid w:val="0076665B"/>
    <w:rsid w:val="00766CAF"/>
    <w:rsid w:val="00767923"/>
    <w:rsid w:val="00767A84"/>
    <w:rsid w:val="007703D6"/>
    <w:rsid w:val="0077047B"/>
    <w:rsid w:val="007704CF"/>
    <w:rsid w:val="00770BCB"/>
    <w:rsid w:val="00770D1E"/>
    <w:rsid w:val="00771170"/>
    <w:rsid w:val="00771243"/>
    <w:rsid w:val="0077132B"/>
    <w:rsid w:val="007719C2"/>
    <w:rsid w:val="00771C18"/>
    <w:rsid w:val="00772215"/>
    <w:rsid w:val="00772437"/>
    <w:rsid w:val="0077271B"/>
    <w:rsid w:val="00772C6F"/>
    <w:rsid w:val="0077347F"/>
    <w:rsid w:val="00773558"/>
    <w:rsid w:val="00774573"/>
    <w:rsid w:val="007745CE"/>
    <w:rsid w:val="00774CC7"/>
    <w:rsid w:val="00774DBF"/>
    <w:rsid w:val="0077506A"/>
    <w:rsid w:val="00775CD2"/>
    <w:rsid w:val="00775D76"/>
    <w:rsid w:val="00776586"/>
    <w:rsid w:val="00776F73"/>
    <w:rsid w:val="00777753"/>
    <w:rsid w:val="00777853"/>
    <w:rsid w:val="00777F21"/>
    <w:rsid w:val="007818F2"/>
    <w:rsid w:val="00781DBA"/>
    <w:rsid w:val="0078371E"/>
    <w:rsid w:val="0078384F"/>
    <w:rsid w:val="007838F0"/>
    <w:rsid w:val="00783A05"/>
    <w:rsid w:val="00783CEC"/>
    <w:rsid w:val="00783D3E"/>
    <w:rsid w:val="007848AF"/>
    <w:rsid w:val="00784ADB"/>
    <w:rsid w:val="00785160"/>
    <w:rsid w:val="0078570C"/>
    <w:rsid w:val="0078573B"/>
    <w:rsid w:val="00785EE5"/>
    <w:rsid w:val="00786298"/>
    <w:rsid w:val="00786A6B"/>
    <w:rsid w:val="00790C3B"/>
    <w:rsid w:val="00790E5C"/>
    <w:rsid w:val="00791213"/>
    <w:rsid w:val="00791A71"/>
    <w:rsid w:val="0079217D"/>
    <w:rsid w:val="007925C6"/>
    <w:rsid w:val="00792861"/>
    <w:rsid w:val="007929AA"/>
    <w:rsid w:val="007931F3"/>
    <w:rsid w:val="00793261"/>
    <w:rsid w:val="007936D9"/>
    <w:rsid w:val="007937BD"/>
    <w:rsid w:val="00793812"/>
    <w:rsid w:val="00793CEB"/>
    <w:rsid w:val="0079450A"/>
    <w:rsid w:val="007947C1"/>
    <w:rsid w:val="00794BAA"/>
    <w:rsid w:val="00795418"/>
    <w:rsid w:val="00795A41"/>
    <w:rsid w:val="00795F3A"/>
    <w:rsid w:val="00796C8E"/>
    <w:rsid w:val="00797BA4"/>
    <w:rsid w:val="00797C70"/>
    <w:rsid w:val="00797CFA"/>
    <w:rsid w:val="007A00A2"/>
    <w:rsid w:val="007A00F3"/>
    <w:rsid w:val="007A08BC"/>
    <w:rsid w:val="007A1263"/>
    <w:rsid w:val="007A13CE"/>
    <w:rsid w:val="007A1547"/>
    <w:rsid w:val="007A1CB8"/>
    <w:rsid w:val="007A2170"/>
    <w:rsid w:val="007A2782"/>
    <w:rsid w:val="007A2B93"/>
    <w:rsid w:val="007A31BA"/>
    <w:rsid w:val="007A33F3"/>
    <w:rsid w:val="007A3BF2"/>
    <w:rsid w:val="007A3CE3"/>
    <w:rsid w:val="007A3DB2"/>
    <w:rsid w:val="007A457F"/>
    <w:rsid w:val="007A47A6"/>
    <w:rsid w:val="007A47FE"/>
    <w:rsid w:val="007A493C"/>
    <w:rsid w:val="007A4C0B"/>
    <w:rsid w:val="007A4CB6"/>
    <w:rsid w:val="007A4E2D"/>
    <w:rsid w:val="007A4EAD"/>
    <w:rsid w:val="007A5241"/>
    <w:rsid w:val="007A575C"/>
    <w:rsid w:val="007A5EE9"/>
    <w:rsid w:val="007A6958"/>
    <w:rsid w:val="007A6A61"/>
    <w:rsid w:val="007A734F"/>
    <w:rsid w:val="007A760B"/>
    <w:rsid w:val="007A7A2E"/>
    <w:rsid w:val="007A7C2C"/>
    <w:rsid w:val="007A7E88"/>
    <w:rsid w:val="007B0022"/>
    <w:rsid w:val="007B030F"/>
    <w:rsid w:val="007B04F4"/>
    <w:rsid w:val="007B0768"/>
    <w:rsid w:val="007B0976"/>
    <w:rsid w:val="007B29AF"/>
    <w:rsid w:val="007B2D80"/>
    <w:rsid w:val="007B2E20"/>
    <w:rsid w:val="007B3696"/>
    <w:rsid w:val="007B3747"/>
    <w:rsid w:val="007B418C"/>
    <w:rsid w:val="007B45B0"/>
    <w:rsid w:val="007B4A9E"/>
    <w:rsid w:val="007B4E6E"/>
    <w:rsid w:val="007B6684"/>
    <w:rsid w:val="007B67E8"/>
    <w:rsid w:val="007B6830"/>
    <w:rsid w:val="007B7922"/>
    <w:rsid w:val="007C089C"/>
    <w:rsid w:val="007C0A43"/>
    <w:rsid w:val="007C17DF"/>
    <w:rsid w:val="007C17F6"/>
    <w:rsid w:val="007C2C1C"/>
    <w:rsid w:val="007C2D40"/>
    <w:rsid w:val="007C32EB"/>
    <w:rsid w:val="007C3862"/>
    <w:rsid w:val="007C4593"/>
    <w:rsid w:val="007C535D"/>
    <w:rsid w:val="007C56B2"/>
    <w:rsid w:val="007C56CB"/>
    <w:rsid w:val="007C5826"/>
    <w:rsid w:val="007C5B49"/>
    <w:rsid w:val="007C65B3"/>
    <w:rsid w:val="007C6726"/>
    <w:rsid w:val="007C6971"/>
    <w:rsid w:val="007C6EEF"/>
    <w:rsid w:val="007C70A2"/>
    <w:rsid w:val="007C7453"/>
    <w:rsid w:val="007C75F6"/>
    <w:rsid w:val="007C76E7"/>
    <w:rsid w:val="007C797A"/>
    <w:rsid w:val="007C7F10"/>
    <w:rsid w:val="007D03A3"/>
    <w:rsid w:val="007D0E93"/>
    <w:rsid w:val="007D0F4C"/>
    <w:rsid w:val="007D1121"/>
    <w:rsid w:val="007D145B"/>
    <w:rsid w:val="007D1F29"/>
    <w:rsid w:val="007D2118"/>
    <w:rsid w:val="007D223A"/>
    <w:rsid w:val="007D23CF"/>
    <w:rsid w:val="007D2609"/>
    <w:rsid w:val="007D2A63"/>
    <w:rsid w:val="007D2DB4"/>
    <w:rsid w:val="007D3298"/>
    <w:rsid w:val="007D358C"/>
    <w:rsid w:val="007D36D5"/>
    <w:rsid w:val="007D3B33"/>
    <w:rsid w:val="007D44D2"/>
    <w:rsid w:val="007D479F"/>
    <w:rsid w:val="007D48FF"/>
    <w:rsid w:val="007D4E0C"/>
    <w:rsid w:val="007D5705"/>
    <w:rsid w:val="007D5ECE"/>
    <w:rsid w:val="007D6281"/>
    <w:rsid w:val="007D6B5F"/>
    <w:rsid w:val="007D7266"/>
    <w:rsid w:val="007D784F"/>
    <w:rsid w:val="007D7F19"/>
    <w:rsid w:val="007E00DF"/>
    <w:rsid w:val="007E013A"/>
    <w:rsid w:val="007E02B3"/>
    <w:rsid w:val="007E0880"/>
    <w:rsid w:val="007E0A21"/>
    <w:rsid w:val="007E0E69"/>
    <w:rsid w:val="007E16CC"/>
    <w:rsid w:val="007E2D62"/>
    <w:rsid w:val="007E2E23"/>
    <w:rsid w:val="007E3110"/>
    <w:rsid w:val="007E32A8"/>
    <w:rsid w:val="007E3383"/>
    <w:rsid w:val="007E3390"/>
    <w:rsid w:val="007E390F"/>
    <w:rsid w:val="007E46CA"/>
    <w:rsid w:val="007E4C74"/>
    <w:rsid w:val="007E5220"/>
    <w:rsid w:val="007E5692"/>
    <w:rsid w:val="007E5928"/>
    <w:rsid w:val="007E6897"/>
    <w:rsid w:val="007F054F"/>
    <w:rsid w:val="007F055E"/>
    <w:rsid w:val="007F05C3"/>
    <w:rsid w:val="007F064F"/>
    <w:rsid w:val="007F0ACF"/>
    <w:rsid w:val="007F0CD9"/>
    <w:rsid w:val="007F1592"/>
    <w:rsid w:val="007F15F8"/>
    <w:rsid w:val="007F1A52"/>
    <w:rsid w:val="007F1A9B"/>
    <w:rsid w:val="007F1C57"/>
    <w:rsid w:val="007F1EC7"/>
    <w:rsid w:val="007F1EFE"/>
    <w:rsid w:val="007F20C1"/>
    <w:rsid w:val="007F25B0"/>
    <w:rsid w:val="007F290A"/>
    <w:rsid w:val="007F290E"/>
    <w:rsid w:val="007F2F73"/>
    <w:rsid w:val="007F323E"/>
    <w:rsid w:val="007F360E"/>
    <w:rsid w:val="007F592D"/>
    <w:rsid w:val="007F5A4C"/>
    <w:rsid w:val="007F6046"/>
    <w:rsid w:val="007F64C0"/>
    <w:rsid w:val="007F6844"/>
    <w:rsid w:val="007F6963"/>
    <w:rsid w:val="007F6D37"/>
    <w:rsid w:val="007F70C3"/>
    <w:rsid w:val="007F7601"/>
    <w:rsid w:val="007F777D"/>
    <w:rsid w:val="007F7DD8"/>
    <w:rsid w:val="008010AC"/>
    <w:rsid w:val="008024A6"/>
    <w:rsid w:val="008025D0"/>
    <w:rsid w:val="00802DDC"/>
    <w:rsid w:val="008037C4"/>
    <w:rsid w:val="0080388B"/>
    <w:rsid w:val="00803B33"/>
    <w:rsid w:val="0080417E"/>
    <w:rsid w:val="008044C5"/>
    <w:rsid w:val="008045E5"/>
    <w:rsid w:val="00804A10"/>
    <w:rsid w:val="00805061"/>
    <w:rsid w:val="00805418"/>
    <w:rsid w:val="00805772"/>
    <w:rsid w:val="00805C1D"/>
    <w:rsid w:val="00805C3F"/>
    <w:rsid w:val="008065C6"/>
    <w:rsid w:val="00806ACA"/>
    <w:rsid w:val="00806B64"/>
    <w:rsid w:val="0080796F"/>
    <w:rsid w:val="00811915"/>
    <w:rsid w:val="0081231C"/>
    <w:rsid w:val="0081231F"/>
    <w:rsid w:val="0081277B"/>
    <w:rsid w:val="00814899"/>
    <w:rsid w:val="00814A00"/>
    <w:rsid w:val="008151B1"/>
    <w:rsid w:val="0081545B"/>
    <w:rsid w:val="0081588C"/>
    <w:rsid w:val="00815984"/>
    <w:rsid w:val="00816A2B"/>
    <w:rsid w:val="008172D0"/>
    <w:rsid w:val="00817367"/>
    <w:rsid w:val="008173FA"/>
    <w:rsid w:val="0081777C"/>
    <w:rsid w:val="00817F65"/>
    <w:rsid w:val="0082049C"/>
    <w:rsid w:val="0082096E"/>
    <w:rsid w:val="00820CFF"/>
    <w:rsid w:val="00821500"/>
    <w:rsid w:val="008222D0"/>
    <w:rsid w:val="00822E86"/>
    <w:rsid w:val="00824543"/>
    <w:rsid w:val="0082514B"/>
    <w:rsid w:val="00825B4A"/>
    <w:rsid w:val="00826192"/>
    <w:rsid w:val="008266F9"/>
    <w:rsid w:val="008267F1"/>
    <w:rsid w:val="00826CAE"/>
    <w:rsid w:val="0082719B"/>
    <w:rsid w:val="008302AD"/>
    <w:rsid w:val="0083037F"/>
    <w:rsid w:val="0083038C"/>
    <w:rsid w:val="00830662"/>
    <w:rsid w:val="0083066A"/>
    <w:rsid w:val="00830B85"/>
    <w:rsid w:val="008313D3"/>
    <w:rsid w:val="00831D0D"/>
    <w:rsid w:val="00831E6D"/>
    <w:rsid w:val="00832CB1"/>
    <w:rsid w:val="00832FCC"/>
    <w:rsid w:val="00834040"/>
    <w:rsid w:val="00834C2B"/>
    <w:rsid w:val="00835030"/>
    <w:rsid w:val="00835152"/>
    <w:rsid w:val="0083534A"/>
    <w:rsid w:val="00835586"/>
    <w:rsid w:val="00835882"/>
    <w:rsid w:val="00836053"/>
    <w:rsid w:val="0083678B"/>
    <w:rsid w:val="008368FE"/>
    <w:rsid w:val="00837983"/>
    <w:rsid w:val="00837A53"/>
    <w:rsid w:val="00837D07"/>
    <w:rsid w:val="00840484"/>
    <w:rsid w:val="00840978"/>
    <w:rsid w:val="008411F3"/>
    <w:rsid w:val="0084171F"/>
    <w:rsid w:val="0084234E"/>
    <w:rsid w:val="008423A1"/>
    <w:rsid w:val="008432E8"/>
    <w:rsid w:val="00843501"/>
    <w:rsid w:val="00843F90"/>
    <w:rsid w:val="0084436F"/>
    <w:rsid w:val="008444B7"/>
    <w:rsid w:val="00844EBF"/>
    <w:rsid w:val="008451F4"/>
    <w:rsid w:val="008457AB"/>
    <w:rsid w:val="008457AF"/>
    <w:rsid w:val="00845EC8"/>
    <w:rsid w:val="00846DC6"/>
    <w:rsid w:val="00846DCA"/>
    <w:rsid w:val="00846E88"/>
    <w:rsid w:val="0084710E"/>
    <w:rsid w:val="008472B5"/>
    <w:rsid w:val="00847FBD"/>
    <w:rsid w:val="00850E3F"/>
    <w:rsid w:val="008512A3"/>
    <w:rsid w:val="00851892"/>
    <w:rsid w:val="00851B42"/>
    <w:rsid w:val="0085250D"/>
    <w:rsid w:val="00853357"/>
    <w:rsid w:val="00853ACE"/>
    <w:rsid w:val="00853F36"/>
    <w:rsid w:val="00854367"/>
    <w:rsid w:val="00854495"/>
    <w:rsid w:val="008549EA"/>
    <w:rsid w:val="00854E5B"/>
    <w:rsid w:val="00854F0B"/>
    <w:rsid w:val="00854FCE"/>
    <w:rsid w:val="00855084"/>
    <w:rsid w:val="00855738"/>
    <w:rsid w:val="008557B9"/>
    <w:rsid w:val="0085642B"/>
    <w:rsid w:val="008565A6"/>
    <w:rsid w:val="00856CEB"/>
    <w:rsid w:val="00857271"/>
    <w:rsid w:val="008600C4"/>
    <w:rsid w:val="00860584"/>
    <w:rsid w:val="008605E6"/>
    <w:rsid w:val="0086097F"/>
    <w:rsid w:val="008610FF"/>
    <w:rsid w:val="00861447"/>
    <w:rsid w:val="0086146D"/>
    <w:rsid w:val="00861742"/>
    <w:rsid w:val="0086220A"/>
    <w:rsid w:val="00862277"/>
    <w:rsid w:val="00862878"/>
    <w:rsid w:val="00863299"/>
    <w:rsid w:val="0086332F"/>
    <w:rsid w:val="008633C0"/>
    <w:rsid w:val="00863815"/>
    <w:rsid w:val="00863CA3"/>
    <w:rsid w:val="00863CD9"/>
    <w:rsid w:val="00864434"/>
    <w:rsid w:val="00864478"/>
    <w:rsid w:val="0086586B"/>
    <w:rsid w:val="00865A1F"/>
    <w:rsid w:val="00865E11"/>
    <w:rsid w:val="008666FD"/>
    <w:rsid w:val="00866A76"/>
    <w:rsid w:val="00866AAA"/>
    <w:rsid w:val="00866D95"/>
    <w:rsid w:val="0086733D"/>
    <w:rsid w:val="008675F3"/>
    <w:rsid w:val="00867870"/>
    <w:rsid w:val="00867E15"/>
    <w:rsid w:val="00867F2E"/>
    <w:rsid w:val="0087019C"/>
    <w:rsid w:val="00870371"/>
    <w:rsid w:val="00870BB9"/>
    <w:rsid w:val="00871B99"/>
    <w:rsid w:val="008720FC"/>
    <w:rsid w:val="00872121"/>
    <w:rsid w:val="00872124"/>
    <w:rsid w:val="0087251B"/>
    <w:rsid w:val="00872F91"/>
    <w:rsid w:val="008735BD"/>
    <w:rsid w:val="00874139"/>
    <w:rsid w:val="00874637"/>
    <w:rsid w:val="008752AF"/>
    <w:rsid w:val="00875C25"/>
    <w:rsid w:val="00875E15"/>
    <w:rsid w:val="008761D0"/>
    <w:rsid w:val="00876562"/>
    <w:rsid w:val="008765A2"/>
    <w:rsid w:val="00876707"/>
    <w:rsid w:val="0087719F"/>
    <w:rsid w:val="008774BD"/>
    <w:rsid w:val="0087755C"/>
    <w:rsid w:val="00877860"/>
    <w:rsid w:val="008778CE"/>
    <w:rsid w:val="00877C63"/>
    <w:rsid w:val="0088006A"/>
    <w:rsid w:val="00880335"/>
    <w:rsid w:val="0088058A"/>
    <w:rsid w:val="008805B0"/>
    <w:rsid w:val="0088082F"/>
    <w:rsid w:val="00880EED"/>
    <w:rsid w:val="00881329"/>
    <w:rsid w:val="008817C3"/>
    <w:rsid w:val="00881D38"/>
    <w:rsid w:val="00882314"/>
    <w:rsid w:val="008824E6"/>
    <w:rsid w:val="00882660"/>
    <w:rsid w:val="00882863"/>
    <w:rsid w:val="00882B08"/>
    <w:rsid w:val="00882D84"/>
    <w:rsid w:val="00883473"/>
    <w:rsid w:val="0088386C"/>
    <w:rsid w:val="0088390F"/>
    <w:rsid w:val="00883E06"/>
    <w:rsid w:val="008843C7"/>
    <w:rsid w:val="00884A9D"/>
    <w:rsid w:val="00885948"/>
    <w:rsid w:val="00886266"/>
    <w:rsid w:val="008869AC"/>
    <w:rsid w:val="00886C91"/>
    <w:rsid w:val="00886D35"/>
    <w:rsid w:val="00886D5A"/>
    <w:rsid w:val="008874FB"/>
    <w:rsid w:val="00887F9B"/>
    <w:rsid w:val="00890943"/>
    <w:rsid w:val="00890BAE"/>
    <w:rsid w:val="00890CAF"/>
    <w:rsid w:val="00891FB4"/>
    <w:rsid w:val="00892B0E"/>
    <w:rsid w:val="0089306C"/>
    <w:rsid w:val="0089373A"/>
    <w:rsid w:val="00894723"/>
    <w:rsid w:val="00894856"/>
    <w:rsid w:val="00894928"/>
    <w:rsid w:val="00894AD7"/>
    <w:rsid w:val="0089540A"/>
    <w:rsid w:val="00895DED"/>
    <w:rsid w:val="008970CE"/>
    <w:rsid w:val="0089781F"/>
    <w:rsid w:val="00897D64"/>
    <w:rsid w:val="008A065F"/>
    <w:rsid w:val="008A0FA4"/>
    <w:rsid w:val="008A1557"/>
    <w:rsid w:val="008A157D"/>
    <w:rsid w:val="008A2804"/>
    <w:rsid w:val="008A2D83"/>
    <w:rsid w:val="008A2DB2"/>
    <w:rsid w:val="008A3074"/>
    <w:rsid w:val="008A31CF"/>
    <w:rsid w:val="008A3479"/>
    <w:rsid w:val="008A3636"/>
    <w:rsid w:val="008A42A6"/>
    <w:rsid w:val="008A4654"/>
    <w:rsid w:val="008A48BB"/>
    <w:rsid w:val="008A4A89"/>
    <w:rsid w:val="008A4AA9"/>
    <w:rsid w:val="008A51EA"/>
    <w:rsid w:val="008A5F84"/>
    <w:rsid w:val="008A633E"/>
    <w:rsid w:val="008A66CB"/>
    <w:rsid w:val="008A6776"/>
    <w:rsid w:val="008A6A73"/>
    <w:rsid w:val="008A74CF"/>
    <w:rsid w:val="008A7FE3"/>
    <w:rsid w:val="008B04CE"/>
    <w:rsid w:val="008B0573"/>
    <w:rsid w:val="008B0691"/>
    <w:rsid w:val="008B07F7"/>
    <w:rsid w:val="008B0F3C"/>
    <w:rsid w:val="008B10B9"/>
    <w:rsid w:val="008B14AD"/>
    <w:rsid w:val="008B1AAA"/>
    <w:rsid w:val="008B1CF0"/>
    <w:rsid w:val="008B1F03"/>
    <w:rsid w:val="008B2594"/>
    <w:rsid w:val="008B2B54"/>
    <w:rsid w:val="008B2B87"/>
    <w:rsid w:val="008B39D3"/>
    <w:rsid w:val="008B4886"/>
    <w:rsid w:val="008B568B"/>
    <w:rsid w:val="008B5B35"/>
    <w:rsid w:val="008B71E4"/>
    <w:rsid w:val="008B7786"/>
    <w:rsid w:val="008B7FEF"/>
    <w:rsid w:val="008C0480"/>
    <w:rsid w:val="008C06B6"/>
    <w:rsid w:val="008C16ED"/>
    <w:rsid w:val="008C170F"/>
    <w:rsid w:val="008C1CBA"/>
    <w:rsid w:val="008C21F1"/>
    <w:rsid w:val="008C29A2"/>
    <w:rsid w:val="008C2B41"/>
    <w:rsid w:val="008C2BA8"/>
    <w:rsid w:val="008C2C09"/>
    <w:rsid w:val="008C3014"/>
    <w:rsid w:val="008C43CF"/>
    <w:rsid w:val="008C4810"/>
    <w:rsid w:val="008C4C0C"/>
    <w:rsid w:val="008C53FC"/>
    <w:rsid w:val="008C5683"/>
    <w:rsid w:val="008C56A0"/>
    <w:rsid w:val="008C56AD"/>
    <w:rsid w:val="008C584F"/>
    <w:rsid w:val="008C60B9"/>
    <w:rsid w:val="008C68D2"/>
    <w:rsid w:val="008C6A69"/>
    <w:rsid w:val="008C719C"/>
    <w:rsid w:val="008C78F7"/>
    <w:rsid w:val="008D0240"/>
    <w:rsid w:val="008D0CD3"/>
    <w:rsid w:val="008D0E37"/>
    <w:rsid w:val="008D0ECB"/>
    <w:rsid w:val="008D1149"/>
    <w:rsid w:val="008D1844"/>
    <w:rsid w:val="008D1BAD"/>
    <w:rsid w:val="008D2154"/>
    <w:rsid w:val="008D2168"/>
    <w:rsid w:val="008D2180"/>
    <w:rsid w:val="008D272F"/>
    <w:rsid w:val="008D2B65"/>
    <w:rsid w:val="008D32B6"/>
    <w:rsid w:val="008D3E91"/>
    <w:rsid w:val="008D3F57"/>
    <w:rsid w:val="008D4318"/>
    <w:rsid w:val="008D4999"/>
    <w:rsid w:val="008D4B98"/>
    <w:rsid w:val="008D56C6"/>
    <w:rsid w:val="008D5881"/>
    <w:rsid w:val="008D5E92"/>
    <w:rsid w:val="008D6721"/>
    <w:rsid w:val="008D6A0B"/>
    <w:rsid w:val="008D788A"/>
    <w:rsid w:val="008D79AB"/>
    <w:rsid w:val="008D7FC6"/>
    <w:rsid w:val="008E0266"/>
    <w:rsid w:val="008E061C"/>
    <w:rsid w:val="008E09FE"/>
    <w:rsid w:val="008E1463"/>
    <w:rsid w:val="008E155A"/>
    <w:rsid w:val="008E27FA"/>
    <w:rsid w:val="008E2E7D"/>
    <w:rsid w:val="008E303F"/>
    <w:rsid w:val="008E3588"/>
    <w:rsid w:val="008E3F2B"/>
    <w:rsid w:val="008E4527"/>
    <w:rsid w:val="008E48CE"/>
    <w:rsid w:val="008E4AEF"/>
    <w:rsid w:val="008E4B92"/>
    <w:rsid w:val="008E5085"/>
    <w:rsid w:val="008E578F"/>
    <w:rsid w:val="008E582C"/>
    <w:rsid w:val="008E60B4"/>
    <w:rsid w:val="008E6DC7"/>
    <w:rsid w:val="008E6EC7"/>
    <w:rsid w:val="008E7B1E"/>
    <w:rsid w:val="008E7F8E"/>
    <w:rsid w:val="008F0064"/>
    <w:rsid w:val="008F0531"/>
    <w:rsid w:val="008F0640"/>
    <w:rsid w:val="008F0826"/>
    <w:rsid w:val="008F0D59"/>
    <w:rsid w:val="008F191F"/>
    <w:rsid w:val="008F1BB3"/>
    <w:rsid w:val="008F1E77"/>
    <w:rsid w:val="008F20B5"/>
    <w:rsid w:val="008F2697"/>
    <w:rsid w:val="008F2962"/>
    <w:rsid w:val="008F2ABA"/>
    <w:rsid w:val="008F2AD8"/>
    <w:rsid w:val="008F39AF"/>
    <w:rsid w:val="008F40F4"/>
    <w:rsid w:val="008F4A38"/>
    <w:rsid w:val="008F4C69"/>
    <w:rsid w:val="008F50A5"/>
    <w:rsid w:val="008F5232"/>
    <w:rsid w:val="008F5B35"/>
    <w:rsid w:val="008F7320"/>
    <w:rsid w:val="008F73EC"/>
    <w:rsid w:val="008F775B"/>
    <w:rsid w:val="008F77C2"/>
    <w:rsid w:val="008F7BF6"/>
    <w:rsid w:val="0090033F"/>
    <w:rsid w:val="0090077C"/>
    <w:rsid w:val="0090098F"/>
    <w:rsid w:val="009014DF"/>
    <w:rsid w:val="0090198E"/>
    <w:rsid w:val="00902041"/>
    <w:rsid w:val="009020CA"/>
    <w:rsid w:val="009026D0"/>
    <w:rsid w:val="0090297C"/>
    <w:rsid w:val="00902E05"/>
    <w:rsid w:val="009033D8"/>
    <w:rsid w:val="00903EF5"/>
    <w:rsid w:val="0090431F"/>
    <w:rsid w:val="009046CC"/>
    <w:rsid w:val="0090475D"/>
    <w:rsid w:val="00904776"/>
    <w:rsid w:val="009047A4"/>
    <w:rsid w:val="009048BB"/>
    <w:rsid w:val="00904E0C"/>
    <w:rsid w:val="00904EFE"/>
    <w:rsid w:val="00905899"/>
    <w:rsid w:val="009061EE"/>
    <w:rsid w:val="009062FE"/>
    <w:rsid w:val="00906698"/>
    <w:rsid w:val="009068CD"/>
    <w:rsid w:val="00906B39"/>
    <w:rsid w:val="00906F62"/>
    <w:rsid w:val="009103B5"/>
    <w:rsid w:val="00910AD3"/>
    <w:rsid w:val="00910D1E"/>
    <w:rsid w:val="00911110"/>
    <w:rsid w:val="00911BDA"/>
    <w:rsid w:val="00911E2E"/>
    <w:rsid w:val="00912634"/>
    <w:rsid w:val="009126E4"/>
    <w:rsid w:val="00912BEE"/>
    <w:rsid w:val="00912DB2"/>
    <w:rsid w:val="00912E8E"/>
    <w:rsid w:val="0091308F"/>
    <w:rsid w:val="0091350C"/>
    <w:rsid w:val="0091393F"/>
    <w:rsid w:val="00913AB0"/>
    <w:rsid w:val="00914C8A"/>
    <w:rsid w:val="00915977"/>
    <w:rsid w:val="00915B6F"/>
    <w:rsid w:val="009160B8"/>
    <w:rsid w:val="00916607"/>
    <w:rsid w:val="0091701F"/>
    <w:rsid w:val="009171B9"/>
    <w:rsid w:val="009176F3"/>
    <w:rsid w:val="0091775E"/>
    <w:rsid w:val="00917CD2"/>
    <w:rsid w:val="00917ED0"/>
    <w:rsid w:val="00917F3D"/>
    <w:rsid w:val="00920180"/>
    <w:rsid w:val="0092024B"/>
    <w:rsid w:val="0092041A"/>
    <w:rsid w:val="0092081D"/>
    <w:rsid w:val="00920854"/>
    <w:rsid w:val="009208E5"/>
    <w:rsid w:val="00920B43"/>
    <w:rsid w:val="00920C79"/>
    <w:rsid w:val="00920FC2"/>
    <w:rsid w:val="0092135F"/>
    <w:rsid w:val="009217F6"/>
    <w:rsid w:val="00922305"/>
    <w:rsid w:val="0092232D"/>
    <w:rsid w:val="0092271A"/>
    <w:rsid w:val="0092285F"/>
    <w:rsid w:val="009230BC"/>
    <w:rsid w:val="009233AD"/>
    <w:rsid w:val="00923EC9"/>
    <w:rsid w:val="00924020"/>
    <w:rsid w:val="00924241"/>
    <w:rsid w:val="009243CE"/>
    <w:rsid w:val="009245FE"/>
    <w:rsid w:val="00924C47"/>
    <w:rsid w:val="0092528C"/>
    <w:rsid w:val="00925396"/>
    <w:rsid w:val="00925EEE"/>
    <w:rsid w:val="00926161"/>
    <w:rsid w:val="009262EC"/>
    <w:rsid w:val="00926AD9"/>
    <w:rsid w:val="00926D4C"/>
    <w:rsid w:val="00926E50"/>
    <w:rsid w:val="009273ED"/>
    <w:rsid w:val="00927D29"/>
    <w:rsid w:val="00927D8A"/>
    <w:rsid w:val="009302C2"/>
    <w:rsid w:val="009302DE"/>
    <w:rsid w:val="00930C2E"/>
    <w:rsid w:val="00930D01"/>
    <w:rsid w:val="0093155F"/>
    <w:rsid w:val="00931848"/>
    <w:rsid w:val="009326D6"/>
    <w:rsid w:val="00933433"/>
    <w:rsid w:val="00933B82"/>
    <w:rsid w:val="0093409A"/>
    <w:rsid w:val="009341E1"/>
    <w:rsid w:val="009346F1"/>
    <w:rsid w:val="00934803"/>
    <w:rsid w:val="00934842"/>
    <w:rsid w:val="00934849"/>
    <w:rsid w:val="00934DE9"/>
    <w:rsid w:val="00935B9B"/>
    <w:rsid w:val="00935FB5"/>
    <w:rsid w:val="0093627A"/>
    <w:rsid w:val="0093627E"/>
    <w:rsid w:val="009368D1"/>
    <w:rsid w:val="00936C15"/>
    <w:rsid w:val="00937231"/>
    <w:rsid w:val="00937458"/>
    <w:rsid w:val="009375EB"/>
    <w:rsid w:val="00937E5E"/>
    <w:rsid w:val="0094016F"/>
    <w:rsid w:val="00940183"/>
    <w:rsid w:val="00940203"/>
    <w:rsid w:val="00940961"/>
    <w:rsid w:val="00940B01"/>
    <w:rsid w:val="009416E2"/>
    <w:rsid w:val="00941A8D"/>
    <w:rsid w:val="00942385"/>
    <w:rsid w:val="0094263B"/>
    <w:rsid w:val="0094298A"/>
    <w:rsid w:val="00942D04"/>
    <w:rsid w:val="00944647"/>
    <w:rsid w:val="009447C4"/>
    <w:rsid w:val="00944A2B"/>
    <w:rsid w:val="00944D54"/>
    <w:rsid w:val="009456B1"/>
    <w:rsid w:val="00945C7C"/>
    <w:rsid w:val="009460B1"/>
    <w:rsid w:val="00946278"/>
    <w:rsid w:val="009463F9"/>
    <w:rsid w:val="00946BD5"/>
    <w:rsid w:val="00946DCD"/>
    <w:rsid w:val="00947076"/>
    <w:rsid w:val="00947696"/>
    <w:rsid w:val="00950520"/>
    <w:rsid w:val="00951DE3"/>
    <w:rsid w:val="00951EA2"/>
    <w:rsid w:val="00951ECC"/>
    <w:rsid w:val="00952374"/>
    <w:rsid w:val="00953372"/>
    <w:rsid w:val="00953A06"/>
    <w:rsid w:val="009543F3"/>
    <w:rsid w:val="00954E82"/>
    <w:rsid w:val="00954F00"/>
    <w:rsid w:val="00954F2B"/>
    <w:rsid w:val="00955D5F"/>
    <w:rsid w:val="00955F80"/>
    <w:rsid w:val="0095643C"/>
    <w:rsid w:val="00957067"/>
    <w:rsid w:val="00957159"/>
    <w:rsid w:val="0095769A"/>
    <w:rsid w:val="0095789E"/>
    <w:rsid w:val="00960177"/>
    <w:rsid w:val="009603F0"/>
    <w:rsid w:val="009607CC"/>
    <w:rsid w:val="0096080E"/>
    <w:rsid w:val="00960D03"/>
    <w:rsid w:val="00960DC2"/>
    <w:rsid w:val="009619A5"/>
    <w:rsid w:val="0096244C"/>
    <w:rsid w:val="009627D9"/>
    <w:rsid w:val="00962917"/>
    <w:rsid w:val="00962E27"/>
    <w:rsid w:val="00962EF3"/>
    <w:rsid w:val="009635BF"/>
    <w:rsid w:val="0096362E"/>
    <w:rsid w:val="00963B0A"/>
    <w:rsid w:val="00963D7B"/>
    <w:rsid w:val="00963F08"/>
    <w:rsid w:val="0096407F"/>
    <w:rsid w:val="00964501"/>
    <w:rsid w:val="00964F72"/>
    <w:rsid w:val="00964FF4"/>
    <w:rsid w:val="0096523C"/>
    <w:rsid w:val="00965618"/>
    <w:rsid w:val="00966BBA"/>
    <w:rsid w:val="00966EBB"/>
    <w:rsid w:val="009673B4"/>
    <w:rsid w:val="009675BC"/>
    <w:rsid w:val="009677DF"/>
    <w:rsid w:val="00967803"/>
    <w:rsid w:val="00967851"/>
    <w:rsid w:val="00967B0F"/>
    <w:rsid w:val="00970764"/>
    <w:rsid w:val="0097091A"/>
    <w:rsid w:val="0097098D"/>
    <w:rsid w:val="00970B73"/>
    <w:rsid w:val="00970E94"/>
    <w:rsid w:val="00971A11"/>
    <w:rsid w:val="00972696"/>
    <w:rsid w:val="00972DB8"/>
    <w:rsid w:val="009738EA"/>
    <w:rsid w:val="00973A7E"/>
    <w:rsid w:val="00973AA5"/>
    <w:rsid w:val="00973EDD"/>
    <w:rsid w:val="009743A9"/>
    <w:rsid w:val="009746FF"/>
    <w:rsid w:val="00974C10"/>
    <w:rsid w:val="00974E71"/>
    <w:rsid w:val="009753CB"/>
    <w:rsid w:val="00975510"/>
    <w:rsid w:val="0097554A"/>
    <w:rsid w:val="00975799"/>
    <w:rsid w:val="00975963"/>
    <w:rsid w:val="00975C81"/>
    <w:rsid w:val="009764D0"/>
    <w:rsid w:val="00976548"/>
    <w:rsid w:val="00980057"/>
    <w:rsid w:val="0098020C"/>
    <w:rsid w:val="009809E9"/>
    <w:rsid w:val="00980D7A"/>
    <w:rsid w:val="00981457"/>
    <w:rsid w:val="0098244E"/>
    <w:rsid w:val="009825AD"/>
    <w:rsid w:val="00982CB6"/>
    <w:rsid w:val="00982E9F"/>
    <w:rsid w:val="00983116"/>
    <w:rsid w:val="0098351E"/>
    <w:rsid w:val="00983673"/>
    <w:rsid w:val="00983896"/>
    <w:rsid w:val="009839E1"/>
    <w:rsid w:val="00983B66"/>
    <w:rsid w:val="00983DFB"/>
    <w:rsid w:val="00983FC5"/>
    <w:rsid w:val="0098412F"/>
    <w:rsid w:val="00984371"/>
    <w:rsid w:val="00984725"/>
    <w:rsid w:val="009848E9"/>
    <w:rsid w:val="00984A5B"/>
    <w:rsid w:val="00984C0D"/>
    <w:rsid w:val="00984EE2"/>
    <w:rsid w:val="009857C4"/>
    <w:rsid w:val="00985BAD"/>
    <w:rsid w:val="00985FA0"/>
    <w:rsid w:val="00986409"/>
    <w:rsid w:val="00986BAC"/>
    <w:rsid w:val="00986DF0"/>
    <w:rsid w:val="00986FDA"/>
    <w:rsid w:val="00987005"/>
    <w:rsid w:val="0098745B"/>
    <w:rsid w:val="0098769B"/>
    <w:rsid w:val="00987790"/>
    <w:rsid w:val="00987D0E"/>
    <w:rsid w:val="009905C9"/>
    <w:rsid w:val="00990CAF"/>
    <w:rsid w:val="00990ECE"/>
    <w:rsid w:val="00991432"/>
    <w:rsid w:val="00992911"/>
    <w:rsid w:val="00992BBB"/>
    <w:rsid w:val="009933F4"/>
    <w:rsid w:val="0099353F"/>
    <w:rsid w:val="00993DF3"/>
    <w:rsid w:val="009950D3"/>
    <w:rsid w:val="00995AF8"/>
    <w:rsid w:val="00995C0E"/>
    <w:rsid w:val="00996911"/>
    <w:rsid w:val="00997287"/>
    <w:rsid w:val="00997546"/>
    <w:rsid w:val="0099759F"/>
    <w:rsid w:val="009A0058"/>
    <w:rsid w:val="009A008B"/>
    <w:rsid w:val="009A035F"/>
    <w:rsid w:val="009A0558"/>
    <w:rsid w:val="009A1317"/>
    <w:rsid w:val="009A13A6"/>
    <w:rsid w:val="009A1C43"/>
    <w:rsid w:val="009A1FDB"/>
    <w:rsid w:val="009A2EFF"/>
    <w:rsid w:val="009A2FAE"/>
    <w:rsid w:val="009A30B9"/>
    <w:rsid w:val="009A3656"/>
    <w:rsid w:val="009A36BA"/>
    <w:rsid w:val="009A375C"/>
    <w:rsid w:val="009A388B"/>
    <w:rsid w:val="009A3B77"/>
    <w:rsid w:val="009A3C2D"/>
    <w:rsid w:val="009A3CF6"/>
    <w:rsid w:val="009A473C"/>
    <w:rsid w:val="009A47CE"/>
    <w:rsid w:val="009A4ACB"/>
    <w:rsid w:val="009A4B51"/>
    <w:rsid w:val="009A4CD3"/>
    <w:rsid w:val="009A5E85"/>
    <w:rsid w:val="009A6A88"/>
    <w:rsid w:val="009A6DF7"/>
    <w:rsid w:val="009A7468"/>
    <w:rsid w:val="009A76FF"/>
    <w:rsid w:val="009A7EA5"/>
    <w:rsid w:val="009B0B7B"/>
    <w:rsid w:val="009B1352"/>
    <w:rsid w:val="009B1F36"/>
    <w:rsid w:val="009B24D0"/>
    <w:rsid w:val="009B294B"/>
    <w:rsid w:val="009B2A33"/>
    <w:rsid w:val="009B3979"/>
    <w:rsid w:val="009B3A2C"/>
    <w:rsid w:val="009B3EF8"/>
    <w:rsid w:val="009B419A"/>
    <w:rsid w:val="009B4D50"/>
    <w:rsid w:val="009B567E"/>
    <w:rsid w:val="009B57FD"/>
    <w:rsid w:val="009B5883"/>
    <w:rsid w:val="009B5FB4"/>
    <w:rsid w:val="009B61B1"/>
    <w:rsid w:val="009B631C"/>
    <w:rsid w:val="009B736B"/>
    <w:rsid w:val="009B75B3"/>
    <w:rsid w:val="009B7835"/>
    <w:rsid w:val="009B7E59"/>
    <w:rsid w:val="009C003D"/>
    <w:rsid w:val="009C00CF"/>
    <w:rsid w:val="009C00E3"/>
    <w:rsid w:val="009C0260"/>
    <w:rsid w:val="009C0A4E"/>
    <w:rsid w:val="009C0C2B"/>
    <w:rsid w:val="009C119A"/>
    <w:rsid w:val="009C1224"/>
    <w:rsid w:val="009C1407"/>
    <w:rsid w:val="009C1621"/>
    <w:rsid w:val="009C179C"/>
    <w:rsid w:val="009C1DD8"/>
    <w:rsid w:val="009C2BAE"/>
    <w:rsid w:val="009C2BDE"/>
    <w:rsid w:val="009C35BC"/>
    <w:rsid w:val="009C3B20"/>
    <w:rsid w:val="009C4719"/>
    <w:rsid w:val="009C508E"/>
    <w:rsid w:val="009C50AE"/>
    <w:rsid w:val="009C5190"/>
    <w:rsid w:val="009C5692"/>
    <w:rsid w:val="009C696B"/>
    <w:rsid w:val="009C7128"/>
    <w:rsid w:val="009C7595"/>
    <w:rsid w:val="009C7B1E"/>
    <w:rsid w:val="009C7D98"/>
    <w:rsid w:val="009D0512"/>
    <w:rsid w:val="009D072C"/>
    <w:rsid w:val="009D07F0"/>
    <w:rsid w:val="009D0D90"/>
    <w:rsid w:val="009D1063"/>
    <w:rsid w:val="009D1065"/>
    <w:rsid w:val="009D1A37"/>
    <w:rsid w:val="009D1C3E"/>
    <w:rsid w:val="009D3295"/>
    <w:rsid w:val="009D3D3B"/>
    <w:rsid w:val="009D45B0"/>
    <w:rsid w:val="009D4B03"/>
    <w:rsid w:val="009D5325"/>
    <w:rsid w:val="009D5E44"/>
    <w:rsid w:val="009D6646"/>
    <w:rsid w:val="009D66F8"/>
    <w:rsid w:val="009D6C51"/>
    <w:rsid w:val="009D70A9"/>
    <w:rsid w:val="009D7642"/>
    <w:rsid w:val="009E02F6"/>
    <w:rsid w:val="009E0B6B"/>
    <w:rsid w:val="009E0EAE"/>
    <w:rsid w:val="009E10E2"/>
    <w:rsid w:val="009E2E42"/>
    <w:rsid w:val="009E359C"/>
    <w:rsid w:val="009E3767"/>
    <w:rsid w:val="009E3A69"/>
    <w:rsid w:val="009E3F5A"/>
    <w:rsid w:val="009E417A"/>
    <w:rsid w:val="009E4B92"/>
    <w:rsid w:val="009E4E78"/>
    <w:rsid w:val="009E66C4"/>
    <w:rsid w:val="009E6F20"/>
    <w:rsid w:val="009E7223"/>
    <w:rsid w:val="009E761E"/>
    <w:rsid w:val="009E7DC4"/>
    <w:rsid w:val="009E7EF5"/>
    <w:rsid w:val="009F0464"/>
    <w:rsid w:val="009F067D"/>
    <w:rsid w:val="009F07F6"/>
    <w:rsid w:val="009F09A9"/>
    <w:rsid w:val="009F0AAB"/>
    <w:rsid w:val="009F0B1A"/>
    <w:rsid w:val="009F11CF"/>
    <w:rsid w:val="009F13E6"/>
    <w:rsid w:val="009F16AD"/>
    <w:rsid w:val="009F16E6"/>
    <w:rsid w:val="009F22CC"/>
    <w:rsid w:val="009F25C8"/>
    <w:rsid w:val="009F3BCC"/>
    <w:rsid w:val="009F3CC4"/>
    <w:rsid w:val="009F3DDF"/>
    <w:rsid w:val="009F3FE6"/>
    <w:rsid w:val="009F42CD"/>
    <w:rsid w:val="009F44AF"/>
    <w:rsid w:val="009F47D2"/>
    <w:rsid w:val="009F48E9"/>
    <w:rsid w:val="009F4BF1"/>
    <w:rsid w:val="009F611F"/>
    <w:rsid w:val="009F6FAA"/>
    <w:rsid w:val="009F726F"/>
    <w:rsid w:val="009F7282"/>
    <w:rsid w:val="009F7398"/>
    <w:rsid w:val="009F777D"/>
    <w:rsid w:val="009F7992"/>
    <w:rsid w:val="00A00471"/>
    <w:rsid w:val="00A00B3E"/>
    <w:rsid w:val="00A00DCD"/>
    <w:rsid w:val="00A0108B"/>
    <w:rsid w:val="00A01278"/>
    <w:rsid w:val="00A01470"/>
    <w:rsid w:val="00A02E9E"/>
    <w:rsid w:val="00A033CD"/>
    <w:rsid w:val="00A036A6"/>
    <w:rsid w:val="00A039CD"/>
    <w:rsid w:val="00A039FC"/>
    <w:rsid w:val="00A03BF6"/>
    <w:rsid w:val="00A03EFF"/>
    <w:rsid w:val="00A03FA4"/>
    <w:rsid w:val="00A0482F"/>
    <w:rsid w:val="00A0490D"/>
    <w:rsid w:val="00A04BC1"/>
    <w:rsid w:val="00A04ED6"/>
    <w:rsid w:val="00A0542A"/>
    <w:rsid w:val="00A05867"/>
    <w:rsid w:val="00A059B6"/>
    <w:rsid w:val="00A05EA5"/>
    <w:rsid w:val="00A0627D"/>
    <w:rsid w:val="00A06A39"/>
    <w:rsid w:val="00A07227"/>
    <w:rsid w:val="00A07356"/>
    <w:rsid w:val="00A073C4"/>
    <w:rsid w:val="00A076DC"/>
    <w:rsid w:val="00A079B9"/>
    <w:rsid w:val="00A10904"/>
    <w:rsid w:val="00A109CC"/>
    <w:rsid w:val="00A10D3F"/>
    <w:rsid w:val="00A10E05"/>
    <w:rsid w:val="00A11243"/>
    <w:rsid w:val="00A11435"/>
    <w:rsid w:val="00A115E3"/>
    <w:rsid w:val="00A11E2D"/>
    <w:rsid w:val="00A122FC"/>
    <w:rsid w:val="00A12323"/>
    <w:rsid w:val="00A12435"/>
    <w:rsid w:val="00A128D0"/>
    <w:rsid w:val="00A12B52"/>
    <w:rsid w:val="00A137D7"/>
    <w:rsid w:val="00A1569C"/>
    <w:rsid w:val="00A160D5"/>
    <w:rsid w:val="00A16704"/>
    <w:rsid w:val="00A16817"/>
    <w:rsid w:val="00A16A3C"/>
    <w:rsid w:val="00A17380"/>
    <w:rsid w:val="00A1786B"/>
    <w:rsid w:val="00A201EA"/>
    <w:rsid w:val="00A204BB"/>
    <w:rsid w:val="00A216B1"/>
    <w:rsid w:val="00A21DDB"/>
    <w:rsid w:val="00A2261A"/>
    <w:rsid w:val="00A22C51"/>
    <w:rsid w:val="00A2336D"/>
    <w:rsid w:val="00A23473"/>
    <w:rsid w:val="00A2365F"/>
    <w:rsid w:val="00A2383C"/>
    <w:rsid w:val="00A23983"/>
    <w:rsid w:val="00A23FE6"/>
    <w:rsid w:val="00A243B9"/>
    <w:rsid w:val="00A2447D"/>
    <w:rsid w:val="00A24568"/>
    <w:rsid w:val="00A24DD1"/>
    <w:rsid w:val="00A24E07"/>
    <w:rsid w:val="00A250B2"/>
    <w:rsid w:val="00A251AB"/>
    <w:rsid w:val="00A257C6"/>
    <w:rsid w:val="00A26314"/>
    <w:rsid w:val="00A263AD"/>
    <w:rsid w:val="00A26BAD"/>
    <w:rsid w:val="00A275A0"/>
    <w:rsid w:val="00A30623"/>
    <w:rsid w:val="00A30F74"/>
    <w:rsid w:val="00A3126C"/>
    <w:rsid w:val="00A3159C"/>
    <w:rsid w:val="00A31D8F"/>
    <w:rsid w:val="00A320F0"/>
    <w:rsid w:val="00A32152"/>
    <w:rsid w:val="00A321B8"/>
    <w:rsid w:val="00A32681"/>
    <w:rsid w:val="00A32A44"/>
    <w:rsid w:val="00A32F6B"/>
    <w:rsid w:val="00A3316F"/>
    <w:rsid w:val="00A33204"/>
    <w:rsid w:val="00A33214"/>
    <w:rsid w:val="00A33D3A"/>
    <w:rsid w:val="00A33FC5"/>
    <w:rsid w:val="00A348D8"/>
    <w:rsid w:val="00A34968"/>
    <w:rsid w:val="00A354BF"/>
    <w:rsid w:val="00A35734"/>
    <w:rsid w:val="00A35C51"/>
    <w:rsid w:val="00A35DDB"/>
    <w:rsid w:val="00A36065"/>
    <w:rsid w:val="00A36403"/>
    <w:rsid w:val="00A365B2"/>
    <w:rsid w:val="00A36A5F"/>
    <w:rsid w:val="00A36BE7"/>
    <w:rsid w:val="00A36E34"/>
    <w:rsid w:val="00A37112"/>
    <w:rsid w:val="00A37201"/>
    <w:rsid w:val="00A375FB"/>
    <w:rsid w:val="00A37D3B"/>
    <w:rsid w:val="00A4018D"/>
    <w:rsid w:val="00A403FE"/>
    <w:rsid w:val="00A406CC"/>
    <w:rsid w:val="00A4083C"/>
    <w:rsid w:val="00A40AD1"/>
    <w:rsid w:val="00A40DEE"/>
    <w:rsid w:val="00A411CA"/>
    <w:rsid w:val="00A41366"/>
    <w:rsid w:val="00A413D7"/>
    <w:rsid w:val="00A416B8"/>
    <w:rsid w:val="00A41BAE"/>
    <w:rsid w:val="00A41BCA"/>
    <w:rsid w:val="00A42062"/>
    <w:rsid w:val="00A42215"/>
    <w:rsid w:val="00A42503"/>
    <w:rsid w:val="00A42C32"/>
    <w:rsid w:val="00A42DAB"/>
    <w:rsid w:val="00A43507"/>
    <w:rsid w:val="00A435DD"/>
    <w:rsid w:val="00A435E5"/>
    <w:rsid w:val="00A44433"/>
    <w:rsid w:val="00A444A4"/>
    <w:rsid w:val="00A44677"/>
    <w:rsid w:val="00A448D4"/>
    <w:rsid w:val="00A459A0"/>
    <w:rsid w:val="00A468D4"/>
    <w:rsid w:val="00A46E84"/>
    <w:rsid w:val="00A4718E"/>
    <w:rsid w:val="00A478EF"/>
    <w:rsid w:val="00A47FE0"/>
    <w:rsid w:val="00A50787"/>
    <w:rsid w:val="00A5125E"/>
    <w:rsid w:val="00A51B5B"/>
    <w:rsid w:val="00A52702"/>
    <w:rsid w:val="00A5279C"/>
    <w:rsid w:val="00A528D0"/>
    <w:rsid w:val="00A52E7A"/>
    <w:rsid w:val="00A53611"/>
    <w:rsid w:val="00A5499A"/>
    <w:rsid w:val="00A55049"/>
    <w:rsid w:val="00A55181"/>
    <w:rsid w:val="00A5556A"/>
    <w:rsid w:val="00A556CA"/>
    <w:rsid w:val="00A55973"/>
    <w:rsid w:val="00A55D40"/>
    <w:rsid w:val="00A564B1"/>
    <w:rsid w:val="00A56852"/>
    <w:rsid w:val="00A56CCA"/>
    <w:rsid w:val="00A57BB9"/>
    <w:rsid w:val="00A57D57"/>
    <w:rsid w:val="00A57D63"/>
    <w:rsid w:val="00A6092C"/>
    <w:rsid w:val="00A60A6B"/>
    <w:rsid w:val="00A61112"/>
    <w:rsid w:val="00A61765"/>
    <w:rsid w:val="00A617E8"/>
    <w:rsid w:val="00A62237"/>
    <w:rsid w:val="00A622A7"/>
    <w:rsid w:val="00A62365"/>
    <w:rsid w:val="00A6268D"/>
    <w:rsid w:val="00A62AD1"/>
    <w:rsid w:val="00A62C5E"/>
    <w:rsid w:val="00A62E0D"/>
    <w:rsid w:val="00A631F0"/>
    <w:rsid w:val="00A6361C"/>
    <w:rsid w:val="00A638C4"/>
    <w:rsid w:val="00A63D0C"/>
    <w:rsid w:val="00A64134"/>
    <w:rsid w:val="00A6417C"/>
    <w:rsid w:val="00A64444"/>
    <w:rsid w:val="00A65206"/>
    <w:rsid w:val="00A65D8C"/>
    <w:rsid w:val="00A65FC8"/>
    <w:rsid w:val="00A66C29"/>
    <w:rsid w:val="00A66CF3"/>
    <w:rsid w:val="00A67E28"/>
    <w:rsid w:val="00A70B62"/>
    <w:rsid w:val="00A70BF2"/>
    <w:rsid w:val="00A71071"/>
    <w:rsid w:val="00A71631"/>
    <w:rsid w:val="00A717A4"/>
    <w:rsid w:val="00A71B5D"/>
    <w:rsid w:val="00A71C48"/>
    <w:rsid w:val="00A72099"/>
    <w:rsid w:val="00A72BE1"/>
    <w:rsid w:val="00A72C4F"/>
    <w:rsid w:val="00A72F02"/>
    <w:rsid w:val="00A731D9"/>
    <w:rsid w:val="00A735E2"/>
    <w:rsid w:val="00A739F3"/>
    <w:rsid w:val="00A73AA3"/>
    <w:rsid w:val="00A73B44"/>
    <w:rsid w:val="00A73C8B"/>
    <w:rsid w:val="00A746A7"/>
    <w:rsid w:val="00A75188"/>
    <w:rsid w:val="00A75949"/>
    <w:rsid w:val="00A7609A"/>
    <w:rsid w:val="00A76635"/>
    <w:rsid w:val="00A76760"/>
    <w:rsid w:val="00A76F06"/>
    <w:rsid w:val="00A76FFB"/>
    <w:rsid w:val="00A77898"/>
    <w:rsid w:val="00A77A25"/>
    <w:rsid w:val="00A80ABD"/>
    <w:rsid w:val="00A80E14"/>
    <w:rsid w:val="00A80E56"/>
    <w:rsid w:val="00A81D35"/>
    <w:rsid w:val="00A82089"/>
    <w:rsid w:val="00A8256E"/>
    <w:rsid w:val="00A8265A"/>
    <w:rsid w:val="00A83F0C"/>
    <w:rsid w:val="00A8438B"/>
    <w:rsid w:val="00A84945"/>
    <w:rsid w:val="00A856AA"/>
    <w:rsid w:val="00A85A64"/>
    <w:rsid w:val="00A85BB9"/>
    <w:rsid w:val="00A85F8B"/>
    <w:rsid w:val="00A86143"/>
    <w:rsid w:val="00A86495"/>
    <w:rsid w:val="00A86CF3"/>
    <w:rsid w:val="00A86FBA"/>
    <w:rsid w:val="00A87293"/>
    <w:rsid w:val="00A87758"/>
    <w:rsid w:val="00A87F64"/>
    <w:rsid w:val="00A87F6E"/>
    <w:rsid w:val="00A87FED"/>
    <w:rsid w:val="00A90814"/>
    <w:rsid w:val="00A9081B"/>
    <w:rsid w:val="00A90CE2"/>
    <w:rsid w:val="00A910FE"/>
    <w:rsid w:val="00A9219F"/>
    <w:rsid w:val="00A929E8"/>
    <w:rsid w:val="00A93BBD"/>
    <w:rsid w:val="00A94084"/>
    <w:rsid w:val="00A94E19"/>
    <w:rsid w:val="00A94EF4"/>
    <w:rsid w:val="00A95283"/>
    <w:rsid w:val="00A95374"/>
    <w:rsid w:val="00A958A3"/>
    <w:rsid w:val="00A96631"/>
    <w:rsid w:val="00A97263"/>
    <w:rsid w:val="00AA004B"/>
    <w:rsid w:val="00AA0A28"/>
    <w:rsid w:val="00AA0BC5"/>
    <w:rsid w:val="00AA131E"/>
    <w:rsid w:val="00AA13B2"/>
    <w:rsid w:val="00AA1BE8"/>
    <w:rsid w:val="00AA1F26"/>
    <w:rsid w:val="00AA28A7"/>
    <w:rsid w:val="00AA2A4C"/>
    <w:rsid w:val="00AA2D05"/>
    <w:rsid w:val="00AA2EC3"/>
    <w:rsid w:val="00AA3128"/>
    <w:rsid w:val="00AA35E8"/>
    <w:rsid w:val="00AA3A37"/>
    <w:rsid w:val="00AA3B33"/>
    <w:rsid w:val="00AA3C24"/>
    <w:rsid w:val="00AA48A2"/>
    <w:rsid w:val="00AA4FEF"/>
    <w:rsid w:val="00AA5140"/>
    <w:rsid w:val="00AA54E4"/>
    <w:rsid w:val="00AA5870"/>
    <w:rsid w:val="00AA5FC3"/>
    <w:rsid w:val="00AA6AA3"/>
    <w:rsid w:val="00AA6FBB"/>
    <w:rsid w:val="00AA7BB2"/>
    <w:rsid w:val="00AA7FF7"/>
    <w:rsid w:val="00AB035E"/>
    <w:rsid w:val="00AB1997"/>
    <w:rsid w:val="00AB1C30"/>
    <w:rsid w:val="00AB1E31"/>
    <w:rsid w:val="00AB2038"/>
    <w:rsid w:val="00AB24AC"/>
    <w:rsid w:val="00AB256E"/>
    <w:rsid w:val="00AB25D6"/>
    <w:rsid w:val="00AB2C5C"/>
    <w:rsid w:val="00AB2DCD"/>
    <w:rsid w:val="00AB2EE7"/>
    <w:rsid w:val="00AB3AC4"/>
    <w:rsid w:val="00AB3E4A"/>
    <w:rsid w:val="00AB40DE"/>
    <w:rsid w:val="00AB4124"/>
    <w:rsid w:val="00AB4619"/>
    <w:rsid w:val="00AB4762"/>
    <w:rsid w:val="00AB50F6"/>
    <w:rsid w:val="00AB52F1"/>
    <w:rsid w:val="00AB5D35"/>
    <w:rsid w:val="00AB6676"/>
    <w:rsid w:val="00AB6DB4"/>
    <w:rsid w:val="00AB7236"/>
    <w:rsid w:val="00AB7BB6"/>
    <w:rsid w:val="00AB7C5D"/>
    <w:rsid w:val="00AC01D4"/>
    <w:rsid w:val="00AC0561"/>
    <w:rsid w:val="00AC1319"/>
    <w:rsid w:val="00AC13BA"/>
    <w:rsid w:val="00AC1A74"/>
    <w:rsid w:val="00AC1C49"/>
    <w:rsid w:val="00AC23D7"/>
    <w:rsid w:val="00AC2485"/>
    <w:rsid w:val="00AC269C"/>
    <w:rsid w:val="00AC2F32"/>
    <w:rsid w:val="00AC3284"/>
    <w:rsid w:val="00AC335A"/>
    <w:rsid w:val="00AC39BE"/>
    <w:rsid w:val="00AC3A49"/>
    <w:rsid w:val="00AC42DB"/>
    <w:rsid w:val="00AC4E35"/>
    <w:rsid w:val="00AC537C"/>
    <w:rsid w:val="00AC57CA"/>
    <w:rsid w:val="00AC5C05"/>
    <w:rsid w:val="00AC5E94"/>
    <w:rsid w:val="00AC7073"/>
    <w:rsid w:val="00AC70B5"/>
    <w:rsid w:val="00AC7110"/>
    <w:rsid w:val="00AC73C0"/>
    <w:rsid w:val="00AC75BD"/>
    <w:rsid w:val="00AC7CE2"/>
    <w:rsid w:val="00AD0381"/>
    <w:rsid w:val="00AD0829"/>
    <w:rsid w:val="00AD119F"/>
    <w:rsid w:val="00AD1FD0"/>
    <w:rsid w:val="00AD2F7C"/>
    <w:rsid w:val="00AD34C0"/>
    <w:rsid w:val="00AD3617"/>
    <w:rsid w:val="00AD36BD"/>
    <w:rsid w:val="00AD3D2E"/>
    <w:rsid w:val="00AD50D2"/>
    <w:rsid w:val="00AD5994"/>
    <w:rsid w:val="00AD59F9"/>
    <w:rsid w:val="00AD61C2"/>
    <w:rsid w:val="00AD6639"/>
    <w:rsid w:val="00AD714F"/>
    <w:rsid w:val="00AD71F5"/>
    <w:rsid w:val="00AD75D9"/>
    <w:rsid w:val="00AE0161"/>
    <w:rsid w:val="00AE03D5"/>
    <w:rsid w:val="00AE0BD2"/>
    <w:rsid w:val="00AE0F8A"/>
    <w:rsid w:val="00AE1396"/>
    <w:rsid w:val="00AE143A"/>
    <w:rsid w:val="00AE19D6"/>
    <w:rsid w:val="00AE1AC4"/>
    <w:rsid w:val="00AE1D9E"/>
    <w:rsid w:val="00AE1E9E"/>
    <w:rsid w:val="00AE2300"/>
    <w:rsid w:val="00AE283E"/>
    <w:rsid w:val="00AE2955"/>
    <w:rsid w:val="00AE3E9A"/>
    <w:rsid w:val="00AE4B8D"/>
    <w:rsid w:val="00AE55F3"/>
    <w:rsid w:val="00AE58C4"/>
    <w:rsid w:val="00AE5A69"/>
    <w:rsid w:val="00AE5ACF"/>
    <w:rsid w:val="00AE6030"/>
    <w:rsid w:val="00AE730F"/>
    <w:rsid w:val="00AE7478"/>
    <w:rsid w:val="00AE78CE"/>
    <w:rsid w:val="00AE7929"/>
    <w:rsid w:val="00AF0D10"/>
    <w:rsid w:val="00AF153C"/>
    <w:rsid w:val="00AF2B17"/>
    <w:rsid w:val="00AF309A"/>
    <w:rsid w:val="00AF3280"/>
    <w:rsid w:val="00AF405E"/>
    <w:rsid w:val="00AF408D"/>
    <w:rsid w:val="00AF4DC3"/>
    <w:rsid w:val="00AF52B3"/>
    <w:rsid w:val="00AF5C8A"/>
    <w:rsid w:val="00AF6143"/>
    <w:rsid w:val="00AF63F3"/>
    <w:rsid w:val="00AF6690"/>
    <w:rsid w:val="00AF66C3"/>
    <w:rsid w:val="00AF691C"/>
    <w:rsid w:val="00AF72A0"/>
    <w:rsid w:val="00AF77DE"/>
    <w:rsid w:val="00AF7A58"/>
    <w:rsid w:val="00B00420"/>
    <w:rsid w:val="00B005F1"/>
    <w:rsid w:val="00B008E8"/>
    <w:rsid w:val="00B00C65"/>
    <w:rsid w:val="00B0161F"/>
    <w:rsid w:val="00B016A0"/>
    <w:rsid w:val="00B03A81"/>
    <w:rsid w:val="00B0479C"/>
    <w:rsid w:val="00B04F10"/>
    <w:rsid w:val="00B05825"/>
    <w:rsid w:val="00B05C51"/>
    <w:rsid w:val="00B05D1F"/>
    <w:rsid w:val="00B05FE9"/>
    <w:rsid w:val="00B06F83"/>
    <w:rsid w:val="00B0738E"/>
    <w:rsid w:val="00B07994"/>
    <w:rsid w:val="00B07E3C"/>
    <w:rsid w:val="00B11172"/>
    <w:rsid w:val="00B12223"/>
    <w:rsid w:val="00B12734"/>
    <w:rsid w:val="00B12870"/>
    <w:rsid w:val="00B1329C"/>
    <w:rsid w:val="00B13727"/>
    <w:rsid w:val="00B13737"/>
    <w:rsid w:val="00B13D26"/>
    <w:rsid w:val="00B13EF3"/>
    <w:rsid w:val="00B14272"/>
    <w:rsid w:val="00B14377"/>
    <w:rsid w:val="00B149AE"/>
    <w:rsid w:val="00B14EC7"/>
    <w:rsid w:val="00B14F72"/>
    <w:rsid w:val="00B151C5"/>
    <w:rsid w:val="00B16585"/>
    <w:rsid w:val="00B168C3"/>
    <w:rsid w:val="00B16981"/>
    <w:rsid w:val="00B17377"/>
    <w:rsid w:val="00B177F8"/>
    <w:rsid w:val="00B209F0"/>
    <w:rsid w:val="00B20D88"/>
    <w:rsid w:val="00B20ED9"/>
    <w:rsid w:val="00B212A2"/>
    <w:rsid w:val="00B2280D"/>
    <w:rsid w:val="00B22AD0"/>
    <w:rsid w:val="00B22D49"/>
    <w:rsid w:val="00B2305C"/>
    <w:rsid w:val="00B23107"/>
    <w:rsid w:val="00B23476"/>
    <w:rsid w:val="00B239EC"/>
    <w:rsid w:val="00B23DF1"/>
    <w:rsid w:val="00B24530"/>
    <w:rsid w:val="00B24689"/>
    <w:rsid w:val="00B251B3"/>
    <w:rsid w:val="00B25581"/>
    <w:rsid w:val="00B2581E"/>
    <w:rsid w:val="00B258CC"/>
    <w:rsid w:val="00B26A4D"/>
    <w:rsid w:val="00B26DDE"/>
    <w:rsid w:val="00B30042"/>
    <w:rsid w:val="00B300FB"/>
    <w:rsid w:val="00B30105"/>
    <w:rsid w:val="00B30191"/>
    <w:rsid w:val="00B30789"/>
    <w:rsid w:val="00B30E86"/>
    <w:rsid w:val="00B30F44"/>
    <w:rsid w:val="00B31741"/>
    <w:rsid w:val="00B31DBF"/>
    <w:rsid w:val="00B320EC"/>
    <w:rsid w:val="00B32394"/>
    <w:rsid w:val="00B323D0"/>
    <w:rsid w:val="00B3242F"/>
    <w:rsid w:val="00B32A26"/>
    <w:rsid w:val="00B3350A"/>
    <w:rsid w:val="00B33C94"/>
    <w:rsid w:val="00B34640"/>
    <w:rsid w:val="00B348A2"/>
    <w:rsid w:val="00B352E9"/>
    <w:rsid w:val="00B3578E"/>
    <w:rsid w:val="00B35C4D"/>
    <w:rsid w:val="00B35EA9"/>
    <w:rsid w:val="00B360AB"/>
    <w:rsid w:val="00B361A2"/>
    <w:rsid w:val="00B36D44"/>
    <w:rsid w:val="00B376C6"/>
    <w:rsid w:val="00B40198"/>
    <w:rsid w:val="00B401D4"/>
    <w:rsid w:val="00B4043A"/>
    <w:rsid w:val="00B40F5C"/>
    <w:rsid w:val="00B41213"/>
    <w:rsid w:val="00B41634"/>
    <w:rsid w:val="00B41C9A"/>
    <w:rsid w:val="00B42699"/>
    <w:rsid w:val="00B4284E"/>
    <w:rsid w:val="00B42EFF"/>
    <w:rsid w:val="00B4305E"/>
    <w:rsid w:val="00B435B1"/>
    <w:rsid w:val="00B438C2"/>
    <w:rsid w:val="00B438E9"/>
    <w:rsid w:val="00B43AB9"/>
    <w:rsid w:val="00B43C57"/>
    <w:rsid w:val="00B441CE"/>
    <w:rsid w:val="00B44D26"/>
    <w:rsid w:val="00B4573D"/>
    <w:rsid w:val="00B458BF"/>
    <w:rsid w:val="00B45ADD"/>
    <w:rsid w:val="00B46388"/>
    <w:rsid w:val="00B463D8"/>
    <w:rsid w:val="00B464B9"/>
    <w:rsid w:val="00B46C13"/>
    <w:rsid w:val="00B475F9"/>
    <w:rsid w:val="00B47620"/>
    <w:rsid w:val="00B47666"/>
    <w:rsid w:val="00B47B92"/>
    <w:rsid w:val="00B47E61"/>
    <w:rsid w:val="00B50035"/>
    <w:rsid w:val="00B5044F"/>
    <w:rsid w:val="00B506E2"/>
    <w:rsid w:val="00B51586"/>
    <w:rsid w:val="00B51B50"/>
    <w:rsid w:val="00B52160"/>
    <w:rsid w:val="00B5216D"/>
    <w:rsid w:val="00B5238C"/>
    <w:rsid w:val="00B530A4"/>
    <w:rsid w:val="00B530BB"/>
    <w:rsid w:val="00B532B2"/>
    <w:rsid w:val="00B53AA5"/>
    <w:rsid w:val="00B53EA0"/>
    <w:rsid w:val="00B54024"/>
    <w:rsid w:val="00B545AB"/>
    <w:rsid w:val="00B5483E"/>
    <w:rsid w:val="00B54D1D"/>
    <w:rsid w:val="00B54D8C"/>
    <w:rsid w:val="00B55427"/>
    <w:rsid w:val="00B5565B"/>
    <w:rsid w:val="00B55AA2"/>
    <w:rsid w:val="00B55F00"/>
    <w:rsid w:val="00B56659"/>
    <w:rsid w:val="00B57110"/>
    <w:rsid w:val="00B571E3"/>
    <w:rsid w:val="00B5740A"/>
    <w:rsid w:val="00B57C93"/>
    <w:rsid w:val="00B60132"/>
    <w:rsid w:val="00B60AFC"/>
    <w:rsid w:val="00B6127E"/>
    <w:rsid w:val="00B6138B"/>
    <w:rsid w:val="00B61395"/>
    <w:rsid w:val="00B62181"/>
    <w:rsid w:val="00B62438"/>
    <w:rsid w:val="00B62451"/>
    <w:rsid w:val="00B627DD"/>
    <w:rsid w:val="00B62F17"/>
    <w:rsid w:val="00B6347B"/>
    <w:rsid w:val="00B6369F"/>
    <w:rsid w:val="00B638C5"/>
    <w:rsid w:val="00B639A4"/>
    <w:rsid w:val="00B640FC"/>
    <w:rsid w:val="00B64546"/>
    <w:rsid w:val="00B64633"/>
    <w:rsid w:val="00B650C8"/>
    <w:rsid w:val="00B65102"/>
    <w:rsid w:val="00B652CC"/>
    <w:rsid w:val="00B654D5"/>
    <w:rsid w:val="00B66A20"/>
    <w:rsid w:val="00B66BD4"/>
    <w:rsid w:val="00B66CBD"/>
    <w:rsid w:val="00B66D65"/>
    <w:rsid w:val="00B6764F"/>
    <w:rsid w:val="00B67BB8"/>
    <w:rsid w:val="00B70714"/>
    <w:rsid w:val="00B71187"/>
    <w:rsid w:val="00B72671"/>
    <w:rsid w:val="00B73017"/>
    <w:rsid w:val="00B73EDB"/>
    <w:rsid w:val="00B74034"/>
    <w:rsid w:val="00B74A26"/>
    <w:rsid w:val="00B75263"/>
    <w:rsid w:val="00B7539D"/>
    <w:rsid w:val="00B753F2"/>
    <w:rsid w:val="00B75D2C"/>
    <w:rsid w:val="00B75EF9"/>
    <w:rsid w:val="00B7699E"/>
    <w:rsid w:val="00B76F95"/>
    <w:rsid w:val="00B77A71"/>
    <w:rsid w:val="00B8054A"/>
    <w:rsid w:val="00B807D6"/>
    <w:rsid w:val="00B80AE5"/>
    <w:rsid w:val="00B80BC6"/>
    <w:rsid w:val="00B80FD0"/>
    <w:rsid w:val="00B81492"/>
    <w:rsid w:val="00B814EF"/>
    <w:rsid w:val="00B819C8"/>
    <w:rsid w:val="00B81C66"/>
    <w:rsid w:val="00B81CD6"/>
    <w:rsid w:val="00B8331A"/>
    <w:rsid w:val="00B84452"/>
    <w:rsid w:val="00B84764"/>
    <w:rsid w:val="00B84BB4"/>
    <w:rsid w:val="00B8522B"/>
    <w:rsid w:val="00B864F1"/>
    <w:rsid w:val="00B86813"/>
    <w:rsid w:val="00B87345"/>
    <w:rsid w:val="00B87448"/>
    <w:rsid w:val="00B90635"/>
    <w:rsid w:val="00B90D27"/>
    <w:rsid w:val="00B93405"/>
    <w:rsid w:val="00B93895"/>
    <w:rsid w:val="00B93C4C"/>
    <w:rsid w:val="00B95116"/>
    <w:rsid w:val="00B9586C"/>
    <w:rsid w:val="00B95F79"/>
    <w:rsid w:val="00B96056"/>
    <w:rsid w:val="00B961CA"/>
    <w:rsid w:val="00B96446"/>
    <w:rsid w:val="00B964E0"/>
    <w:rsid w:val="00B966FB"/>
    <w:rsid w:val="00B96871"/>
    <w:rsid w:val="00B96878"/>
    <w:rsid w:val="00B96988"/>
    <w:rsid w:val="00B96B1D"/>
    <w:rsid w:val="00B96D66"/>
    <w:rsid w:val="00B97945"/>
    <w:rsid w:val="00B97948"/>
    <w:rsid w:val="00BA005D"/>
    <w:rsid w:val="00BA0BC7"/>
    <w:rsid w:val="00BA1257"/>
    <w:rsid w:val="00BA13FC"/>
    <w:rsid w:val="00BA1822"/>
    <w:rsid w:val="00BA19B3"/>
    <w:rsid w:val="00BA28F6"/>
    <w:rsid w:val="00BA2D4F"/>
    <w:rsid w:val="00BA3988"/>
    <w:rsid w:val="00BA3A3C"/>
    <w:rsid w:val="00BA3D3B"/>
    <w:rsid w:val="00BA3DA5"/>
    <w:rsid w:val="00BA3DCC"/>
    <w:rsid w:val="00BA41DF"/>
    <w:rsid w:val="00BA41E6"/>
    <w:rsid w:val="00BA4557"/>
    <w:rsid w:val="00BA4719"/>
    <w:rsid w:val="00BA4926"/>
    <w:rsid w:val="00BA4F4D"/>
    <w:rsid w:val="00BA507C"/>
    <w:rsid w:val="00BA5338"/>
    <w:rsid w:val="00BA5764"/>
    <w:rsid w:val="00BA5AF0"/>
    <w:rsid w:val="00BA5B31"/>
    <w:rsid w:val="00BA5C26"/>
    <w:rsid w:val="00BA61EC"/>
    <w:rsid w:val="00BA66AA"/>
    <w:rsid w:val="00BA693B"/>
    <w:rsid w:val="00BA70DC"/>
    <w:rsid w:val="00BB027D"/>
    <w:rsid w:val="00BB0454"/>
    <w:rsid w:val="00BB0CA6"/>
    <w:rsid w:val="00BB0DFF"/>
    <w:rsid w:val="00BB0E9D"/>
    <w:rsid w:val="00BB108F"/>
    <w:rsid w:val="00BB1A15"/>
    <w:rsid w:val="00BB233D"/>
    <w:rsid w:val="00BB2AF9"/>
    <w:rsid w:val="00BB2B6C"/>
    <w:rsid w:val="00BB2B9D"/>
    <w:rsid w:val="00BB2CAD"/>
    <w:rsid w:val="00BB317F"/>
    <w:rsid w:val="00BB3BCF"/>
    <w:rsid w:val="00BB3DD7"/>
    <w:rsid w:val="00BB414C"/>
    <w:rsid w:val="00BB4416"/>
    <w:rsid w:val="00BB467B"/>
    <w:rsid w:val="00BB530D"/>
    <w:rsid w:val="00BB5485"/>
    <w:rsid w:val="00BB5875"/>
    <w:rsid w:val="00BB65D3"/>
    <w:rsid w:val="00BB698B"/>
    <w:rsid w:val="00BB6D22"/>
    <w:rsid w:val="00BB6EB6"/>
    <w:rsid w:val="00BB7549"/>
    <w:rsid w:val="00BB7D27"/>
    <w:rsid w:val="00BC07DA"/>
    <w:rsid w:val="00BC095E"/>
    <w:rsid w:val="00BC1E55"/>
    <w:rsid w:val="00BC2497"/>
    <w:rsid w:val="00BC2ACD"/>
    <w:rsid w:val="00BC2B96"/>
    <w:rsid w:val="00BC393D"/>
    <w:rsid w:val="00BC3D18"/>
    <w:rsid w:val="00BC5055"/>
    <w:rsid w:val="00BC5213"/>
    <w:rsid w:val="00BC553E"/>
    <w:rsid w:val="00BC56B7"/>
    <w:rsid w:val="00BC6160"/>
    <w:rsid w:val="00BC6359"/>
    <w:rsid w:val="00BD061A"/>
    <w:rsid w:val="00BD0741"/>
    <w:rsid w:val="00BD077C"/>
    <w:rsid w:val="00BD10EC"/>
    <w:rsid w:val="00BD168B"/>
    <w:rsid w:val="00BD1D71"/>
    <w:rsid w:val="00BD223A"/>
    <w:rsid w:val="00BD38ED"/>
    <w:rsid w:val="00BD3919"/>
    <w:rsid w:val="00BD5780"/>
    <w:rsid w:val="00BD57C1"/>
    <w:rsid w:val="00BD6074"/>
    <w:rsid w:val="00BD6C1B"/>
    <w:rsid w:val="00BD70B2"/>
    <w:rsid w:val="00BD718E"/>
    <w:rsid w:val="00BD77E3"/>
    <w:rsid w:val="00BD7D28"/>
    <w:rsid w:val="00BE08E7"/>
    <w:rsid w:val="00BE0E4D"/>
    <w:rsid w:val="00BE0F8F"/>
    <w:rsid w:val="00BE10EF"/>
    <w:rsid w:val="00BE113B"/>
    <w:rsid w:val="00BE1369"/>
    <w:rsid w:val="00BE18AE"/>
    <w:rsid w:val="00BE26D4"/>
    <w:rsid w:val="00BE296D"/>
    <w:rsid w:val="00BE2DB2"/>
    <w:rsid w:val="00BE342A"/>
    <w:rsid w:val="00BE3AF9"/>
    <w:rsid w:val="00BE403B"/>
    <w:rsid w:val="00BE45D5"/>
    <w:rsid w:val="00BE4F27"/>
    <w:rsid w:val="00BE58F7"/>
    <w:rsid w:val="00BE5F0A"/>
    <w:rsid w:val="00BE69E0"/>
    <w:rsid w:val="00BE6BDA"/>
    <w:rsid w:val="00BE6E26"/>
    <w:rsid w:val="00BE6F55"/>
    <w:rsid w:val="00BE79F9"/>
    <w:rsid w:val="00BE7A5B"/>
    <w:rsid w:val="00BE7A64"/>
    <w:rsid w:val="00BE7FCC"/>
    <w:rsid w:val="00BF0BA1"/>
    <w:rsid w:val="00BF19EF"/>
    <w:rsid w:val="00BF2B43"/>
    <w:rsid w:val="00BF2C62"/>
    <w:rsid w:val="00BF2E08"/>
    <w:rsid w:val="00BF33B2"/>
    <w:rsid w:val="00BF36C4"/>
    <w:rsid w:val="00BF3919"/>
    <w:rsid w:val="00BF393E"/>
    <w:rsid w:val="00BF3ACB"/>
    <w:rsid w:val="00BF4043"/>
    <w:rsid w:val="00BF4257"/>
    <w:rsid w:val="00BF43B2"/>
    <w:rsid w:val="00BF4742"/>
    <w:rsid w:val="00BF4AB8"/>
    <w:rsid w:val="00BF4F05"/>
    <w:rsid w:val="00BF54EE"/>
    <w:rsid w:val="00BF5634"/>
    <w:rsid w:val="00BF5C85"/>
    <w:rsid w:val="00BF6032"/>
    <w:rsid w:val="00BF60C6"/>
    <w:rsid w:val="00BF6252"/>
    <w:rsid w:val="00BF630C"/>
    <w:rsid w:val="00BF650A"/>
    <w:rsid w:val="00BF6622"/>
    <w:rsid w:val="00BF778C"/>
    <w:rsid w:val="00BF779C"/>
    <w:rsid w:val="00BF7B7C"/>
    <w:rsid w:val="00C00871"/>
    <w:rsid w:val="00C00970"/>
    <w:rsid w:val="00C0159A"/>
    <w:rsid w:val="00C015DD"/>
    <w:rsid w:val="00C02710"/>
    <w:rsid w:val="00C02A2D"/>
    <w:rsid w:val="00C02A44"/>
    <w:rsid w:val="00C02B22"/>
    <w:rsid w:val="00C02D52"/>
    <w:rsid w:val="00C02F15"/>
    <w:rsid w:val="00C03045"/>
    <w:rsid w:val="00C031C9"/>
    <w:rsid w:val="00C03E96"/>
    <w:rsid w:val="00C0403C"/>
    <w:rsid w:val="00C0469F"/>
    <w:rsid w:val="00C048D0"/>
    <w:rsid w:val="00C049BF"/>
    <w:rsid w:val="00C04ED4"/>
    <w:rsid w:val="00C05019"/>
    <w:rsid w:val="00C05EF0"/>
    <w:rsid w:val="00C0605D"/>
    <w:rsid w:val="00C07F44"/>
    <w:rsid w:val="00C10632"/>
    <w:rsid w:val="00C106F5"/>
    <w:rsid w:val="00C10C4B"/>
    <w:rsid w:val="00C10C64"/>
    <w:rsid w:val="00C11BCB"/>
    <w:rsid w:val="00C129B0"/>
    <w:rsid w:val="00C12A1C"/>
    <w:rsid w:val="00C12DAC"/>
    <w:rsid w:val="00C12F92"/>
    <w:rsid w:val="00C13104"/>
    <w:rsid w:val="00C132F8"/>
    <w:rsid w:val="00C13738"/>
    <w:rsid w:val="00C13C97"/>
    <w:rsid w:val="00C14107"/>
    <w:rsid w:val="00C1536D"/>
    <w:rsid w:val="00C1558E"/>
    <w:rsid w:val="00C15990"/>
    <w:rsid w:val="00C15D28"/>
    <w:rsid w:val="00C16181"/>
    <w:rsid w:val="00C17136"/>
    <w:rsid w:val="00C17331"/>
    <w:rsid w:val="00C173AF"/>
    <w:rsid w:val="00C1746B"/>
    <w:rsid w:val="00C17585"/>
    <w:rsid w:val="00C17860"/>
    <w:rsid w:val="00C17A16"/>
    <w:rsid w:val="00C17D57"/>
    <w:rsid w:val="00C17D78"/>
    <w:rsid w:val="00C20E59"/>
    <w:rsid w:val="00C20E7C"/>
    <w:rsid w:val="00C21C12"/>
    <w:rsid w:val="00C21C41"/>
    <w:rsid w:val="00C225A6"/>
    <w:rsid w:val="00C22C76"/>
    <w:rsid w:val="00C23263"/>
    <w:rsid w:val="00C23447"/>
    <w:rsid w:val="00C23C29"/>
    <w:rsid w:val="00C23C75"/>
    <w:rsid w:val="00C23D79"/>
    <w:rsid w:val="00C23ECE"/>
    <w:rsid w:val="00C24238"/>
    <w:rsid w:val="00C2469B"/>
    <w:rsid w:val="00C24AFB"/>
    <w:rsid w:val="00C2528B"/>
    <w:rsid w:val="00C2588E"/>
    <w:rsid w:val="00C258C3"/>
    <w:rsid w:val="00C25BAA"/>
    <w:rsid w:val="00C26237"/>
    <w:rsid w:val="00C2649D"/>
    <w:rsid w:val="00C265E3"/>
    <w:rsid w:val="00C269B6"/>
    <w:rsid w:val="00C26B50"/>
    <w:rsid w:val="00C26B93"/>
    <w:rsid w:val="00C27116"/>
    <w:rsid w:val="00C27695"/>
    <w:rsid w:val="00C27B9A"/>
    <w:rsid w:val="00C27F35"/>
    <w:rsid w:val="00C27FFB"/>
    <w:rsid w:val="00C300BE"/>
    <w:rsid w:val="00C30150"/>
    <w:rsid w:val="00C30554"/>
    <w:rsid w:val="00C319B6"/>
    <w:rsid w:val="00C3291E"/>
    <w:rsid w:val="00C32E5A"/>
    <w:rsid w:val="00C3335D"/>
    <w:rsid w:val="00C33497"/>
    <w:rsid w:val="00C33EB1"/>
    <w:rsid w:val="00C3438E"/>
    <w:rsid w:val="00C343E8"/>
    <w:rsid w:val="00C34450"/>
    <w:rsid w:val="00C348FF"/>
    <w:rsid w:val="00C34F64"/>
    <w:rsid w:val="00C357B4"/>
    <w:rsid w:val="00C359FD"/>
    <w:rsid w:val="00C35DB3"/>
    <w:rsid w:val="00C35F90"/>
    <w:rsid w:val="00C37D61"/>
    <w:rsid w:val="00C40B58"/>
    <w:rsid w:val="00C40D52"/>
    <w:rsid w:val="00C42301"/>
    <w:rsid w:val="00C425CC"/>
    <w:rsid w:val="00C42C91"/>
    <w:rsid w:val="00C42CEE"/>
    <w:rsid w:val="00C43792"/>
    <w:rsid w:val="00C43D4C"/>
    <w:rsid w:val="00C43F35"/>
    <w:rsid w:val="00C442B0"/>
    <w:rsid w:val="00C447AB"/>
    <w:rsid w:val="00C44B23"/>
    <w:rsid w:val="00C4588A"/>
    <w:rsid w:val="00C45929"/>
    <w:rsid w:val="00C45BAE"/>
    <w:rsid w:val="00C463E5"/>
    <w:rsid w:val="00C46894"/>
    <w:rsid w:val="00C469E9"/>
    <w:rsid w:val="00C473C0"/>
    <w:rsid w:val="00C4797F"/>
    <w:rsid w:val="00C47AAD"/>
    <w:rsid w:val="00C47B25"/>
    <w:rsid w:val="00C47BBE"/>
    <w:rsid w:val="00C47FF4"/>
    <w:rsid w:val="00C50329"/>
    <w:rsid w:val="00C50733"/>
    <w:rsid w:val="00C509B3"/>
    <w:rsid w:val="00C50AE8"/>
    <w:rsid w:val="00C51A55"/>
    <w:rsid w:val="00C51B58"/>
    <w:rsid w:val="00C5255F"/>
    <w:rsid w:val="00C526D9"/>
    <w:rsid w:val="00C52CA1"/>
    <w:rsid w:val="00C535B9"/>
    <w:rsid w:val="00C537C5"/>
    <w:rsid w:val="00C53B78"/>
    <w:rsid w:val="00C53CFF"/>
    <w:rsid w:val="00C53D3B"/>
    <w:rsid w:val="00C54DFF"/>
    <w:rsid w:val="00C54E4F"/>
    <w:rsid w:val="00C55B48"/>
    <w:rsid w:val="00C56267"/>
    <w:rsid w:val="00C5638D"/>
    <w:rsid w:val="00C56538"/>
    <w:rsid w:val="00C56622"/>
    <w:rsid w:val="00C5682F"/>
    <w:rsid w:val="00C56A32"/>
    <w:rsid w:val="00C57016"/>
    <w:rsid w:val="00C57054"/>
    <w:rsid w:val="00C57105"/>
    <w:rsid w:val="00C5710F"/>
    <w:rsid w:val="00C5799E"/>
    <w:rsid w:val="00C57C02"/>
    <w:rsid w:val="00C57E2B"/>
    <w:rsid w:val="00C57F10"/>
    <w:rsid w:val="00C60073"/>
    <w:rsid w:val="00C60245"/>
    <w:rsid w:val="00C605D9"/>
    <w:rsid w:val="00C6073A"/>
    <w:rsid w:val="00C60FCA"/>
    <w:rsid w:val="00C61048"/>
    <w:rsid w:val="00C61106"/>
    <w:rsid w:val="00C612D2"/>
    <w:rsid w:val="00C612D5"/>
    <w:rsid w:val="00C61599"/>
    <w:rsid w:val="00C6197D"/>
    <w:rsid w:val="00C61B29"/>
    <w:rsid w:val="00C61E90"/>
    <w:rsid w:val="00C61FCF"/>
    <w:rsid w:val="00C62982"/>
    <w:rsid w:val="00C63124"/>
    <w:rsid w:val="00C63605"/>
    <w:rsid w:val="00C63E7E"/>
    <w:rsid w:val="00C63F53"/>
    <w:rsid w:val="00C64D88"/>
    <w:rsid w:val="00C65916"/>
    <w:rsid w:val="00C65A45"/>
    <w:rsid w:val="00C65A8B"/>
    <w:rsid w:val="00C66FAD"/>
    <w:rsid w:val="00C673B3"/>
    <w:rsid w:val="00C6777E"/>
    <w:rsid w:val="00C67A7A"/>
    <w:rsid w:val="00C7024F"/>
    <w:rsid w:val="00C71075"/>
    <w:rsid w:val="00C712A9"/>
    <w:rsid w:val="00C7184A"/>
    <w:rsid w:val="00C719B8"/>
    <w:rsid w:val="00C7265C"/>
    <w:rsid w:val="00C72B77"/>
    <w:rsid w:val="00C72B83"/>
    <w:rsid w:val="00C72D7A"/>
    <w:rsid w:val="00C737E8"/>
    <w:rsid w:val="00C73BFE"/>
    <w:rsid w:val="00C73EC9"/>
    <w:rsid w:val="00C745CD"/>
    <w:rsid w:val="00C74CD7"/>
    <w:rsid w:val="00C7544C"/>
    <w:rsid w:val="00C75BE2"/>
    <w:rsid w:val="00C77840"/>
    <w:rsid w:val="00C77CAB"/>
    <w:rsid w:val="00C77F57"/>
    <w:rsid w:val="00C8044D"/>
    <w:rsid w:val="00C80510"/>
    <w:rsid w:val="00C805B0"/>
    <w:rsid w:val="00C80AAF"/>
    <w:rsid w:val="00C80B04"/>
    <w:rsid w:val="00C81000"/>
    <w:rsid w:val="00C81906"/>
    <w:rsid w:val="00C82335"/>
    <w:rsid w:val="00C82500"/>
    <w:rsid w:val="00C8262E"/>
    <w:rsid w:val="00C829DB"/>
    <w:rsid w:val="00C82D55"/>
    <w:rsid w:val="00C82F10"/>
    <w:rsid w:val="00C836A1"/>
    <w:rsid w:val="00C84227"/>
    <w:rsid w:val="00C843F8"/>
    <w:rsid w:val="00C84BF9"/>
    <w:rsid w:val="00C84D52"/>
    <w:rsid w:val="00C85212"/>
    <w:rsid w:val="00C8544C"/>
    <w:rsid w:val="00C868AD"/>
    <w:rsid w:val="00C87259"/>
    <w:rsid w:val="00C873E9"/>
    <w:rsid w:val="00C87830"/>
    <w:rsid w:val="00C879AC"/>
    <w:rsid w:val="00C87EE0"/>
    <w:rsid w:val="00C9028C"/>
    <w:rsid w:val="00C90733"/>
    <w:rsid w:val="00C90BC6"/>
    <w:rsid w:val="00C91306"/>
    <w:rsid w:val="00C91F34"/>
    <w:rsid w:val="00C9211D"/>
    <w:rsid w:val="00C925E3"/>
    <w:rsid w:val="00C92B52"/>
    <w:rsid w:val="00C93F06"/>
    <w:rsid w:val="00C94825"/>
    <w:rsid w:val="00C94887"/>
    <w:rsid w:val="00C94ED6"/>
    <w:rsid w:val="00C95402"/>
    <w:rsid w:val="00C95E04"/>
    <w:rsid w:val="00C95FDE"/>
    <w:rsid w:val="00C969A7"/>
    <w:rsid w:val="00C96A58"/>
    <w:rsid w:val="00C97561"/>
    <w:rsid w:val="00CA0B92"/>
    <w:rsid w:val="00CA1616"/>
    <w:rsid w:val="00CA1E1F"/>
    <w:rsid w:val="00CA24A0"/>
    <w:rsid w:val="00CA26F5"/>
    <w:rsid w:val="00CA2A33"/>
    <w:rsid w:val="00CA2C55"/>
    <w:rsid w:val="00CA39E9"/>
    <w:rsid w:val="00CA3D8C"/>
    <w:rsid w:val="00CA406B"/>
    <w:rsid w:val="00CA46B2"/>
    <w:rsid w:val="00CA49C6"/>
    <w:rsid w:val="00CA4D62"/>
    <w:rsid w:val="00CA5364"/>
    <w:rsid w:val="00CA63FC"/>
    <w:rsid w:val="00CA6465"/>
    <w:rsid w:val="00CA673B"/>
    <w:rsid w:val="00CA6C83"/>
    <w:rsid w:val="00CA6D3F"/>
    <w:rsid w:val="00CA71E2"/>
    <w:rsid w:val="00CA7267"/>
    <w:rsid w:val="00CA7912"/>
    <w:rsid w:val="00CA7DDA"/>
    <w:rsid w:val="00CB0CCD"/>
    <w:rsid w:val="00CB0D85"/>
    <w:rsid w:val="00CB168C"/>
    <w:rsid w:val="00CB19DA"/>
    <w:rsid w:val="00CB253B"/>
    <w:rsid w:val="00CB2567"/>
    <w:rsid w:val="00CB2783"/>
    <w:rsid w:val="00CB278F"/>
    <w:rsid w:val="00CB28AA"/>
    <w:rsid w:val="00CB2BEA"/>
    <w:rsid w:val="00CB2C3E"/>
    <w:rsid w:val="00CB2CC9"/>
    <w:rsid w:val="00CB3051"/>
    <w:rsid w:val="00CB3145"/>
    <w:rsid w:val="00CB3215"/>
    <w:rsid w:val="00CB34FF"/>
    <w:rsid w:val="00CB36E2"/>
    <w:rsid w:val="00CB39A8"/>
    <w:rsid w:val="00CB4030"/>
    <w:rsid w:val="00CB43E2"/>
    <w:rsid w:val="00CB48C9"/>
    <w:rsid w:val="00CB49C3"/>
    <w:rsid w:val="00CB4E34"/>
    <w:rsid w:val="00CB5139"/>
    <w:rsid w:val="00CB5305"/>
    <w:rsid w:val="00CB5B1B"/>
    <w:rsid w:val="00CB5D84"/>
    <w:rsid w:val="00CB645F"/>
    <w:rsid w:val="00CB6835"/>
    <w:rsid w:val="00CB6B2B"/>
    <w:rsid w:val="00CB6D65"/>
    <w:rsid w:val="00CB7238"/>
    <w:rsid w:val="00CB7CA3"/>
    <w:rsid w:val="00CC07B5"/>
    <w:rsid w:val="00CC1103"/>
    <w:rsid w:val="00CC15FE"/>
    <w:rsid w:val="00CC37DE"/>
    <w:rsid w:val="00CC3A96"/>
    <w:rsid w:val="00CC3D0B"/>
    <w:rsid w:val="00CC47F2"/>
    <w:rsid w:val="00CC4805"/>
    <w:rsid w:val="00CC4989"/>
    <w:rsid w:val="00CC5209"/>
    <w:rsid w:val="00CC5249"/>
    <w:rsid w:val="00CC625F"/>
    <w:rsid w:val="00CC68E6"/>
    <w:rsid w:val="00CC7098"/>
    <w:rsid w:val="00CC75FD"/>
    <w:rsid w:val="00CC7E5E"/>
    <w:rsid w:val="00CD0415"/>
    <w:rsid w:val="00CD0790"/>
    <w:rsid w:val="00CD0EBA"/>
    <w:rsid w:val="00CD18F4"/>
    <w:rsid w:val="00CD1AA4"/>
    <w:rsid w:val="00CD257A"/>
    <w:rsid w:val="00CD258E"/>
    <w:rsid w:val="00CD25AD"/>
    <w:rsid w:val="00CD3100"/>
    <w:rsid w:val="00CD3CAC"/>
    <w:rsid w:val="00CD4147"/>
    <w:rsid w:val="00CD47FE"/>
    <w:rsid w:val="00CD4E29"/>
    <w:rsid w:val="00CD5138"/>
    <w:rsid w:val="00CD51BA"/>
    <w:rsid w:val="00CD53D6"/>
    <w:rsid w:val="00CD64A6"/>
    <w:rsid w:val="00CD665E"/>
    <w:rsid w:val="00CD699E"/>
    <w:rsid w:val="00CD7FEF"/>
    <w:rsid w:val="00CE181C"/>
    <w:rsid w:val="00CE1C92"/>
    <w:rsid w:val="00CE1D93"/>
    <w:rsid w:val="00CE1FE0"/>
    <w:rsid w:val="00CE2692"/>
    <w:rsid w:val="00CE270C"/>
    <w:rsid w:val="00CE2716"/>
    <w:rsid w:val="00CE2950"/>
    <w:rsid w:val="00CE4EE3"/>
    <w:rsid w:val="00CE5084"/>
    <w:rsid w:val="00CE5174"/>
    <w:rsid w:val="00CE52E3"/>
    <w:rsid w:val="00CE646F"/>
    <w:rsid w:val="00CE67EE"/>
    <w:rsid w:val="00CE69AF"/>
    <w:rsid w:val="00CE76AD"/>
    <w:rsid w:val="00CE7D49"/>
    <w:rsid w:val="00CF0A1B"/>
    <w:rsid w:val="00CF0D5B"/>
    <w:rsid w:val="00CF1EB9"/>
    <w:rsid w:val="00CF212E"/>
    <w:rsid w:val="00CF2CCB"/>
    <w:rsid w:val="00CF3146"/>
    <w:rsid w:val="00CF36F6"/>
    <w:rsid w:val="00CF3AF9"/>
    <w:rsid w:val="00CF3B3B"/>
    <w:rsid w:val="00CF3F47"/>
    <w:rsid w:val="00CF4698"/>
    <w:rsid w:val="00CF4BD3"/>
    <w:rsid w:val="00CF4CC9"/>
    <w:rsid w:val="00CF4EE9"/>
    <w:rsid w:val="00CF4F2B"/>
    <w:rsid w:val="00CF6438"/>
    <w:rsid w:val="00CF6A8D"/>
    <w:rsid w:val="00CF6B18"/>
    <w:rsid w:val="00CF765E"/>
    <w:rsid w:val="00CF7B85"/>
    <w:rsid w:val="00CF7C34"/>
    <w:rsid w:val="00CF7DBA"/>
    <w:rsid w:val="00D00479"/>
    <w:rsid w:val="00D0053B"/>
    <w:rsid w:val="00D0077D"/>
    <w:rsid w:val="00D0091A"/>
    <w:rsid w:val="00D00EC5"/>
    <w:rsid w:val="00D01180"/>
    <w:rsid w:val="00D012E6"/>
    <w:rsid w:val="00D014DF"/>
    <w:rsid w:val="00D0177D"/>
    <w:rsid w:val="00D0270B"/>
    <w:rsid w:val="00D02753"/>
    <w:rsid w:val="00D02CB8"/>
    <w:rsid w:val="00D032BF"/>
    <w:rsid w:val="00D03454"/>
    <w:rsid w:val="00D03862"/>
    <w:rsid w:val="00D03944"/>
    <w:rsid w:val="00D04040"/>
    <w:rsid w:val="00D04423"/>
    <w:rsid w:val="00D05173"/>
    <w:rsid w:val="00D05287"/>
    <w:rsid w:val="00D05F2E"/>
    <w:rsid w:val="00D067ED"/>
    <w:rsid w:val="00D06B54"/>
    <w:rsid w:val="00D074A8"/>
    <w:rsid w:val="00D07520"/>
    <w:rsid w:val="00D076D2"/>
    <w:rsid w:val="00D07719"/>
    <w:rsid w:val="00D0774E"/>
    <w:rsid w:val="00D07C12"/>
    <w:rsid w:val="00D07CA3"/>
    <w:rsid w:val="00D07E28"/>
    <w:rsid w:val="00D1001A"/>
    <w:rsid w:val="00D10227"/>
    <w:rsid w:val="00D105E0"/>
    <w:rsid w:val="00D1074F"/>
    <w:rsid w:val="00D10C09"/>
    <w:rsid w:val="00D10F6D"/>
    <w:rsid w:val="00D1199F"/>
    <w:rsid w:val="00D11F05"/>
    <w:rsid w:val="00D12376"/>
    <w:rsid w:val="00D12D30"/>
    <w:rsid w:val="00D12FE6"/>
    <w:rsid w:val="00D13B23"/>
    <w:rsid w:val="00D13FA8"/>
    <w:rsid w:val="00D13FBE"/>
    <w:rsid w:val="00D1509C"/>
    <w:rsid w:val="00D15188"/>
    <w:rsid w:val="00D1519E"/>
    <w:rsid w:val="00D1524F"/>
    <w:rsid w:val="00D153A9"/>
    <w:rsid w:val="00D15400"/>
    <w:rsid w:val="00D15F55"/>
    <w:rsid w:val="00D16F66"/>
    <w:rsid w:val="00D173F7"/>
    <w:rsid w:val="00D1745B"/>
    <w:rsid w:val="00D1764D"/>
    <w:rsid w:val="00D20323"/>
    <w:rsid w:val="00D20E45"/>
    <w:rsid w:val="00D2103B"/>
    <w:rsid w:val="00D2130E"/>
    <w:rsid w:val="00D218F0"/>
    <w:rsid w:val="00D21A70"/>
    <w:rsid w:val="00D22177"/>
    <w:rsid w:val="00D2291F"/>
    <w:rsid w:val="00D22BC5"/>
    <w:rsid w:val="00D23670"/>
    <w:rsid w:val="00D2392C"/>
    <w:rsid w:val="00D23F6E"/>
    <w:rsid w:val="00D248DA"/>
    <w:rsid w:val="00D24C41"/>
    <w:rsid w:val="00D24D0B"/>
    <w:rsid w:val="00D253D6"/>
    <w:rsid w:val="00D25B57"/>
    <w:rsid w:val="00D26486"/>
    <w:rsid w:val="00D26BBC"/>
    <w:rsid w:val="00D26D70"/>
    <w:rsid w:val="00D277DC"/>
    <w:rsid w:val="00D27E76"/>
    <w:rsid w:val="00D27FCB"/>
    <w:rsid w:val="00D3023A"/>
    <w:rsid w:val="00D3047F"/>
    <w:rsid w:val="00D31582"/>
    <w:rsid w:val="00D31EAB"/>
    <w:rsid w:val="00D31EE2"/>
    <w:rsid w:val="00D32267"/>
    <w:rsid w:val="00D322CA"/>
    <w:rsid w:val="00D32A7E"/>
    <w:rsid w:val="00D33331"/>
    <w:rsid w:val="00D337DA"/>
    <w:rsid w:val="00D33906"/>
    <w:rsid w:val="00D33F40"/>
    <w:rsid w:val="00D34593"/>
    <w:rsid w:val="00D348C3"/>
    <w:rsid w:val="00D34B14"/>
    <w:rsid w:val="00D34CD7"/>
    <w:rsid w:val="00D35834"/>
    <w:rsid w:val="00D35BA0"/>
    <w:rsid w:val="00D35EF7"/>
    <w:rsid w:val="00D36DAA"/>
    <w:rsid w:val="00D37941"/>
    <w:rsid w:val="00D37D52"/>
    <w:rsid w:val="00D37F63"/>
    <w:rsid w:val="00D4003F"/>
    <w:rsid w:val="00D40B56"/>
    <w:rsid w:val="00D40C3B"/>
    <w:rsid w:val="00D4127F"/>
    <w:rsid w:val="00D41A4B"/>
    <w:rsid w:val="00D420C9"/>
    <w:rsid w:val="00D427C8"/>
    <w:rsid w:val="00D4290E"/>
    <w:rsid w:val="00D42F59"/>
    <w:rsid w:val="00D43CCD"/>
    <w:rsid w:val="00D43DB2"/>
    <w:rsid w:val="00D44570"/>
    <w:rsid w:val="00D449DA"/>
    <w:rsid w:val="00D45659"/>
    <w:rsid w:val="00D45726"/>
    <w:rsid w:val="00D458CA"/>
    <w:rsid w:val="00D45F66"/>
    <w:rsid w:val="00D466A9"/>
    <w:rsid w:val="00D46A19"/>
    <w:rsid w:val="00D46AEC"/>
    <w:rsid w:val="00D50519"/>
    <w:rsid w:val="00D50764"/>
    <w:rsid w:val="00D512B7"/>
    <w:rsid w:val="00D51A7B"/>
    <w:rsid w:val="00D52239"/>
    <w:rsid w:val="00D53257"/>
    <w:rsid w:val="00D53811"/>
    <w:rsid w:val="00D53C0C"/>
    <w:rsid w:val="00D53E43"/>
    <w:rsid w:val="00D542D3"/>
    <w:rsid w:val="00D542E4"/>
    <w:rsid w:val="00D545E5"/>
    <w:rsid w:val="00D55084"/>
    <w:rsid w:val="00D553FE"/>
    <w:rsid w:val="00D55554"/>
    <w:rsid w:val="00D557C9"/>
    <w:rsid w:val="00D557D2"/>
    <w:rsid w:val="00D558DD"/>
    <w:rsid w:val="00D558E8"/>
    <w:rsid w:val="00D55BC5"/>
    <w:rsid w:val="00D56856"/>
    <w:rsid w:val="00D56ED3"/>
    <w:rsid w:val="00D578E1"/>
    <w:rsid w:val="00D57B2D"/>
    <w:rsid w:val="00D603A6"/>
    <w:rsid w:val="00D607C9"/>
    <w:rsid w:val="00D60950"/>
    <w:rsid w:val="00D60C44"/>
    <w:rsid w:val="00D60F77"/>
    <w:rsid w:val="00D613D0"/>
    <w:rsid w:val="00D61ABA"/>
    <w:rsid w:val="00D61FC1"/>
    <w:rsid w:val="00D62043"/>
    <w:rsid w:val="00D621AC"/>
    <w:rsid w:val="00D63097"/>
    <w:rsid w:val="00D632AF"/>
    <w:rsid w:val="00D6337B"/>
    <w:rsid w:val="00D64745"/>
    <w:rsid w:val="00D64CFE"/>
    <w:rsid w:val="00D652DD"/>
    <w:rsid w:val="00D65604"/>
    <w:rsid w:val="00D65B63"/>
    <w:rsid w:val="00D65F3F"/>
    <w:rsid w:val="00D66084"/>
    <w:rsid w:val="00D660B0"/>
    <w:rsid w:val="00D66875"/>
    <w:rsid w:val="00D668A0"/>
    <w:rsid w:val="00D6691A"/>
    <w:rsid w:val="00D66C83"/>
    <w:rsid w:val="00D67045"/>
    <w:rsid w:val="00D671F5"/>
    <w:rsid w:val="00D6788A"/>
    <w:rsid w:val="00D67FB8"/>
    <w:rsid w:val="00D70213"/>
    <w:rsid w:val="00D70F97"/>
    <w:rsid w:val="00D713AD"/>
    <w:rsid w:val="00D71ECA"/>
    <w:rsid w:val="00D72087"/>
    <w:rsid w:val="00D7235A"/>
    <w:rsid w:val="00D7235B"/>
    <w:rsid w:val="00D72473"/>
    <w:rsid w:val="00D726DF"/>
    <w:rsid w:val="00D72AFF"/>
    <w:rsid w:val="00D72CE2"/>
    <w:rsid w:val="00D7345C"/>
    <w:rsid w:val="00D7360A"/>
    <w:rsid w:val="00D73ECC"/>
    <w:rsid w:val="00D7459A"/>
    <w:rsid w:val="00D74ADF"/>
    <w:rsid w:val="00D74B0D"/>
    <w:rsid w:val="00D74F92"/>
    <w:rsid w:val="00D75169"/>
    <w:rsid w:val="00D7516E"/>
    <w:rsid w:val="00D75432"/>
    <w:rsid w:val="00D75F9D"/>
    <w:rsid w:val="00D771A2"/>
    <w:rsid w:val="00D808CB"/>
    <w:rsid w:val="00D80D39"/>
    <w:rsid w:val="00D80D6E"/>
    <w:rsid w:val="00D81CC8"/>
    <w:rsid w:val="00D81D04"/>
    <w:rsid w:val="00D81DBB"/>
    <w:rsid w:val="00D8233B"/>
    <w:rsid w:val="00D82637"/>
    <w:rsid w:val="00D827E3"/>
    <w:rsid w:val="00D8288E"/>
    <w:rsid w:val="00D82CD7"/>
    <w:rsid w:val="00D832D4"/>
    <w:rsid w:val="00D83359"/>
    <w:rsid w:val="00D834D9"/>
    <w:rsid w:val="00D8371B"/>
    <w:rsid w:val="00D83AB9"/>
    <w:rsid w:val="00D841E5"/>
    <w:rsid w:val="00D848EE"/>
    <w:rsid w:val="00D85831"/>
    <w:rsid w:val="00D86D65"/>
    <w:rsid w:val="00D86E42"/>
    <w:rsid w:val="00D87121"/>
    <w:rsid w:val="00D873E1"/>
    <w:rsid w:val="00D87992"/>
    <w:rsid w:val="00D87E1B"/>
    <w:rsid w:val="00D87F8C"/>
    <w:rsid w:val="00D903B5"/>
    <w:rsid w:val="00D90617"/>
    <w:rsid w:val="00D907A5"/>
    <w:rsid w:val="00D90B25"/>
    <w:rsid w:val="00D91269"/>
    <w:rsid w:val="00D91E3C"/>
    <w:rsid w:val="00D921CB"/>
    <w:rsid w:val="00D92EB3"/>
    <w:rsid w:val="00D9310E"/>
    <w:rsid w:val="00D93CCA"/>
    <w:rsid w:val="00D94306"/>
    <w:rsid w:val="00D94654"/>
    <w:rsid w:val="00D9487D"/>
    <w:rsid w:val="00D9490D"/>
    <w:rsid w:val="00D94E77"/>
    <w:rsid w:val="00D95AC1"/>
    <w:rsid w:val="00D97281"/>
    <w:rsid w:val="00D97C02"/>
    <w:rsid w:val="00D97CA3"/>
    <w:rsid w:val="00D97EC2"/>
    <w:rsid w:val="00DA017B"/>
    <w:rsid w:val="00DA07A3"/>
    <w:rsid w:val="00DA083A"/>
    <w:rsid w:val="00DA135A"/>
    <w:rsid w:val="00DA1663"/>
    <w:rsid w:val="00DA1AAC"/>
    <w:rsid w:val="00DA2130"/>
    <w:rsid w:val="00DA243E"/>
    <w:rsid w:val="00DA32DA"/>
    <w:rsid w:val="00DA3461"/>
    <w:rsid w:val="00DA38A6"/>
    <w:rsid w:val="00DA3C25"/>
    <w:rsid w:val="00DA3CB2"/>
    <w:rsid w:val="00DA3E8D"/>
    <w:rsid w:val="00DA401F"/>
    <w:rsid w:val="00DA4046"/>
    <w:rsid w:val="00DA4154"/>
    <w:rsid w:val="00DA4164"/>
    <w:rsid w:val="00DA5359"/>
    <w:rsid w:val="00DA5517"/>
    <w:rsid w:val="00DA572E"/>
    <w:rsid w:val="00DA5D8A"/>
    <w:rsid w:val="00DA5DC2"/>
    <w:rsid w:val="00DA5E12"/>
    <w:rsid w:val="00DA626E"/>
    <w:rsid w:val="00DA6AF4"/>
    <w:rsid w:val="00DA6E49"/>
    <w:rsid w:val="00DA7B0E"/>
    <w:rsid w:val="00DA7F93"/>
    <w:rsid w:val="00DB0668"/>
    <w:rsid w:val="00DB0BB4"/>
    <w:rsid w:val="00DB0E6A"/>
    <w:rsid w:val="00DB107D"/>
    <w:rsid w:val="00DB16C2"/>
    <w:rsid w:val="00DB176B"/>
    <w:rsid w:val="00DB1AA1"/>
    <w:rsid w:val="00DB1EB8"/>
    <w:rsid w:val="00DB2751"/>
    <w:rsid w:val="00DB28FB"/>
    <w:rsid w:val="00DB2AC7"/>
    <w:rsid w:val="00DB3971"/>
    <w:rsid w:val="00DB3D69"/>
    <w:rsid w:val="00DB3D9E"/>
    <w:rsid w:val="00DB3E6E"/>
    <w:rsid w:val="00DB45BE"/>
    <w:rsid w:val="00DB4B6B"/>
    <w:rsid w:val="00DB4E4E"/>
    <w:rsid w:val="00DB51B0"/>
    <w:rsid w:val="00DB596C"/>
    <w:rsid w:val="00DB5B4F"/>
    <w:rsid w:val="00DB6175"/>
    <w:rsid w:val="00DB6363"/>
    <w:rsid w:val="00DB66DC"/>
    <w:rsid w:val="00DB6BB6"/>
    <w:rsid w:val="00DB6BEA"/>
    <w:rsid w:val="00DB79F1"/>
    <w:rsid w:val="00DC0751"/>
    <w:rsid w:val="00DC07A5"/>
    <w:rsid w:val="00DC0ED9"/>
    <w:rsid w:val="00DC13D7"/>
    <w:rsid w:val="00DC14BD"/>
    <w:rsid w:val="00DC1FC7"/>
    <w:rsid w:val="00DC254F"/>
    <w:rsid w:val="00DC26FD"/>
    <w:rsid w:val="00DC36E5"/>
    <w:rsid w:val="00DC4466"/>
    <w:rsid w:val="00DC4E11"/>
    <w:rsid w:val="00DC599F"/>
    <w:rsid w:val="00DC5B85"/>
    <w:rsid w:val="00DC60A0"/>
    <w:rsid w:val="00DC656F"/>
    <w:rsid w:val="00DC6999"/>
    <w:rsid w:val="00DC7019"/>
    <w:rsid w:val="00DC7552"/>
    <w:rsid w:val="00DC7653"/>
    <w:rsid w:val="00DC79A5"/>
    <w:rsid w:val="00DC7C11"/>
    <w:rsid w:val="00DD005F"/>
    <w:rsid w:val="00DD0074"/>
    <w:rsid w:val="00DD00F3"/>
    <w:rsid w:val="00DD0278"/>
    <w:rsid w:val="00DD0363"/>
    <w:rsid w:val="00DD0BF1"/>
    <w:rsid w:val="00DD0D4C"/>
    <w:rsid w:val="00DD111E"/>
    <w:rsid w:val="00DD1192"/>
    <w:rsid w:val="00DD1E3B"/>
    <w:rsid w:val="00DD2E2D"/>
    <w:rsid w:val="00DD2EAA"/>
    <w:rsid w:val="00DD356C"/>
    <w:rsid w:val="00DD3574"/>
    <w:rsid w:val="00DD3A34"/>
    <w:rsid w:val="00DD3AFB"/>
    <w:rsid w:val="00DD3C17"/>
    <w:rsid w:val="00DD4174"/>
    <w:rsid w:val="00DD46EF"/>
    <w:rsid w:val="00DD4A61"/>
    <w:rsid w:val="00DD560E"/>
    <w:rsid w:val="00DD5C36"/>
    <w:rsid w:val="00DD74D1"/>
    <w:rsid w:val="00DD75E0"/>
    <w:rsid w:val="00DD788A"/>
    <w:rsid w:val="00DE01B8"/>
    <w:rsid w:val="00DE03AF"/>
    <w:rsid w:val="00DE0476"/>
    <w:rsid w:val="00DE0694"/>
    <w:rsid w:val="00DE1402"/>
    <w:rsid w:val="00DE1D15"/>
    <w:rsid w:val="00DE1D93"/>
    <w:rsid w:val="00DE1FE2"/>
    <w:rsid w:val="00DE21BF"/>
    <w:rsid w:val="00DE2878"/>
    <w:rsid w:val="00DE308C"/>
    <w:rsid w:val="00DE31F1"/>
    <w:rsid w:val="00DE3B3B"/>
    <w:rsid w:val="00DE402E"/>
    <w:rsid w:val="00DE475E"/>
    <w:rsid w:val="00DE4FE9"/>
    <w:rsid w:val="00DE5445"/>
    <w:rsid w:val="00DE5CFF"/>
    <w:rsid w:val="00DE689F"/>
    <w:rsid w:val="00DE68FC"/>
    <w:rsid w:val="00DE6AAE"/>
    <w:rsid w:val="00DE6C48"/>
    <w:rsid w:val="00DE6C4F"/>
    <w:rsid w:val="00DE6F38"/>
    <w:rsid w:val="00DE7342"/>
    <w:rsid w:val="00DE7DC3"/>
    <w:rsid w:val="00DE7EB7"/>
    <w:rsid w:val="00DE7FCA"/>
    <w:rsid w:val="00DF107B"/>
    <w:rsid w:val="00DF147F"/>
    <w:rsid w:val="00DF1FB6"/>
    <w:rsid w:val="00DF2075"/>
    <w:rsid w:val="00DF2EE3"/>
    <w:rsid w:val="00DF3097"/>
    <w:rsid w:val="00DF3140"/>
    <w:rsid w:val="00DF3158"/>
    <w:rsid w:val="00DF4272"/>
    <w:rsid w:val="00DF496D"/>
    <w:rsid w:val="00DF4EF3"/>
    <w:rsid w:val="00DF5C47"/>
    <w:rsid w:val="00DF61F1"/>
    <w:rsid w:val="00DF6561"/>
    <w:rsid w:val="00DF6DB2"/>
    <w:rsid w:val="00DF7E1B"/>
    <w:rsid w:val="00DF7F17"/>
    <w:rsid w:val="00E00024"/>
    <w:rsid w:val="00E00253"/>
    <w:rsid w:val="00E0032F"/>
    <w:rsid w:val="00E00537"/>
    <w:rsid w:val="00E005BF"/>
    <w:rsid w:val="00E01707"/>
    <w:rsid w:val="00E01F42"/>
    <w:rsid w:val="00E0204A"/>
    <w:rsid w:val="00E0213B"/>
    <w:rsid w:val="00E02B73"/>
    <w:rsid w:val="00E03037"/>
    <w:rsid w:val="00E03255"/>
    <w:rsid w:val="00E03378"/>
    <w:rsid w:val="00E03748"/>
    <w:rsid w:val="00E045BF"/>
    <w:rsid w:val="00E0471B"/>
    <w:rsid w:val="00E04CC9"/>
    <w:rsid w:val="00E04D92"/>
    <w:rsid w:val="00E04E38"/>
    <w:rsid w:val="00E04EDB"/>
    <w:rsid w:val="00E05294"/>
    <w:rsid w:val="00E0529C"/>
    <w:rsid w:val="00E05638"/>
    <w:rsid w:val="00E05C33"/>
    <w:rsid w:val="00E06262"/>
    <w:rsid w:val="00E063DF"/>
    <w:rsid w:val="00E06AE5"/>
    <w:rsid w:val="00E0712B"/>
    <w:rsid w:val="00E073BB"/>
    <w:rsid w:val="00E07506"/>
    <w:rsid w:val="00E0775A"/>
    <w:rsid w:val="00E07801"/>
    <w:rsid w:val="00E07940"/>
    <w:rsid w:val="00E07B40"/>
    <w:rsid w:val="00E10199"/>
    <w:rsid w:val="00E11069"/>
    <w:rsid w:val="00E1113E"/>
    <w:rsid w:val="00E1131F"/>
    <w:rsid w:val="00E11733"/>
    <w:rsid w:val="00E11FEB"/>
    <w:rsid w:val="00E13265"/>
    <w:rsid w:val="00E13AEB"/>
    <w:rsid w:val="00E13CEB"/>
    <w:rsid w:val="00E1401E"/>
    <w:rsid w:val="00E14F6D"/>
    <w:rsid w:val="00E151A7"/>
    <w:rsid w:val="00E15240"/>
    <w:rsid w:val="00E15EE4"/>
    <w:rsid w:val="00E171B6"/>
    <w:rsid w:val="00E172D8"/>
    <w:rsid w:val="00E17803"/>
    <w:rsid w:val="00E17B3B"/>
    <w:rsid w:val="00E17D45"/>
    <w:rsid w:val="00E17EA1"/>
    <w:rsid w:val="00E20033"/>
    <w:rsid w:val="00E20F6B"/>
    <w:rsid w:val="00E21C1F"/>
    <w:rsid w:val="00E21EEA"/>
    <w:rsid w:val="00E22194"/>
    <w:rsid w:val="00E2236B"/>
    <w:rsid w:val="00E224EC"/>
    <w:rsid w:val="00E22655"/>
    <w:rsid w:val="00E235D2"/>
    <w:rsid w:val="00E23AB3"/>
    <w:rsid w:val="00E23C55"/>
    <w:rsid w:val="00E23FE6"/>
    <w:rsid w:val="00E246AE"/>
    <w:rsid w:val="00E24BC2"/>
    <w:rsid w:val="00E24DA7"/>
    <w:rsid w:val="00E25A15"/>
    <w:rsid w:val="00E25AB9"/>
    <w:rsid w:val="00E25D71"/>
    <w:rsid w:val="00E25EF2"/>
    <w:rsid w:val="00E25F0B"/>
    <w:rsid w:val="00E26224"/>
    <w:rsid w:val="00E267AB"/>
    <w:rsid w:val="00E26BE2"/>
    <w:rsid w:val="00E26D00"/>
    <w:rsid w:val="00E2724C"/>
    <w:rsid w:val="00E277F0"/>
    <w:rsid w:val="00E27EC3"/>
    <w:rsid w:val="00E3013B"/>
    <w:rsid w:val="00E310A1"/>
    <w:rsid w:val="00E31229"/>
    <w:rsid w:val="00E3159C"/>
    <w:rsid w:val="00E31868"/>
    <w:rsid w:val="00E3228D"/>
    <w:rsid w:val="00E332AC"/>
    <w:rsid w:val="00E33975"/>
    <w:rsid w:val="00E33F0D"/>
    <w:rsid w:val="00E34163"/>
    <w:rsid w:val="00E34B8D"/>
    <w:rsid w:val="00E354B4"/>
    <w:rsid w:val="00E35A15"/>
    <w:rsid w:val="00E35B09"/>
    <w:rsid w:val="00E363BB"/>
    <w:rsid w:val="00E3647A"/>
    <w:rsid w:val="00E366A5"/>
    <w:rsid w:val="00E36716"/>
    <w:rsid w:val="00E370B4"/>
    <w:rsid w:val="00E37187"/>
    <w:rsid w:val="00E371F3"/>
    <w:rsid w:val="00E40518"/>
    <w:rsid w:val="00E40539"/>
    <w:rsid w:val="00E40B25"/>
    <w:rsid w:val="00E4111C"/>
    <w:rsid w:val="00E413C4"/>
    <w:rsid w:val="00E42445"/>
    <w:rsid w:val="00E4281A"/>
    <w:rsid w:val="00E433D8"/>
    <w:rsid w:val="00E452C0"/>
    <w:rsid w:val="00E4562A"/>
    <w:rsid w:val="00E45A14"/>
    <w:rsid w:val="00E45F8B"/>
    <w:rsid w:val="00E4651B"/>
    <w:rsid w:val="00E467AF"/>
    <w:rsid w:val="00E500C1"/>
    <w:rsid w:val="00E5062C"/>
    <w:rsid w:val="00E51757"/>
    <w:rsid w:val="00E51FC9"/>
    <w:rsid w:val="00E5218A"/>
    <w:rsid w:val="00E523F0"/>
    <w:rsid w:val="00E5260A"/>
    <w:rsid w:val="00E52958"/>
    <w:rsid w:val="00E52B75"/>
    <w:rsid w:val="00E531A9"/>
    <w:rsid w:val="00E531AB"/>
    <w:rsid w:val="00E53C9E"/>
    <w:rsid w:val="00E540F1"/>
    <w:rsid w:val="00E55073"/>
    <w:rsid w:val="00E55693"/>
    <w:rsid w:val="00E565A6"/>
    <w:rsid w:val="00E57279"/>
    <w:rsid w:val="00E57703"/>
    <w:rsid w:val="00E61BF0"/>
    <w:rsid w:val="00E61EDA"/>
    <w:rsid w:val="00E62250"/>
    <w:rsid w:val="00E624CA"/>
    <w:rsid w:val="00E626D1"/>
    <w:rsid w:val="00E6309C"/>
    <w:rsid w:val="00E63307"/>
    <w:rsid w:val="00E63548"/>
    <w:rsid w:val="00E6374C"/>
    <w:rsid w:val="00E6384C"/>
    <w:rsid w:val="00E63C1A"/>
    <w:rsid w:val="00E63D36"/>
    <w:rsid w:val="00E63D50"/>
    <w:rsid w:val="00E64141"/>
    <w:rsid w:val="00E64204"/>
    <w:rsid w:val="00E64772"/>
    <w:rsid w:val="00E64C8B"/>
    <w:rsid w:val="00E64F3C"/>
    <w:rsid w:val="00E650A2"/>
    <w:rsid w:val="00E653EC"/>
    <w:rsid w:val="00E65A49"/>
    <w:rsid w:val="00E65D3C"/>
    <w:rsid w:val="00E66493"/>
    <w:rsid w:val="00E66680"/>
    <w:rsid w:val="00E6698A"/>
    <w:rsid w:val="00E66BA8"/>
    <w:rsid w:val="00E66D2D"/>
    <w:rsid w:val="00E67310"/>
    <w:rsid w:val="00E67654"/>
    <w:rsid w:val="00E67C8A"/>
    <w:rsid w:val="00E67ECE"/>
    <w:rsid w:val="00E70BC1"/>
    <w:rsid w:val="00E70EEA"/>
    <w:rsid w:val="00E71038"/>
    <w:rsid w:val="00E713FE"/>
    <w:rsid w:val="00E71B84"/>
    <w:rsid w:val="00E72024"/>
    <w:rsid w:val="00E72152"/>
    <w:rsid w:val="00E7235D"/>
    <w:rsid w:val="00E72994"/>
    <w:rsid w:val="00E72DBD"/>
    <w:rsid w:val="00E73244"/>
    <w:rsid w:val="00E73C9C"/>
    <w:rsid w:val="00E73CE4"/>
    <w:rsid w:val="00E73FB6"/>
    <w:rsid w:val="00E7491A"/>
    <w:rsid w:val="00E74BBF"/>
    <w:rsid w:val="00E759EC"/>
    <w:rsid w:val="00E75E27"/>
    <w:rsid w:val="00E764F4"/>
    <w:rsid w:val="00E7706D"/>
    <w:rsid w:val="00E7754E"/>
    <w:rsid w:val="00E77C27"/>
    <w:rsid w:val="00E77E27"/>
    <w:rsid w:val="00E77FD8"/>
    <w:rsid w:val="00E80310"/>
    <w:rsid w:val="00E80D3E"/>
    <w:rsid w:val="00E80E68"/>
    <w:rsid w:val="00E81A5E"/>
    <w:rsid w:val="00E82F69"/>
    <w:rsid w:val="00E83819"/>
    <w:rsid w:val="00E83A92"/>
    <w:rsid w:val="00E83D17"/>
    <w:rsid w:val="00E83EF0"/>
    <w:rsid w:val="00E8439C"/>
    <w:rsid w:val="00E847C6"/>
    <w:rsid w:val="00E85052"/>
    <w:rsid w:val="00E850BF"/>
    <w:rsid w:val="00E8611B"/>
    <w:rsid w:val="00E86296"/>
    <w:rsid w:val="00E86C4D"/>
    <w:rsid w:val="00E86CDA"/>
    <w:rsid w:val="00E86CDF"/>
    <w:rsid w:val="00E87239"/>
    <w:rsid w:val="00E902CD"/>
    <w:rsid w:val="00E908CF"/>
    <w:rsid w:val="00E9177E"/>
    <w:rsid w:val="00E91E33"/>
    <w:rsid w:val="00E9281C"/>
    <w:rsid w:val="00E93157"/>
    <w:rsid w:val="00E9326F"/>
    <w:rsid w:val="00E93855"/>
    <w:rsid w:val="00E93A2C"/>
    <w:rsid w:val="00E943CA"/>
    <w:rsid w:val="00E943F0"/>
    <w:rsid w:val="00E949EC"/>
    <w:rsid w:val="00E94F99"/>
    <w:rsid w:val="00E958E4"/>
    <w:rsid w:val="00E95D27"/>
    <w:rsid w:val="00E95E2C"/>
    <w:rsid w:val="00E9603B"/>
    <w:rsid w:val="00E9628A"/>
    <w:rsid w:val="00E96A6B"/>
    <w:rsid w:val="00E96CBF"/>
    <w:rsid w:val="00E979DC"/>
    <w:rsid w:val="00E97B76"/>
    <w:rsid w:val="00EA04D1"/>
    <w:rsid w:val="00EA0590"/>
    <w:rsid w:val="00EA092F"/>
    <w:rsid w:val="00EA15F5"/>
    <w:rsid w:val="00EA21B0"/>
    <w:rsid w:val="00EA2397"/>
    <w:rsid w:val="00EA2D35"/>
    <w:rsid w:val="00EA301E"/>
    <w:rsid w:val="00EA37FF"/>
    <w:rsid w:val="00EA3DF1"/>
    <w:rsid w:val="00EA3E5B"/>
    <w:rsid w:val="00EA4410"/>
    <w:rsid w:val="00EA47E8"/>
    <w:rsid w:val="00EA4C06"/>
    <w:rsid w:val="00EA4CB1"/>
    <w:rsid w:val="00EA4E3E"/>
    <w:rsid w:val="00EA5482"/>
    <w:rsid w:val="00EA5530"/>
    <w:rsid w:val="00EA5651"/>
    <w:rsid w:val="00EA6008"/>
    <w:rsid w:val="00EA6A9F"/>
    <w:rsid w:val="00EA7773"/>
    <w:rsid w:val="00EB006E"/>
    <w:rsid w:val="00EB05ED"/>
    <w:rsid w:val="00EB0B93"/>
    <w:rsid w:val="00EB0BD7"/>
    <w:rsid w:val="00EB12A5"/>
    <w:rsid w:val="00EB191A"/>
    <w:rsid w:val="00EB2314"/>
    <w:rsid w:val="00EB2435"/>
    <w:rsid w:val="00EB282B"/>
    <w:rsid w:val="00EB2F7D"/>
    <w:rsid w:val="00EB3046"/>
    <w:rsid w:val="00EB367A"/>
    <w:rsid w:val="00EB399C"/>
    <w:rsid w:val="00EB3D45"/>
    <w:rsid w:val="00EB482B"/>
    <w:rsid w:val="00EB53C8"/>
    <w:rsid w:val="00EB5AF2"/>
    <w:rsid w:val="00EB6339"/>
    <w:rsid w:val="00EB6E96"/>
    <w:rsid w:val="00EB71E6"/>
    <w:rsid w:val="00EB768E"/>
    <w:rsid w:val="00EB7726"/>
    <w:rsid w:val="00EC093F"/>
    <w:rsid w:val="00EC0D57"/>
    <w:rsid w:val="00EC15C3"/>
    <w:rsid w:val="00EC2197"/>
    <w:rsid w:val="00EC23DE"/>
    <w:rsid w:val="00EC260A"/>
    <w:rsid w:val="00EC2612"/>
    <w:rsid w:val="00EC3867"/>
    <w:rsid w:val="00EC3CFA"/>
    <w:rsid w:val="00EC3D10"/>
    <w:rsid w:val="00EC456E"/>
    <w:rsid w:val="00EC50AB"/>
    <w:rsid w:val="00EC5576"/>
    <w:rsid w:val="00EC60AF"/>
    <w:rsid w:val="00EC67D6"/>
    <w:rsid w:val="00EC727A"/>
    <w:rsid w:val="00EC7AD0"/>
    <w:rsid w:val="00ED072C"/>
    <w:rsid w:val="00ED1049"/>
    <w:rsid w:val="00ED18A6"/>
    <w:rsid w:val="00ED1CF4"/>
    <w:rsid w:val="00ED1D3B"/>
    <w:rsid w:val="00ED233F"/>
    <w:rsid w:val="00ED268D"/>
    <w:rsid w:val="00ED26A9"/>
    <w:rsid w:val="00ED3033"/>
    <w:rsid w:val="00ED3A13"/>
    <w:rsid w:val="00ED3A17"/>
    <w:rsid w:val="00ED451D"/>
    <w:rsid w:val="00ED4CC7"/>
    <w:rsid w:val="00ED5106"/>
    <w:rsid w:val="00ED5AF4"/>
    <w:rsid w:val="00ED5EEC"/>
    <w:rsid w:val="00ED5F1A"/>
    <w:rsid w:val="00ED6A44"/>
    <w:rsid w:val="00ED6F51"/>
    <w:rsid w:val="00ED7178"/>
    <w:rsid w:val="00ED7208"/>
    <w:rsid w:val="00ED75F5"/>
    <w:rsid w:val="00ED7CA5"/>
    <w:rsid w:val="00ED7E3D"/>
    <w:rsid w:val="00EE0823"/>
    <w:rsid w:val="00EE0BCB"/>
    <w:rsid w:val="00EE0F98"/>
    <w:rsid w:val="00EE1535"/>
    <w:rsid w:val="00EE1628"/>
    <w:rsid w:val="00EE1786"/>
    <w:rsid w:val="00EE1A74"/>
    <w:rsid w:val="00EE1B66"/>
    <w:rsid w:val="00EE1D40"/>
    <w:rsid w:val="00EE20F3"/>
    <w:rsid w:val="00EE2833"/>
    <w:rsid w:val="00EE2C65"/>
    <w:rsid w:val="00EE2E4A"/>
    <w:rsid w:val="00EE2E5D"/>
    <w:rsid w:val="00EE3081"/>
    <w:rsid w:val="00EE3364"/>
    <w:rsid w:val="00EE39F1"/>
    <w:rsid w:val="00EE3D54"/>
    <w:rsid w:val="00EE4805"/>
    <w:rsid w:val="00EE4819"/>
    <w:rsid w:val="00EE4A77"/>
    <w:rsid w:val="00EE4B13"/>
    <w:rsid w:val="00EE4C46"/>
    <w:rsid w:val="00EE4CE9"/>
    <w:rsid w:val="00EE5E7A"/>
    <w:rsid w:val="00EE5FDB"/>
    <w:rsid w:val="00EE61E0"/>
    <w:rsid w:val="00EE62A6"/>
    <w:rsid w:val="00EE6EA3"/>
    <w:rsid w:val="00EE7166"/>
    <w:rsid w:val="00EE73EA"/>
    <w:rsid w:val="00EE758B"/>
    <w:rsid w:val="00EE790F"/>
    <w:rsid w:val="00EE7D0A"/>
    <w:rsid w:val="00EE7DA9"/>
    <w:rsid w:val="00EF033B"/>
    <w:rsid w:val="00EF139D"/>
    <w:rsid w:val="00EF278E"/>
    <w:rsid w:val="00EF2846"/>
    <w:rsid w:val="00EF295D"/>
    <w:rsid w:val="00EF2ABC"/>
    <w:rsid w:val="00EF3A1D"/>
    <w:rsid w:val="00EF40E0"/>
    <w:rsid w:val="00EF47E3"/>
    <w:rsid w:val="00EF57B1"/>
    <w:rsid w:val="00EF60E8"/>
    <w:rsid w:val="00EF61FC"/>
    <w:rsid w:val="00EF769B"/>
    <w:rsid w:val="00EF7E24"/>
    <w:rsid w:val="00F01271"/>
    <w:rsid w:val="00F016CA"/>
    <w:rsid w:val="00F01768"/>
    <w:rsid w:val="00F01E63"/>
    <w:rsid w:val="00F02087"/>
    <w:rsid w:val="00F02449"/>
    <w:rsid w:val="00F02949"/>
    <w:rsid w:val="00F02DFB"/>
    <w:rsid w:val="00F02F21"/>
    <w:rsid w:val="00F0318C"/>
    <w:rsid w:val="00F03371"/>
    <w:rsid w:val="00F0434E"/>
    <w:rsid w:val="00F04765"/>
    <w:rsid w:val="00F04CEB"/>
    <w:rsid w:val="00F056D7"/>
    <w:rsid w:val="00F058EA"/>
    <w:rsid w:val="00F059D0"/>
    <w:rsid w:val="00F060F6"/>
    <w:rsid w:val="00F06D0E"/>
    <w:rsid w:val="00F071F3"/>
    <w:rsid w:val="00F07F63"/>
    <w:rsid w:val="00F10462"/>
    <w:rsid w:val="00F10B97"/>
    <w:rsid w:val="00F10DA4"/>
    <w:rsid w:val="00F114F6"/>
    <w:rsid w:val="00F1168B"/>
    <w:rsid w:val="00F11C7B"/>
    <w:rsid w:val="00F12812"/>
    <w:rsid w:val="00F12B32"/>
    <w:rsid w:val="00F12B96"/>
    <w:rsid w:val="00F13892"/>
    <w:rsid w:val="00F150C1"/>
    <w:rsid w:val="00F15323"/>
    <w:rsid w:val="00F15D2D"/>
    <w:rsid w:val="00F15FEF"/>
    <w:rsid w:val="00F161E2"/>
    <w:rsid w:val="00F166EC"/>
    <w:rsid w:val="00F16700"/>
    <w:rsid w:val="00F1726F"/>
    <w:rsid w:val="00F17690"/>
    <w:rsid w:val="00F200D8"/>
    <w:rsid w:val="00F2023A"/>
    <w:rsid w:val="00F208F0"/>
    <w:rsid w:val="00F213D1"/>
    <w:rsid w:val="00F216D4"/>
    <w:rsid w:val="00F217C5"/>
    <w:rsid w:val="00F2361D"/>
    <w:rsid w:val="00F23A28"/>
    <w:rsid w:val="00F23AE1"/>
    <w:rsid w:val="00F23FD6"/>
    <w:rsid w:val="00F2401E"/>
    <w:rsid w:val="00F24EEB"/>
    <w:rsid w:val="00F24FAB"/>
    <w:rsid w:val="00F250AA"/>
    <w:rsid w:val="00F2632A"/>
    <w:rsid w:val="00F26498"/>
    <w:rsid w:val="00F2666B"/>
    <w:rsid w:val="00F26706"/>
    <w:rsid w:val="00F26962"/>
    <w:rsid w:val="00F26DEE"/>
    <w:rsid w:val="00F27268"/>
    <w:rsid w:val="00F2757E"/>
    <w:rsid w:val="00F275B1"/>
    <w:rsid w:val="00F27C22"/>
    <w:rsid w:val="00F27F50"/>
    <w:rsid w:val="00F300CD"/>
    <w:rsid w:val="00F3012B"/>
    <w:rsid w:val="00F30180"/>
    <w:rsid w:val="00F309C4"/>
    <w:rsid w:val="00F30CB7"/>
    <w:rsid w:val="00F30F47"/>
    <w:rsid w:val="00F310B7"/>
    <w:rsid w:val="00F314AA"/>
    <w:rsid w:val="00F315A6"/>
    <w:rsid w:val="00F315F3"/>
    <w:rsid w:val="00F3187F"/>
    <w:rsid w:val="00F31AD9"/>
    <w:rsid w:val="00F31EB8"/>
    <w:rsid w:val="00F31EDA"/>
    <w:rsid w:val="00F32095"/>
    <w:rsid w:val="00F32421"/>
    <w:rsid w:val="00F32493"/>
    <w:rsid w:val="00F3251C"/>
    <w:rsid w:val="00F32814"/>
    <w:rsid w:val="00F32A42"/>
    <w:rsid w:val="00F3338B"/>
    <w:rsid w:val="00F335F9"/>
    <w:rsid w:val="00F337F3"/>
    <w:rsid w:val="00F33E07"/>
    <w:rsid w:val="00F341E9"/>
    <w:rsid w:val="00F34D7C"/>
    <w:rsid w:val="00F35839"/>
    <w:rsid w:val="00F36223"/>
    <w:rsid w:val="00F363A9"/>
    <w:rsid w:val="00F3649C"/>
    <w:rsid w:val="00F36684"/>
    <w:rsid w:val="00F3682D"/>
    <w:rsid w:val="00F36851"/>
    <w:rsid w:val="00F36BAD"/>
    <w:rsid w:val="00F36DA6"/>
    <w:rsid w:val="00F3720B"/>
    <w:rsid w:val="00F37733"/>
    <w:rsid w:val="00F400BF"/>
    <w:rsid w:val="00F40C84"/>
    <w:rsid w:val="00F41002"/>
    <w:rsid w:val="00F41140"/>
    <w:rsid w:val="00F41B4F"/>
    <w:rsid w:val="00F41F0B"/>
    <w:rsid w:val="00F426BA"/>
    <w:rsid w:val="00F42E7E"/>
    <w:rsid w:val="00F4319C"/>
    <w:rsid w:val="00F4321D"/>
    <w:rsid w:val="00F433D1"/>
    <w:rsid w:val="00F43A06"/>
    <w:rsid w:val="00F43DE9"/>
    <w:rsid w:val="00F440F9"/>
    <w:rsid w:val="00F446A1"/>
    <w:rsid w:val="00F4480D"/>
    <w:rsid w:val="00F448AF"/>
    <w:rsid w:val="00F449F5"/>
    <w:rsid w:val="00F44AEF"/>
    <w:rsid w:val="00F44F90"/>
    <w:rsid w:val="00F452C6"/>
    <w:rsid w:val="00F4559F"/>
    <w:rsid w:val="00F46440"/>
    <w:rsid w:val="00F469C1"/>
    <w:rsid w:val="00F46BDB"/>
    <w:rsid w:val="00F47C49"/>
    <w:rsid w:val="00F501F0"/>
    <w:rsid w:val="00F510B1"/>
    <w:rsid w:val="00F511A1"/>
    <w:rsid w:val="00F51607"/>
    <w:rsid w:val="00F51B11"/>
    <w:rsid w:val="00F51D39"/>
    <w:rsid w:val="00F51E45"/>
    <w:rsid w:val="00F52662"/>
    <w:rsid w:val="00F5313F"/>
    <w:rsid w:val="00F53394"/>
    <w:rsid w:val="00F5339C"/>
    <w:rsid w:val="00F53BE8"/>
    <w:rsid w:val="00F54479"/>
    <w:rsid w:val="00F549A9"/>
    <w:rsid w:val="00F54C91"/>
    <w:rsid w:val="00F553CB"/>
    <w:rsid w:val="00F55852"/>
    <w:rsid w:val="00F55DF1"/>
    <w:rsid w:val="00F55E47"/>
    <w:rsid w:val="00F56410"/>
    <w:rsid w:val="00F57501"/>
    <w:rsid w:val="00F57787"/>
    <w:rsid w:val="00F57C70"/>
    <w:rsid w:val="00F60230"/>
    <w:rsid w:val="00F6054D"/>
    <w:rsid w:val="00F60B13"/>
    <w:rsid w:val="00F613D4"/>
    <w:rsid w:val="00F61693"/>
    <w:rsid w:val="00F61B65"/>
    <w:rsid w:val="00F62506"/>
    <w:rsid w:val="00F625A2"/>
    <w:rsid w:val="00F629FA"/>
    <w:rsid w:val="00F62E8E"/>
    <w:rsid w:val="00F62F5E"/>
    <w:rsid w:val="00F6360D"/>
    <w:rsid w:val="00F6380E"/>
    <w:rsid w:val="00F639C0"/>
    <w:rsid w:val="00F63D8D"/>
    <w:rsid w:val="00F64325"/>
    <w:rsid w:val="00F6450C"/>
    <w:rsid w:val="00F64633"/>
    <w:rsid w:val="00F64782"/>
    <w:rsid w:val="00F64E3F"/>
    <w:rsid w:val="00F6541D"/>
    <w:rsid w:val="00F65F5B"/>
    <w:rsid w:val="00F660A3"/>
    <w:rsid w:val="00F668D6"/>
    <w:rsid w:val="00F66A84"/>
    <w:rsid w:val="00F6724F"/>
    <w:rsid w:val="00F673D3"/>
    <w:rsid w:val="00F676AB"/>
    <w:rsid w:val="00F67848"/>
    <w:rsid w:val="00F67B41"/>
    <w:rsid w:val="00F703D5"/>
    <w:rsid w:val="00F705E4"/>
    <w:rsid w:val="00F70F7E"/>
    <w:rsid w:val="00F7101C"/>
    <w:rsid w:val="00F710FE"/>
    <w:rsid w:val="00F7124C"/>
    <w:rsid w:val="00F716EB"/>
    <w:rsid w:val="00F71918"/>
    <w:rsid w:val="00F71923"/>
    <w:rsid w:val="00F71AF9"/>
    <w:rsid w:val="00F71F55"/>
    <w:rsid w:val="00F72749"/>
    <w:rsid w:val="00F72E5A"/>
    <w:rsid w:val="00F737CA"/>
    <w:rsid w:val="00F739AD"/>
    <w:rsid w:val="00F73D7D"/>
    <w:rsid w:val="00F74BD3"/>
    <w:rsid w:val="00F74C6C"/>
    <w:rsid w:val="00F74CE0"/>
    <w:rsid w:val="00F74F99"/>
    <w:rsid w:val="00F757B8"/>
    <w:rsid w:val="00F75B24"/>
    <w:rsid w:val="00F75DC4"/>
    <w:rsid w:val="00F764BF"/>
    <w:rsid w:val="00F774C7"/>
    <w:rsid w:val="00F7757C"/>
    <w:rsid w:val="00F776DC"/>
    <w:rsid w:val="00F77D4B"/>
    <w:rsid w:val="00F80883"/>
    <w:rsid w:val="00F817A7"/>
    <w:rsid w:val="00F81CF9"/>
    <w:rsid w:val="00F82AC7"/>
    <w:rsid w:val="00F82C41"/>
    <w:rsid w:val="00F83264"/>
    <w:rsid w:val="00F83DF1"/>
    <w:rsid w:val="00F83EB6"/>
    <w:rsid w:val="00F83EBD"/>
    <w:rsid w:val="00F8402B"/>
    <w:rsid w:val="00F84568"/>
    <w:rsid w:val="00F84B36"/>
    <w:rsid w:val="00F861AA"/>
    <w:rsid w:val="00F86410"/>
    <w:rsid w:val="00F864E3"/>
    <w:rsid w:val="00F8684F"/>
    <w:rsid w:val="00F87377"/>
    <w:rsid w:val="00F8795E"/>
    <w:rsid w:val="00F90429"/>
    <w:rsid w:val="00F90FE1"/>
    <w:rsid w:val="00F91B5A"/>
    <w:rsid w:val="00F920EA"/>
    <w:rsid w:val="00F92776"/>
    <w:rsid w:val="00F92881"/>
    <w:rsid w:val="00F9291C"/>
    <w:rsid w:val="00F92923"/>
    <w:rsid w:val="00F92A36"/>
    <w:rsid w:val="00F92AD1"/>
    <w:rsid w:val="00F92B0F"/>
    <w:rsid w:val="00F92B46"/>
    <w:rsid w:val="00F92E13"/>
    <w:rsid w:val="00F93E4E"/>
    <w:rsid w:val="00F93F82"/>
    <w:rsid w:val="00F94886"/>
    <w:rsid w:val="00F94C00"/>
    <w:rsid w:val="00F94C86"/>
    <w:rsid w:val="00F95039"/>
    <w:rsid w:val="00F958A3"/>
    <w:rsid w:val="00F95EBE"/>
    <w:rsid w:val="00F967B7"/>
    <w:rsid w:val="00F969E8"/>
    <w:rsid w:val="00F96ADD"/>
    <w:rsid w:val="00F96D20"/>
    <w:rsid w:val="00F96E84"/>
    <w:rsid w:val="00F96EB8"/>
    <w:rsid w:val="00F97319"/>
    <w:rsid w:val="00F9734F"/>
    <w:rsid w:val="00F977C6"/>
    <w:rsid w:val="00FA0104"/>
    <w:rsid w:val="00FA019D"/>
    <w:rsid w:val="00FA029D"/>
    <w:rsid w:val="00FA0470"/>
    <w:rsid w:val="00FA0793"/>
    <w:rsid w:val="00FA1AB6"/>
    <w:rsid w:val="00FA2725"/>
    <w:rsid w:val="00FA2E60"/>
    <w:rsid w:val="00FA3F94"/>
    <w:rsid w:val="00FA429E"/>
    <w:rsid w:val="00FA43E6"/>
    <w:rsid w:val="00FA4633"/>
    <w:rsid w:val="00FA4EAA"/>
    <w:rsid w:val="00FA4F19"/>
    <w:rsid w:val="00FA55FE"/>
    <w:rsid w:val="00FA56A5"/>
    <w:rsid w:val="00FA5722"/>
    <w:rsid w:val="00FA59BB"/>
    <w:rsid w:val="00FA5B5C"/>
    <w:rsid w:val="00FA5C09"/>
    <w:rsid w:val="00FA5D9A"/>
    <w:rsid w:val="00FA6482"/>
    <w:rsid w:val="00FA6B36"/>
    <w:rsid w:val="00FA7088"/>
    <w:rsid w:val="00FA7112"/>
    <w:rsid w:val="00FA75C0"/>
    <w:rsid w:val="00FA7641"/>
    <w:rsid w:val="00FA7EB7"/>
    <w:rsid w:val="00FB0F3B"/>
    <w:rsid w:val="00FB0FA1"/>
    <w:rsid w:val="00FB1866"/>
    <w:rsid w:val="00FB1D6E"/>
    <w:rsid w:val="00FB2087"/>
    <w:rsid w:val="00FB21E5"/>
    <w:rsid w:val="00FB22E3"/>
    <w:rsid w:val="00FB2AB6"/>
    <w:rsid w:val="00FB301D"/>
    <w:rsid w:val="00FB324A"/>
    <w:rsid w:val="00FB3AD5"/>
    <w:rsid w:val="00FB3AF4"/>
    <w:rsid w:val="00FB3CB9"/>
    <w:rsid w:val="00FB5026"/>
    <w:rsid w:val="00FB5044"/>
    <w:rsid w:val="00FB5318"/>
    <w:rsid w:val="00FB5342"/>
    <w:rsid w:val="00FB56A0"/>
    <w:rsid w:val="00FB5DB2"/>
    <w:rsid w:val="00FB6312"/>
    <w:rsid w:val="00FB681B"/>
    <w:rsid w:val="00FB789A"/>
    <w:rsid w:val="00FB7C65"/>
    <w:rsid w:val="00FC03D5"/>
    <w:rsid w:val="00FC0829"/>
    <w:rsid w:val="00FC09B2"/>
    <w:rsid w:val="00FC14D0"/>
    <w:rsid w:val="00FC16B4"/>
    <w:rsid w:val="00FC173C"/>
    <w:rsid w:val="00FC19C1"/>
    <w:rsid w:val="00FC2594"/>
    <w:rsid w:val="00FC286C"/>
    <w:rsid w:val="00FC28FE"/>
    <w:rsid w:val="00FC2D65"/>
    <w:rsid w:val="00FC2F6F"/>
    <w:rsid w:val="00FC366D"/>
    <w:rsid w:val="00FC3B0D"/>
    <w:rsid w:val="00FC3F13"/>
    <w:rsid w:val="00FC3FAA"/>
    <w:rsid w:val="00FC409D"/>
    <w:rsid w:val="00FC47A7"/>
    <w:rsid w:val="00FC4A23"/>
    <w:rsid w:val="00FC4C43"/>
    <w:rsid w:val="00FC4F67"/>
    <w:rsid w:val="00FC57F5"/>
    <w:rsid w:val="00FC59EA"/>
    <w:rsid w:val="00FC6097"/>
    <w:rsid w:val="00FC60B7"/>
    <w:rsid w:val="00FC65F7"/>
    <w:rsid w:val="00FC67BD"/>
    <w:rsid w:val="00FC684C"/>
    <w:rsid w:val="00FC690B"/>
    <w:rsid w:val="00FC6A08"/>
    <w:rsid w:val="00FC7377"/>
    <w:rsid w:val="00FC73FE"/>
    <w:rsid w:val="00FC7565"/>
    <w:rsid w:val="00FD1FED"/>
    <w:rsid w:val="00FD2477"/>
    <w:rsid w:val="00FD2647"/>
    <w:rsid w:val="00FD2793"/>
    <w:rsid w:val="00FD2842"/>
    <w:rsid w:val="00FD2C0E"/>
    <w:rsid w:val="00FD3972"/>
    <w:rsid w:val="00FD3B06"/>
    <w:rsid w:val="00FD3C3C"/>
    <w:rsid w:val="00FD47B4"/>
    <w:rsid w:val="00FD55FA"/>
    <w:rsid w:val="00FD5C0F"/>
    <w:rsid w:val="00FD5F8F"/>
    <w:rsid w:val="00FD6172"/>
    <w:rsid w:val="00FD6B74"/>
    <w:rsid w:val="00FD6BB4"/>
    <w:rsid w:val="00FD7164"/>
    <w:rsid w:val="00FD72B7"/>
    <w:rsid w:val="00FD7966"/>
    <w:rsid w:val="00FD7BB7"/>
    <w:rsid w:val="00FE10BA"/>
    <w:rsid w:val="00FE1806"/>
    <w:rsid w:val="00FE2110"/>
    <w:rsid w:val="00FE21B4"/>
    <w:rsid w:val="00FE2430"/>
    <w:rsid w:val="00FE2485"/>
    <w:rsid w:val="00FE3358"/>
    <w:rsid w:val="00FE481A"/>
    <w:rsid w:val="00FE66BC"/>
    <w:rsid w:val="00FE6863"/>
    <w:rsid w:val="00FE6B8E"/>
    <w:rsid w:val="00FE6FAC"/>
    <w:rsid w:val="00FE6FD8"/>
    <w:rsid w:val="00FF0202"/>
    <w:rsid w:val="00FF0334"/>
    <w:rsid w:val="00FF12DF"/>
    <w:rsid w:val="00FF193B"/>
    <w:rsid w:val="00FF2098"/>
    <w:rsid w:val="00FF2588"/>
    <w:rsid w:val="00FF4062"/>
    <w:rsid w:val="00FF428A"/>
    <w:rsid w:val="00FF42FA"/>
    <w:rsid w:val="00FF44A5"/>
    <w:rsid w:val="00FF4828"/>
    <w:rsid w:val="00FF4E22"/>
    <w:rsid w:val="00FF50D9"/>
    <w:rsid w:val="00FF5229"/>
    <w:rsid w:val="00FF5FF9"/>
    <w:rsid w:val="00FF63D0"/>
    <w:rsid w:val="00FF679C"/>
    <w:rsid w:val="00FF6B1C"/>
    <w:rsid w:val="00FF7212"/>
    <w:rsid w:val="00FF7C49"/>
    <w:rsid w:val="0534929D"/>
    <w:rsid w:val="05A8445B"/>
    <w:rsid w:val="08E99680"/>
    <w:rsid w:val="0DC0E63D"/>
    <w:rsid w:val="0E0A1A09"/>
    <w:rsid w:val="105AFFDC"/>
    <w:rsid w:val="111EB337"/>
    <w:rsid w:val="11EA1256"/>
    <w:rsid w:val="124B75C7"/>
    <w:rsid w:val="12EC19BF"/>
    <w:rsid w:val="149D1D12"/>
    <w:rsid w:val="173C8249"/>
    <w:rsid w:val="1822260C"/>
    <w:rsid w:val="1EBB5A31"/>
    <w:rsid w:val="21682BED"/>
    <w:rsid w:val="229B8436"/>
    <w:rsid w:val="25A7D74B"/>
    <w:rsid w:val="287C4B6F"/>
    <w:rsid w:val="293235B7"/>
    <w:rsid w:val="2A4450A9"/>
    <w:rsid w:val="2D68FB8E"/>
    <w:rsid w:val="2F3F09F9"/>
    <w:rsid w:val="2FFE4CAF"/>
    <w:rsid w:val="32ABAB6F"/>
    <w:rsid w:val="364F8B7C"/>
    <w:rsid w:val="399FD1FA"/>
    <w:rsid w:val="3AD41608"/>
    <w:rsid w:val="3E192302"/>
    <w:rsid w:val="4422BAC5"/>
    <w:rsid w:val="495BA6CB"/>
    <w:rsid w:val="4BDC2FF7"/>
    <w:rsid w:val="4E649846"/>
    <w:rsid w:val="4FDA257B"/>
    <w:rsid w:val="5292AA95"/>
    <w:rsid w:val="54D37452"/>
    <w:rsid w:val="59AB0AB9"/>
    <w:rsid w:val="5BAD4068"/>
    <w:rsid w:val="61F35976"/>
    <w:rsid w:val="6B058460"/>
    <w:rsid w:val="6DFF0AFF"/>
    <w:rsid w:val="6EF2BF70"/>
    <w:rsid w:val="705C7608"/>
    <w:rsid w:val="71FE463E"/>
    <w:rsid w:val="7283AD37"/>
    <w:rsid w:val="732DE719"/>
    <w:rsid w:val="741F7D98"/>
    <w:rsid w:val="75689180"/>
    <w:rsid w:val="7835B194"/>
    <w:rsid w:val="7BE26334"/>
    <w:rsid w:val="7F8D28B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04E3250"/>
  <w15:chartTrackingRefBased/>
  <w15:docId w15:val="{6A4A47CA-8A77-47E9-8A78-401999ABE3C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AU" w:eastAsia="en-US" w:bidi="ar-SA"/>
        <w14:ligatures w14:val="standardContextual"/>
      </w:rPr>
    </w:rPrDefault>
    <w:pPrDefault/>
  </w:docDefaults>
  <w:latentStyles w:defLockedState="0" w:defUIPriority="99" w:defSemiHidden="0" w:defUnhideWhenUsed="0" w:defQFormat="0" w:count="376">
    <w:lsdException w:name="Normal" w:uiPriority="1" w:qFormat="1"/>
    <w:lsdException w:name="heading 1" w:uiPriority="1"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426158"/>
    <w:pPr>
      <w:widowControl w:val="0"/>
      <w:spacing w:after="120"/>
    </w:pPr>
    <w:rPr>
      <w:rFonts w:ascii="Karla" w:eastAsia="Karla" w:hAnsi="Karla" w:cs="Karla"/>
      <w:color w:val="3E3E3E" w:themeColor="accent6"/>
      <w:kern w:val="0"/>
      <w:sz w:val="20"/>
      <w:szCs w:val="22"/>
      <w14:ligatures w14:val="none"/>
    </w:rPr>
  </w:style>
  <w:style w:type="paragraph" w:styleId="Heading1">
    <w:name w:val="heading 1"/>
    <w:basedOn w:val="NormalBullets"/>
    <w:link w:val="Heading1Char"/>
    <w:uiPriority w:val="1"/>
    <w:qFormat/>
    <w:rsid w:val="002D708A"/>
    <w:pPr>
      <w:numPr>
        <w:numId w:val="0"/>
      </w:numPr>
      <w:spacing w:after="0" w:line="1000" w:lineRule="exact"/>
      <w:outlineLvl w:val="0"/>
    </w:pPr>
    <w:rPr>
      <w:rFonts w:cs="Calibri (Body)"/>
      <w:b/>
      <w:bCs/>
      <w:noProof/>
      <w:color w:val="032C4F" w:themeColor="text1"/>
      <w:spacing w:val="-10"/>
      <w:sz w:val="36"/>
      <w:szCs w:val="96"/>
    </w:rPr>
  </w:style>
  <w:style w:type="paragraph" w:styleId="Heading2">
    <w:name w:val="heading 2"/>
    <w:basedOn w:val="Heading1"/>
    <w:next w:val="Normal"/>
    <w:link w:val="Heading2Char"/>
    <w:uiPriority w:val="9"/>
    <w:unhideWhenUsed/>
    <w:qFormat/>
    <w:rsid w:val="008843C7"/>
    <w:pPr>
      <w:spacing w:line="240" w:lineRule="auto"/>
      <w:outlineLvl w:val="1"/>
    </w:pPr>
    <w:rPr>
      <w:spacing w:val="-15"/>
      <w:sz w:val="24"/>
      <w:szCs w:val="48"/>
    </w:rPr>
  </w:style>
  <w:style w:type="paragraph" w:styleId="Heading3">
    <w:name w:val="heading 3"/>
    <w:basedOn w:val="Heading2"/>
    <w:next w:val="Normal"/>
    <w:link w:val="Heading3Char"/>
    <w:uiPriority w:val="9"/>
    <w:unhideWhenUsed/>
    <w:qFormat/>
    <w:rsid w:val="002A29CD"/>
    <w:pPr>
      <w:spacing w:before="240" w:after="120"/>
      <w:outlineLvl w:val="2"/>
    </w:pPr>
    <w:rPr>
      <w:color w:val="379886" w:themeColor="accent2" w:themeShade="BF"/>
      <w:spacing w:val="-20"/>
      <w:szCs w:val="36"/>
    </w:rPr>
  </w:style>
  <w:style w:type="paragraph" w:styleId="Heading4">
    <w:name w:val="heading 4"/>
    <w:basedOn w:val="Heading3"/>
    <w:next w:val="Normal"/>
    <w:link w:val="Heading4Char"/>
    <w:uiPriority w:val="9"/>
    <w:unhideWhenUsed/>
    <w:qFormat/>
    <w:rsid w:val="002A29CD"/>
    <w:pPr>
      <w:outlineLvl w:val="3"/>
    </w:pPr>
    <w:rPr>
      <w:color w:val="auto"/>
      <w:spacing w:val="-10"/>
      <w:szCs w:val="24"/>
    </w:rPr>
  </w:style>
  <w:style w:type="paragraph" w:styleId="Heading5">
    <w:name w:val="heading 5"/>
    <w:basedOn w:val="Normal"/>
    <w:next w:val="Normal"/>
    <w:link w:val="Heading5Char"/>
    <w:uiPriority w:val="9"/>
    <w:unhideWhenUsed/>
    <w:qFormat/>
    <w:rsid w:val="00136E7E"/>
    <w:pPr>
      <w:keepNext/>
      <w:keepLines/>
      <w:spacing w:before="40" w:after="0"/>
      <w:outlineLvl w:val="4"/>
    </w:pPr>
    <w:rPr>
      <w:rFonts w:asciiTheme="majorHAnsi" w:eastAsiaTheme="majorEastAsia" w:hAnsiTheme="majorHAnsi" w:cstheme="majorBidi"/>
      <w:color w:val="016C84" w:themeColor="accent1" w:themeShade="BF"/>
      <w:sz w:val="22"/>
    </w:rPr>
  </w:style>
  <w:style w:type="paragraph" w:styleId="Heading6">
    <w:name w:val="heading 6"/>
    <w:basedOn w:val="Normal"/>
    <w:next w:val="Normal"/>
    <w:link w:val="Heading6Char"/>
    <w:uiPriority w:val="9"/>
    <w:unhideWhenUsed/>
    <w:qFormat/>
    <w:rsid w:val="00E77C27"/>
    <w:pPr>
      <w:keepNext/>
      <w:keepLines/>
      <w:spacing w:before="40" w:after="0"/>
      <w:outlineLvl w:val="5"/>
    </w:pPr>
    <w:rPr>
      <w:rFonts w:asciiTheme="majorHAnsi" w:eastAsiaTheme="majorEastAsia" w:hAnsiTheme="majorHAnsi" w:cstheme="majorBidi"/>
      <w:color w:val="014757" w:themeColor="accent1" w:themeShade="7F"/>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
    <w:rsid w:val="002D708A"/>
    <w:rPr>
      <w:rFonts w:ascii="Karla" w:eastAsia="Karla" w:hAnsi="Karla" w:cs="Calibri (Body)"/>
      <w:b/>
      <w:bCs/>
      <w:noProof/>
      <w:color w:val="032C4F" w:themeColor="text1"/>
      <w:spacing w:val="-10"/>
      <w:kern w:val="0"/>
      <w:sz w:val="36"/>
      <w:szCs w:val="96"/>
      <w14:ligatures w14:val="none"/>
    </w:rPr>
  </w:style>
  <w:style w:type="character" w:customStyle="1" w:styleId="Heading2Char">
    <w:name w:val="Heading 2 Char"/>
    <w:basedOn w:val="DefaultParagraphFont"/>
    <w:link w:val="Heading2"/>
    <w:uiPriority w:val="9"/>
    <w:rsid w:val="008843C7"/>
    <w:rPr>
      <w:rFonts w:ascii="Karla" w:eastAsia="Karla" w:hAnsi="Karla" w:cs="Calibri (Body)"/>
      <w:b/>
      <w:bCs/>
      <w:noProof/>
      <w:color w:val="032C4F" w:themeColor="text1"/>
      <w:spacing w:val="-15"/>
      <w:kern w:val="0"/>
      <w:szCs w:val="48"/>
      <w14:ligatures w14:val="none"/>
    </w:rPr>
  </w:style>
  <w:style w:type="character" w:customStyle="1" w:styleId="Heading3Char">
    <w:name w:val="Heading 3 Char"/>
    <w:basedOn w:val="DefaultParagraphFont"/>
    <w:link w:val="Heading3"/>
    <w:uiPriority w:val="9"/>
    <w:rsid w:val="002A29CD"/>
    <w:rPr>
      <w:rFonts w:ascii="Karla" w:eastAsia="Karla" w:hAnsi="Karla" w:cs="Calibri (Body)"/>
      <w:b/>
      <w:bCs/>
      <w:noProof/>
      <w:color w:val="379886" w:themeColor="accent2" w:themeShade="BF"/>
      <w:spacing w:val="-20"/>
      <w:kern w:val="0"/>
      <w:szCs w:val="36"/>
      <w14:ligatures w14:val="none"/>
    </w:rPr>
  </w:style>
  <w:style w:type="paragraph" w:styleId="BodyText">
    <w:name w:val="Body Text"/>
    <w:basedOn w:val="Normal"/>
    <w:link w:val="BodyTextChar"/>
    <w:uiPriority w:val="1"/>
    <w:qFormat/>
    <w:rsid w:val="00426158"/>
    <w:rPr>
      <w:szCs w:val="20"/>
    </w:rPr>
  </w:style>
  <w:style w:type="character" w:customStyle="1" w:styleId="BodyTextChar">
    <w:name w:val="Body Text Char"/>
    <w:basedOn w:val="DefaultParagraphFont"/>
    <w:link w:val="BodyText"/>
    <w:uiPriority w:val="1"/>
    <w:rsid w:val="00426158"/>
    <w:rPr>
      <w:rFonts w:ascii="Karla" w:eastAsia="Karla" w:hAnsi="Karla" w:cs="Karla"/>
      <w:color w:val="3E3E3E" w:themeColor="accent6"/>
      <w:kern w:val="0"/>
      <w:sz w:val="20"/>
      <w:szCs w:val="20"/>
      <w14:ligatures w14:val="none"/>
    </w:rPr>
  </w:style>
  <w:style w:type="paragraph" w:customStyle="1" w:styleId="NormalBullets">
    <w:name w:val="Normal Bullets"/>
    <w:basedOn w:val="BodyText"/>
    <w:uiPriority w:val="1"/>
    <w:qFormat/>
    <w:rsid w:val="009048BB"/>
    <w:pPr>
      <w:numPr>
        <w:numId w:val="1"/>
      </w:numPr>
      <w:spacing w:after="240"/>
      <w:ind w:left="568" w:hanging="284"/>
      <w:contextualSpacing/>
    </w:pPr>
    <w:rPr>
      <w:rFonts w:cstheme="minorHAnsi"/>
      <w:szCs w:val="21"/>
    </w:rPr>
  </w:style>
  <w:style w:type="character" w:styleId="Strong">
    <w:name w:val="Strong"/>
    <w:uiPriority w:val="22"/>
    <w:qFormat/>
    <w:rsid w:val="00426158"/>
    <w:rPr>
      <w:b/>
      <w:bCs/>
      <w:color w:val="032C4F" w:themeColor="text1"/>
    </w:rPr>
  </w:style>
  <w:style w:type="paragraph" w:styleId="Header">
    <w:name w:val="header"/>
    <w:basedOn w:val="Normal"/>
    <w:link w:val="HeaderChar"/>
    <w:uiPriority w:val="99"/>
    <w:unhideWhenUsed/>
    <w:rsid w:val="00426158"/>
    <w:pPr>
      <w:tabs>
        <w:tab w:val="center" w:pos="4513"/>
        <w:tab w:val="right" w:pos="9026"/>
      </w:tabs>
      <w:spacing w:after="0"/>
    </w:pPr>
  </w:style>
  <w:style w:type="character" w:customStyle="1" w:styleId="HeaderChar">
    <w:name w:val="Header Char"/>
    <w:basedOn w:val="DefaultParagraphFont"/>
    <w:link w:val="Header"/>
    <w:uiPriority w:val="99"/>
    <w:rsid w:val="00426158"/>
    <w:rPr>
      <w:rFonts w:ascii="Karla" w:eastAsia="Karla" w:hAnsi="Karla" w:cs="Karla"/>
      <w:color w:val="3E3E3E" w:themeColor="accent6"/>
      <w:kern w:val="0"/>
      <w:sz w:val="20"/>
      <w:szCs w:val="22"/>
      <w14:ligatures w14:val="none"/>
    </w:rPr>
  </w:style>
  <w:style w:type="paragraph" w:styleId="Footer">
    <w:name w:val="footer"/>
    <w:basedOn w:val="Normal"/>
    <w:link w:val="FooterChar"/>
    <w:uiPriority w:val="99"/>
    <w:unhideWhenUsed/>
    <w:rsid w:val="00426158"/>
    <w:pPr>
      <w:tabs>
        <w:tab w:val="center" w:pos="4513"/>
        <w:tab w:val="right" w:pos="9026"/>
      </w:tabs>
      <w:spacing w:after="0"/>
    </w:pPr>
  </w:style>
  <w:style w:type="character" w:customStyle="1" w:styleId="FooterChar">
    <w:name w:val="Footer Char"/>
    <w:basedOn w:val="DefaultParagraphFont"/>
    <w:link w:val="Footer"/>
    <w:uiPriority w:val="99"/>
    <w:rsid w:val="00426158"/>
    <w:rPr>
      <w:rFonts w:ascii="Karla" w:eastAsia="Karla" w:hAnsi="Karla" w:cs="Karla"/>
      <w:color w:val="3E3E3E" w:themeColor="accent6"/>
      <w:kern w:val="0"/>
      <w:sz w:val="20"/>
      <w:szCs w:val="22"/>
      <w14:ligatures w14:val="none"/>
    </w:rPr>
  </w:style>
  <w:style w:type="character" w:customStyle="1" w:styleId="Heading4Char">
    <w:name w:val="Heading 4 Char"/>
    <w:basedOn w:val="DefaultParagraphFont"/>
    <w:link w:val="Heading4"/>
    <w:uiPriority w:val="9"/>
    <w:rsid w:val="002A29CD"/>
    <w:rPr>
      <w:rFonts w:ascii="Karla" w:eastAsia="Karla" w:hAnsi="Karla" w:cs="Calibri (Body)"/>
      <w:b/>
      <w:bCs/>
      <w:noProof/>
      <w:spacing w:val="-10"/>
      <w:kern w:val="0"/>
      <w14:ligatures w14:val="none"/>
    </w:rPr>
  </w:style>
  <w:style w:type="paragraph" w:customStyle="1" w:styleId="IntroParagraph">
    <w:name w:val="Intro Paragraph"/>
    <w:basedOn w:val="Heading4"/>
    <w:uiPriority w:val="1"/>
    <w:qFormat/>
    <w:rsid w:val="00426158"/>
    <w:rPr>
      <w:b w:val="0"/>
      <w:bCs w:val="0"/>
      <w:color w:val="3E3E3E" w:themeColor="accent6"/>
      <w:spacing w:val="0"/>
      <w:szCs w:val="28"/>
    </w:rPr>
  </w:style>
  <w:style w:type="character" w:styleId="Hyperlink">
    <w:name w:val="Hyperlink"/>
    <w:basedOn w:val="DefaultParagraphFont"/>
    <w:uiPriority w:val="99"/>
    <w:unhideWhenUsed/>
    <w:rsid w:val="002933AE"/>
    <w:rPr>
      <w:color w:val="3E3E3E" w:themeColor="hyperlink"/>
      <w:u w:val="single"/>
    </w:rPr>
  </w:style>
  <w:style w:type="character" w:styleId="FollowedHyperlink">
    <w:name w:val="FollowedHyperlink"/>
    <w:basedOn w:val="DefaultParagraphFont"/>
    <w:uiPriority w:val="99"/>
    <w:semiHidden/>
    <w:unhideWhenUsed/>
    <w:rsid w:val="002933AE"/>
    <w:rPr>
      <w:color w:val="3E3E3E" w:themeColor="followedHyperlink"/>
      <w:u w:val="single"/>
    </w:rPr>
  </w:style>
  <w:style w:type="paragraph" w:customStyle="1" w:styleId="Default">
    <w:name w:val="Default"/>
    <w:rsid w:val="009048BB"/>
    <w:pPr>
      <w:autoSpaceDE w:val="0"/>
      <w:autoSpaceDN w:val="0"/>
      <w:adjustRightInd w:val="0"/>
    </w:pPr>
    <w:rPr>
      <w:rFonts w:ascii="Calibri" w:hAnsi="Calibri" w:cs="Calibri"/>
      <w:color w:val="000000"/>
      <w:kern w:val="0"/>
      <w:lang w:val="en-GB"/>
    </w:rPr>
  </w:style>
  <w:style w:type="paragraph" w:styleId="ListParagraph">
    <w:name w:val="List Paragraph"/>
    <w:aliases w:val="List Paragraph1,Recommendation,Body text,PHN Body,standard lewis,Figure_name,Numbered Indented Text,Bullet- First level,List NUmber,Listenabsatz1,lp1,List Paragraph11,NAST Quote,Bullet point,List Paragraph Number,L,Bullet Point,Bullet"/>
    <w:basedOn w:val="Normal"/>
    <w:link w:val="ListParagraphChar"/>
    <w:uiPriority w:val="34"/>
    <w:qFormat/>
    <w:rsid w:val="009048BB"/>
    <w:pPr>
      <w:ind w:left="720"/>
      <w:contextualSpacing/>
    </w:pPr>
  </w:style>
  <w:style w:type="paragraph" w:customStyle="1" w:styleId="Secondlevelbullets">
    <w:name w:val="Second level bullets"/>
    <w:basedOn w:val="NormalBullets"/>
    <w:uiPriority w:val="1"/>
    <w:qFormat/>
    <w:rsid w:val="00C0403C"/>
    <w:pPr>
      <w:numPr>
        <w:ilvl w:val="1"/>
      </w:numPr>
      <w:ind w:left="993" w:hanging="284"/>
    </w:pPr>
  </w:style>
  <w:style w:type="paragraph" w:customStyle="1" w:styleId="Pa4">
    <w:name w:val="Pa4"/>
    <w:basedOn w:val="Default"/>
    <w:next w:val="Default"/>
    <w:uiPriority w:val="99"/>
    <w:rsid w:val="0092135F"/>
    <w:pPr>
      <w:spacing w:line="241" w:lineRule="atLeast"/>
    </w:pPr>
    <w:rPr>
      <w:rFonts w:ascii="Neris Light" w:hAnsi="Neris Light" w:cstheme="minorBidi"/>
      <w:color w:val="auto"/>
    </w:rPr>
  </w:style>
  <w:style w:type="character" w:customStyle="1" w:styleId="A2">
    <w:name w:val="A2"/>
    <w:uiPriority w:val="99"/>
    <w:rsid w:val="0092135F"/>
    <w:rPr>
      <w:rFonts w:cs="Neris Light"/>
      <w:color w:val="211D1E"/>
      <w:sz w:val="18"/>
      <w:szCs w:val="18"/>
    </w:rPr>
  </w:style>
  <w:style w:type="character" w:customStyle="1" w:styleId="ListParagraphChar">
    <w:name w:val="List Paragraph Char"/>
    <w:aliases w:val="List Paragraph1 Char,Recommendation Char,Body text Char,PHN Body Char,standard lewis Char,Figure_name Char,Numbered Indented Text Char,Bullet- First level Char,List NUmber Char,Listenabsatz1 Char,lp1 Char,List Paragraph11 Char,L Char"/>
    <w:link w:val="ListParagraph"/>
    <w:uiPriority w:val="34"/>
    <w:qFormat/>
    <w:locked/>
    <w:rsid w:val="0083066A"/>
    <w:rPr>
      <w:rFonts w:ascii="Karla" w:eastAsia="Karla" w:hAnsi="Karla" w:cs="Karla"/>
      <w:color w:val="3E3E3E" w:themeColor="accent6"/>
      <w:kern w:val="0"/>
      <w:sz w:val="20"/>
      <w:szCs w:val="22"/>
      <w14:ligatures w14:val="none"/>
    </w:rPr>
  </w:style>
  <w:style w:type="character" w:styleId="CommentReference">
    <w:name w:val="annotation reference"/>
    <w:basedOn w:val="DefaultParagraphFont"/>
    <w:uiPriority w:val="99"/>
    <w:semiHidden/>
    <w:unhideWhenUsed/>
    <w:rsid w:val="00FC3FAA"/>
    <w:rPr>
      <w:sz w:val="16"/>
      <w:szCs w:val="16"/>
    </w:rPr>
  </w:style>
  <w:style w:type="paragraph" w:styleId="CommentText">
    <w:name w:val="annotation text"/>
    <w:aliases w:val="List bullet"/>
    <w:basedOn w:val="Normal"/>
    <w:link w:val="CommentTextChar"/>
    <w:uiPriority w:val="99"/>
    <w:unhideWhenUsed/>
    <w:rsid w:val="00FC3FAA"/>
    <w:rPr>
      <w:szCs w:val="20"/>
    </w:rPr>
  </w:style>
  <w:style w:type="character" w:customStyle="1" w:styleId="CommentTextChar">
    <w:name w:val="Comment Text Char"/>
    <w:aliases w:val="List bullet Char"/>
    <w:basedOn w:val="DefaultParagraphFont"/>
    <w:link w:val="CommentText"/>
    <w:uiPriority w:val="99"/>
    <w:rsid w:val="00FC3FAA"/>
    <w:rPr>
      <w:rFonts w:ascii="Karla" w:eastAsia="Karla" w:hAnsi="Karla" w:cs="Karla"/>
      <w:color w:val="3E3E3E" w:themeColor="accent6"/>
      <w:kern w:val="0"/>
      <w:sz w:val="20"/>
      <w:szCs w:val="20"/>
      <w14:ligatures w14:val="none"/>
    </w:rPr>
  </w:style>
  <w:style w:type="paragraph" w:styleId="CommentSubject">
    <w:name w:val="annotation subject"/>
    <w:basedOn w:val="CommentText"/>
    <w:next w:val="CommentText"/>
    <w:link w:val="CommentSubjectChar"/>
    <w:uiPriority w:val="99"/>
    <w:semiHidden/>
    <w:unhideWhenUsed/>
    <w:rsid w:val="00FC3FAA"/>
    <w:rPr>
      <w:b/>
      <w:bCs/>
    </w:rPr>
  </w:style>
  <w:style w:type="character" w:customStyle="1" w:styleId="CommentSubjectChar">
    <w:name w:val="Comment Subject Char"/>
    <w:basedOn w:val="CommentTextChar"/>
    <w:link w:val="CommentSubject"/>
    <w:uiPriority w:val="99"/>
    <w:semiHidden/>
    <w:rsid w:val="00FC3FAA"/>
    <w:rPr>
      <w:rFonts w:ascii="Karla" w:eastAsia="Karla" w:hAnsi="Karla" w:cs="Karla"/>
      <w:b/>
      <w:bCs/>
      <w:color w:val="3E3E3E" w:themeColor="accent6"/>
      <w:kern w:val="0"/>
      <w:sz w:val="20"/>
      <w:szCs w:val="20"/>
      <w14:ligatures w14:val="none"/>
    </w:rPr>
  </w:style>
  <w:style w:type="paragraph" w:styleId="NormalWeb">
    <w:name w:val="Normal (Web)"/>
    <w:basedOn w:val="Normal"/>
    <w:uiPriority w:val="99"/>
    <w:unhideWhenUsed/>
    <w:rsid w:val="00DC26FD"/>
    <w:pPr>
      <w:widowControl/>
      <w:spacing w:before="100" w:beforeAutospacing="1" w:after="100" w:afterAutospacing="1"/>
    </w:pPr>
    <w:rPr>
      <w:rFonts w:ascii="Times New Roman" w:eastAsia="Times New Roman" w:hAnsi="Times New Roman" w:cs="Times New Roman"/>
      <w:color w:val="auto"/>
      <w:sz w:val="24"/>
      <w:szCs w:val="24"/>
      <w:lang w:eastAsia="en-AU"/>
    </w:rPr>
  </w:style>
  <w:style w:type="table" w:styleId="TableGrid">
    <w:name w:val="Table Grid"/>
    <w:basedOn w:val="TableNormal"/>
    <w:uiPriority w:val="39"/>
    <w:rsid w:val="009A1C43"/>
    <w:rPr>
      <w:kern w:val="0"/>
      <w:sz w:val="20"/>
      <w:szCs w:val="2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rsid w:val="00C72B83"/>
  </w:style>
  <w:style w:type="character" w:customStyle="1" w:styleId="eop">
    <w:name w:val="eop"/>
    <w:rsid w:val="00C72B83"/>
  </w:style>
  <w:style w:type="paragraph" w:customStyle="1" w:styleId="paragraph">
    <w:name w:val="paragraph"/>
    <w:basedOn w:val="Normal"/>
    <w:rsid w:val="00C72B83"/>
    <w:pPr>
      <w:widowControl/>
      <w:spacing w:before="100" w:beforeAutospacing="1" w:after="100" w:afterAutospacing="1"/>
    </w:pPr>
    <w:rPr>
      <w:rFonts w:ascii="Times New Roman" w:eastAsia="Times New Roman" w:hAnsi="Times New Roman" w:cs="Times New Roman"/>
      <w:color w:val="auto"/>
      <w:sz w:val="24"/>
      <w:szCs w:val="24"/>
      <w:lang w:eastAsia="en-AU"/>
    </w:rPr>
  </w:style>
  <w:style w:type="character" w:styleId="SubtleEmphasis">
    <w:name w:val="Subtle Emphasis"/>
    <w:aliases w:val="Intro copy"/>
    <w:basedOn w:val="DefaultParagraphFont"/>
    <w:uiPriority w:val="19"/>
    <w:qFormat/>
    <w:rsid w:val="009F7992"/>
    <w:rPr>
      <w:i/>
      <w:iCs/>
      <w:color w:val="0765B6" w:themeColor="text1" w:themeTint="BF"/>
    </w:rPr>
  </w:style>
  <w:style w:type="character" w:styleId="UnresolvedMention">
    <w:name w:val="Unresolved Mention"/>
    <w:basedOn w:val="DefaultParagraphFont"/>
    <w:uiPriority w:val="99"/>
    <w:semiHidden/>
    <w:unhideWhenUsed/>
    <w:rsid w:val="00C47FF4"/>
    <w:rPr>
      <w:color w:val="605E5C"/>
      <w:shd w:val="clear" w:color="auto" w:fill="E1DFDD"/>
    </w:rPr>
  </w:style>
  <w:style w:type="paragraph" w:styleId="PlainText">
    <w:name w:val="Plain Text"/>
    <w:basedOn w:val="Normal"/>
    <w:link w:val="PlainTextChar"/>
    <w:uiPriority w:val="99"/>
    <w:unhideWhenUsed/>
    <w:rsid w:val="00B46C13"/>
    <w:pPr>
      <w:widowControl/>
      <w:spacing w:after="0"/>
    </w:pPr>
    <w:rPr>
      <w:rFonts w:ascii="Calibri" w:eastAsia="Times New Roman" w:hAnsi="Calibri" w:cstheme="minorBidi"/>
      <w:color w:val="auto"/>
      <w:kern w:val="2"/>
      <w:sz w:val="22"/>
      <w:szCs w:val="21"/>
      <w14:ligatures w14:val="standardContextual"/>
    </w:rPr>
  </w:style>
  <w:style w:type="character" w:customStyle="1" w:styleId="PlainTextChar">
    <w:name w:val="Plain Text Char"/>
    <w:basedOn w:val="DefaultParagraphFont"/>
    <w:link w:val="PlainText"/>
    <w:uiPriority w:val="99"/>
    <w:rsid w:val="00B46C13"/>
    <w:rPr>
      <w:rFonts w:ascii="Calibri" w:eastAsia="Times New Roman" w:hAnsi="Calibri"/>
      <w:sz w:val="22"/>
      <w:szCs w:val="21"/>
    </w:rPr>
  </w:style>
  <w:style w:type="paragraph" w:styleId="Revision">
    <w:name w:val="Revision"/>
    <w:hidden/>
    <w:uiPriority w:val="99"/>
    <w:semiHidden/>
    <w:rsid w:val="008C4810"/>
    <w:rPr>
      <w:rFonts w:ascii="Karla" w:eastAsia="Karla" w:hAnsi="Karla" w:cs="Karla"/>
      <w:color w:val="3E3E3E" w:themeColor="accent6"/>
      <w:kern w:val="0"/>
      <w:sz w:val="20"/>
      <w:szCs w:val="22"/>
      <w14:ligatures w14:val="none"/>
    </w:rPr>
  </w:style>
  <w:style w:type="paragraph" w:styleId="TOC1">
    <w:name w:val="toc 1"/>
    <w:basedOn w:val="Normal"/>
    <w:next w:val="Normal"/>
    <w:autoRedefine/>
    <w:uiPriority w:val="39"/>
    <w:unhideWhenUsed/>
    <w:rsid w:val="00AE78CE"/>
    <w:pPr>
      <w:spacing w:before="120"/>
    </w:pPr>
    <w:rPr>
      <w:rFonts w:asciiTheme="minorHAnsi" w:hAnsiTheme="minorHAnsi" w:cstheme="minorHAnsi"/>
      <w:b/>
      <w:bCs/>
      <w:caps/>
      <w:szCs w:val="20"/>
    </w:rPr>
  </w:style>
  <w:style w:type="paragraph" w:styleId="TOC3">
    <w:name w:val="toc 3"/>
    <w:basedOn w:val="Normal"/>
    <w:next w:val="Normal"/>
    <w:autoRedefine/>
    <w:uiPriority w:val="39"/>
    <w:unhideWhenUsed/>
    <w:rsid w:val="00AE78CE"/>
    <w:pPr>
      <w:spacing w:after="0"/>
      <w:ind w:left="400"/>
    </w:pPr>
    <w:rPr>
      <w:rFonts w:asciiTheme="minorHAnsi" w:hAnsiTheme="minorHAnsi" w:cstheme="minorHAnsi"/>
      <w:i/>
      <w:iCs/>
      <w:szCs w:val="20"/>
    </w:rPr>
  </w:style>
  <w:style w:type="paragraph" w:styleId="TOC2">
    <w:name w:val="toc 2"/>
    <w:basedOn w:val="Normal"/>
    <w:next w:val="Normal"/>
    <w:autoRedefine/>
    <w:uiPriority w:val="39"/>
    <w:unhideWhenUsed/>
    <w:rsid w:val="00AE78CE"/>
    <w:pPr>
      <w:spacing w:after="0"/>
      <w:ind w:left="200"/>
    </w:pPr>
    <w:rPr>
      <w:rFonts w:asciiTheme="minorHAnsi" w:hAnsiTheme="minorHAnsi" w:cstheme="minorHAnsi"/>
      <w:smallCaps/>
      <w:szCs w:val="20"/>
    </w:rPr>
  </w:style>
  <w:style w:type="character" w:customStyle="1" w:styleId="Heading5Char">
    <w:name w:val="Heading 5 Char"/>
    <w:basedOn w:val="DefaultParagraphFont"/>
    <w:link w:val="Heading5"/>
    <w:uiPriority w:val="9"/>
    <w:rsid w:val="00136E7E"/>
    <w:rPr>
      <w:rFonts w:asciiTheme="majorHAnsi" w:eastAsiaTheme="majorEastAsia" w:hAnsiTheme="majorHAnsi" w:cstheme="majorBidi"/>
      <w:color w:val="016C84" w:themeColor="accent1" w:themeShade="BF"/>
      <w:kern w:val="0"/>
      <w:sz w:val="22"/>
      <w:szCs w:val="22"/>
      <w14:ligatures w14:val="none"/>
    </w:rPr>
  </w:style>
  <w:style w:type="numbering" w:customStyle="1" w:styleId="NoList1">
    <w:name w:val="No List1"/>
    <w:next w:val="NoList"/>
    <w:uiPriority w:val="99"/>
    <w:semiHidden/>
    <w:unhideWhenUsed/>
    <w:rsid w:val="00136E7E"/>
  </w:style>
  <w:style w:type="paragraph" w:styleId="TOCHeading">
    <w:name w:val="TOC Heading"/>
    <w:basedOn w:val="Heading1"/>
    <w:next w:val="Normal"/>
    <w:uiPriority w:val="39"/>
    <w:unhideWhenUsed/>
    <w:qFormat/>
    <w:rsid w:val="00136E7E"/>
    <w:pPr>
      <w:keepNext/>
      <w:keepLines/>
      <w:widowControl/>
      <w:spacing w:before="240" w:line="259" w:lineRule="auto"/>
      <w:contextualSpacing w:val="0"/>
      <w:outlineLvl w:val="9"/>
    </w:pPr>
    <w:rPr>
      <w:rFonts w:asciiTheme="majorHAnsi" w:eastAsiaTheme="majorEastAsia" w:hAnsiTheme="majorHAnsi" w:cstheme="majorBidi"/>
      <w:b w:val="0"/>
      <w:bCs w:val="0"/>
      <w:noProof w:val="0"/>
      <w:color w:val="016C84" w:themeColor="accent1" w:themeShade="BF"/>
      <w:spacing w:val="0"/>
      <w:sz w:val="32"/>
      <w:szCs w:val="32"/>
      <w:lang w:val="en-US"/>
    </w:rPr>
  </w:style>
  <w:style w:type="paragraph" w:styleId="TOC7">
    <w:name w:val="toc 7"/>
    <w:basedOn w:val="Normal"/>
    <w:next w:val="Normal"/>
    <w:autoRedefine/>
    <w:uiPriority w:val="39"/>
    <w:unhideWhenUsed/>
    <w:rsid w:val="00136E7E"/>
    <w:pPr>
      <w:spacing w:after="0"/>
      <w:ind w:left="1200"/>
    </w:pPr>
    <w:rPr>
      <w:rFonts w:asciiTheme="minorHAnsi" w:hAnsiTheme="minorHAnsi" w:cstheme="minorHAnsi"/>
      <w:sz w:val="18"/>
      <w:szCs w:val="18"/>
    </w:rPr>
  </w:style>
  <w:style w:type="paragraph" w:styleId="Title">
    <w:name w:val="Title"/>
    <w:basedOn w:val="Normal"/>
    <w:next w:val="Normal"/>
    <w:link w:val="TitleChar"/>
    <w:uiPriority w:val="10"/>
    <w:qFormat/>
    <w:rsid w:val="00136E7E"/>
    <w:pPr>
      <w:spacing w:after="0"/>
      <w:contextualSpacing/>
    </w:pPr>
    <w:rPr>
      <w:rFonts w:ascii="Calibri" w:eastAsiaTheme="majorEastAsia" w:hAnsi="Calibri" w:cstheme="majorBidi"/>
      <w:b/>
      <w:color w:val="044277" w:themeColor="text2" w:themeTint="E6"/>
      <w:spacing w:val="-10"/>
      <w:kern w:val="28"/>
      <w:sz w:val="56"/>
      <w:szCs w:val="56"/>
    </w:rPr>
  </w:style>
  <w:style w:type="character" w:customStyle="1" w:styleId="TitleChar">
    <w:name w:val="Title Char"/>
    <w:basedOn w:val="DefaultParagraphFont"/>
    <w:link w:val="Title"/>
    <w:uiPriority w:val="10"/>
    <w:rsid w:val="00136E7E"/>
    <w:rPr>
      <w:rFonts w:ascii="Calibri" w:eastAsiaTheme="majorEastAsia" w:hAnsi="Calibri" w:cstheme="majorBidi"/>
      <w:b/>
      <w:color w:val="044277" w:themeColor="text2" w:themeTint="E6"/>
      <w:spacing w:val="-10"/>
      <w:kern w:val="28"/>
      <w:sz w:val="56"/>
      <w:szCs w:val="56"/>
      <w14:ligatures w14:val="none"/>
    </w:rPr>
  </w:style>
  <w:style w:type="paragraph" w:styleId="Subtitle">
    <w:name w:val="Subtitle"/>
    <w:basedOn w:val="Normal"/>
    <w:next w:val="Normal"/>
    <w:link w:val="SubtitleChar"/>
    <w:uiPriority w:val="11"/>
    <w:qFormat/>
    <w:rsid w:val="00136E7E"/>
    <w:pPr>
      <w:numPr>
        <w:ilvl w:val="1"/>
      </w:numPr>
      <w:spacing w:after="160"/>
    </w:pPr>
    <w:rPr>
      <w:rFonts w:ascii="Calibri" w:eastAsiaTheme="minorEastAsia" w:hAnsi="Calibri" w:cstheme="minorBidi"/>
      <w:b/>
      <w:color w:val="002060"/>
      <w:spacing w:val="15"/>
      <w:sz w:val="36"/>
    </w:rPr>
  </w:style>
  <w:style w:type="character" w:customStyle="1" w:styleId="SubtitleChar">
    <w:name w:val="Subtitle Char"/>
    <w:basedOn w:val="DefaultParagraphFont"/>
    <w:link w:val="Subtitle"/>
    <w:uiPriority w:val="11"/>
    <w:rsid w:val="00136E7E"/>
    <w:rPr>
      <w:rFonts w:ascii="Calibri" w:eastAsiaTheme="minorEastAsia" w:hAnsi="Calibri"/>
      <w:b/>
      <w:color w:val="002060"/>
      <w:spacing w:val="15"/>
      <w:kern w:val="0"/>
      <w:sz w:val="36"/>
      <w:szCs w:val="22"/>
      <w14:ligatures w14:val="none"/>
    </w:rPr>
  </w:style>
  <w:style w:type="paragraph" w:customStyle="1" w:styleId="Style1">
    <w:name w:val="Style1"/>
    <w:basedOn w:val="Heading1"/>
    <w:uiPriority w:val="1"/>
    <w:qFormat/>
    <w:rsid w:val="00136E7E"/>
    <w:pPr>
      <w:contextualSpacing w:val="0"/>
    </w:pPr>
    <w:rPr>
      <w:rFonts w:ascii="Calibri" w:hAnsi="Calibri"/>
      <w:sz w:val="32"/>
    </w:rPr>
  </w:style>
  <w:style w:type="paragraph" w:styleId="TOC4">
    <w:name w:val="toc 4"/>
    <w:basedOn w:val="Normal"/>
    <w:next w:val="Normal"/>
    <w:autoRedefine/>
    <w:uiPriority w:val="39"/>
    <w:unhideWhenUsed/>
    <w:rsid w:val="00136E7E"/>
    <w:pPr>
      <w:spacing w:after="0"/>
      <w:ind w:left="600"/>
    </w:pPr>
    <w:rPr>
      <w:rFonts w:asciiTheme="minorHAnsi" w:hAnsiTheme="minorHAnsi" w:cstheme="minorHAnsi"/>
      <w:sz w:val="18"/>
      <w:szCs w:val="18"/>
    </w:rPr>
  </w:style>
  <w:style w:type="paragraph" w:styleId="TOC5">
    <w:name w:val="toc 5"/>
    <w:basedOn w:val="Normal"/>
    <w:next w:val="Normal"/>
    <w:autoRedefine/>
    <w:uiPriority w:val="39"/>
    <w:unhideWhenUsed/>
    <w:rsid w:val="00136E7E"/>
    <w:pPr>
      <w:spacing w:after="0"/>
      <w:ind w:left="800"/>
    </w:pPr>
    <w:rPr>
      <w:rFonts w:asciiTheme="minorHAnsi" w:hAnsiTheme="minorHAnsi" w:cstheme="minorHAnsi"/>
      <w:sz w:val="18"/>
      <w:szCs w:val="18"/>
    </w:rPr>
  </w:style>
  <w:style w:type="paragraph" w:styleId="TOC6">
    <w:name w:val="toc 6"/>
    <w:basedOn w:val="Normal"/>
    <w:next w:val="Normal"/>
    <w:autoRedefine/>
    <w:uiPriority w:val="39"/>
    <w:unhideWhenUsed/>
    <w:rsid w:val="00136E7E"/>
    <w:pPr>
      <w:spacing w:after="0"/>
      <w:ind w:left="1000"/>
    </w:pPr>
    <w:rPr>
      <w:rFonts w:asciiTheme="minorHAnsi" w:hAnsiTheme="minorHAnsi" w:cstheme="minorHAnsi"/>
      <w:sz w:val="18"/>
      <w:szCs w:val="18"/>
    </w:rPr>
  </w:style>
  <w:style w:type="paragraph" w:styleId="TOC8">
    <w:name w:val="toc 8"/>
    <w:basedOn w:val="Normal"/>
    <w:next w:val="Normal"/>
    <w:autoRedefine/>
    <w:uiPriority w:val="39"/>
    <w:unhideWhenUsed/>
    <w:rsid w:val="00136E7E"/>
    <w:pPr>
      <w:spacing w:after="0"/>
      <w:ind w:left="1400"/>
    </w:pPr>
    <w:rPr>
      <w:rFonts w:asciiTheme="minorHAnsi" w:hAnsiTheme="minorHAnsi" w:cstheme="minorHAnsi"/>
      <w:sz w:val="18"/>
      <w:szCs w:val="18"/>
    </w:rPr>
  </w:style>
  <w:style w:type="paragraph" w:styleId="TOC9">
    <w:name w:val="toc 9"/>
    <w:basedOn w:val="Normal"/>
    <w:next w:val="Normal"/>
    <w:autoRedefine/>
    <w:uiPriority w:val="39"/>
    <w:unhideWhenUsed/>
    <w:rsid w:val="00136E7E"/>
    <w:pPr>
      <w:spacing w:after="0"/>
      <w:ind w:left="1600"/>
    </w:pPr>
    <w:rPr>
      <w:rFonts w:asciiTheme="minorHAnsi" w:hAnsiTheme="minorHAnsi" w:cstheme="minorHAnsi"/>
      <w:sz w:val="18"/>
      <w:szCs w:val="18"/>
    </w:rPr>
  </w:style>
  <w:style w:type="table" w:styleId="PlainTable2">
    <w:name w:val="Plain Table 2"/>
    <w:basedOn w:val="TableNormal"/>
    <w:uiPriority w:val="42"/>
    <w:rsid w:val="00136E7E"/>
    <w:tblPr>
      <w:tblStyleRowBandSize w:val="1"/>
      <w:tblStyleColBandSize w:val="1"/>
      <w:tblBorders>
        <w:top w:val="single" w:sz="4" w:space="0" w:color="2F9AF7" w:themeColor="text1" w:themeTint="80"/>
        <w:bottom w:val="single" w:sz="4" w:space="0" w:color="2F9AF7" w:themeColor="text1" w:themeTint="80"/>
      </w:tblBorders>
    </w:tblPr>
    <w:tblStylePr w:type="firstRow">
      <w:rPr>
        <w:b/>
        <w:bCs/>
      </w:rPr>
      <w:tblPr/>
      <w:tcPr>
        <w:tcBorders>
          <w:bottom w:val="single" w:sz="4" w:space="0" w:color="2F9AF7" w:themeColor="text1" w:themeTint="80"/>
        </w:tcBorders>
      </w:tcPr>
    </w:tblStylePr>
    <w:tblStylePr w:type="lastRow">
      <w:rPr>
        <w:b/>
        <w:bCs/>
      </w:rPr>
      <w:tblPr/>
      <w:tcPr>
        <w:tcBorders>
          <w:top w:val="single" w:sz="4" w:space="0" w:color="2F9AF7" w:themeColor="text1" w:themeTint="80"/>
        </w:tcBorders>
      </w:tcPr>
    </w:tblStylePr>
    <w:tblStylePr w:type="firstCol">
      <w:rPr>
        <w:b/>
        <w:bCs/>
      </w:rPr>
    </w:tblStylePr>
    <w:tblStylePr w:type="lastCol">
      <w:rPr>
        <w:b/>
        <w:bCs/>
      </w:rPr>
    </w:tblStylePr>
    <w:tblStylePr w:type="band1Vert">
      <w:tblPr/>
      <w:tcPr>
        <w:tcBorders>
          <w:left w:val="single" w:sz="4" w:space="0" w:color="2F9AF7" w:themeColor="text1" w:themeTint="80"/>
          <w:right w:val="single" w:sz="4" w:space="0" w:color="2F9AF7" w:themeColor="text1" w:themeTint="80"/>
        </w:tcBorders>
      </w:tcPr>
    </w:tblStylePr>
    <w:tblStylePr w:type="band2Vert">
      <w:tblPr/>
      <w:tcPr>
        <w:tcBorders>
          <w:left w:val="single" w:sz="4" w:space="0" w:color="2F9AF7" w:themeColor="text1" w:themeTint="80"/>
          <w:right w:val="single" w:sz="4" w:space="0" w:color="2F9AF7" w:themeColor="text1" w:themeTint="80"/>
        </w:tcBorders>
      </w:tcPr>
    </w:tblStylePr>
    <w:tblStylePr w:type="band1Horz">
      <w:tblPr/>
      <w:tcPr>
        <w:tcBorders>
          <w:top w:val="single" w:sz="4" w:space="0" w:color="2F9AF7" w:themeColor="text1" w:themeTint="80"/>
          <w:bottom w:val="single" w:sz="4" w:space="0" w:color="2F9AF7" w:themeColor="text1" w:themeTint="80"/>
        </w:tcBorders>
      </w:tcPr>
    </w:tblStylePr>
  </w:style>
  <w:style w:type="character" w:styleId="SubtleReference">
    <w:name w:val="Subtle Reference"/>
    <w:basedOn w:val="DefaultParagraphFont"/>
    <w:uiPriority w:val="31"/>
    <w:qFormat/>
    <w:rsid w:val="00136E7E"/>
    <w:rPr>
      <w:smallCaps/>
      <w:color w:val="087CE0" w:themeColor="text1" w:themeTint="A5"/>
    </w:rPr>
  </w:style>
  <w:style w:type="paragraph" w:customStyle="1" w:styleId="Dotpoint">
    <w:name w:val="Dot point"/>
    <w:basedOn w:val="ListParagraph"/>
    <w:link w:val="DotpointChar"/>
    <w:autoRedefine/>
    <w:qFormat/>
    <w:rsid w:val="00136E7E"/>
    <w:pPr>
      <w:widowControl/>
      <w:spacing w:after="0"/>
      <w:ind w:left="0"/>
    </w:pPr>
    <w:rPr>
      <w:rFonts w:asciiTheme="minorHAnsi" w:eastAsiaTheme="minorHAnsi" w:hAnsiTheme="minorHAnsi" w:cstheme="minorHAnsi"/>
      <w:color w:val="0000FF"/>
      <w:sz w:val="22"/>
      <w:u w:val="single"/>
    </w:rPr>
  </w:style>
  <w:style w:type="character" w:customStyle="1" w:styleId="DotpointChar">
    <w:name w:val="Dot point Char"/>
    <w:basedOn w:val="DefaultParagraphFont"/>
    <w:link w:val="Dotpoint"/>
    <w:rsid w:val="00136E7E"/>
    <w:rPr>
      <w:rFonts w:cstheme="minorHAnsi"/>
      <w:color w:val="0000FF"/>
      <w:kern w:val="0"/>
      <w:sz w:val="22"/>
      <w:szCs w:val="22"/>
      <w:u w:val="single"/>
      <w14:ligatures w14:val="none"/>
    </w:rPr>
  </w:style>
  <w:style w:type="paragraph" w:customStyle="1" w:styleId="TableHeading">
    <w:name w:val="Table Heading"/>
    <w:basedOn w:val="Normal"/>
    <w:qFormat/>
    <w:rsid w:val="00136E7E"/>
    <w:pPr>
      <w:autoSpaceDE w:val="0"/>
      <w:autoSpaceDN w:val="0"/>
      <w:spacing w:before="4" w:after="4"/>
    </w:pPr>
    <w:rPr>
      <w:rFonts w:ascii="Arial" w:eastAsia="Raleway" w:hAnsi="Arial" w:cs="Raleway"/>
      <w:b/>
      <w:color w:val="auto"/>
      <w:lang w:bidi="en-US"/>
    </w:rPr>
  </w:style>
  <w:style w:type="table" w:styleId="GridTable4-Accent1">
    <w:name w:val="Grid Table 4 Accent 1"/>
    <w:basedOn w:val="TableNormal"/>
    <w:uiPriority w:val="49"/>
    <w:rsid w:val="00136E7E"/>
    <w:rPr>
      <w:kern w:val="0"/>
      <w:lang w:val="en-GB"/>
      <w14:ligatures w14:val="none"/>
    </w:rPr>
    <w:tblPr>
      <w:tblStyleRowBandSize w:val="1"/>
      <w:tblStyleColBandSize w:val="1"/>
      <w:tblBorders>
        <w:top w:val="single" w:sz="4" w:space="0" w:color="3AD9FC" w:themeColor="accent1" w:themeTint="99"/>
        <w:left w:val="single" w:sz="4" w:space="0" w:color="3AD9FC" w:themeColor="accent1" w:themeTint="99"/>
        <w:bottom w:val="single" w:sz="4" w:space="0" w:color="3AD9FC" w:themeColor="accent1" w:themeTint="99"/>
        <w:right w:val="single" w:sz="4" w:space="0" w:color="3AD9FC" w:themeColor="accent1" w:themeTint="99"/>
        <w:insideH w:val="single" w:sz="4" w:space="0" w:color="3AD9FC" w:themeColor="accent1" w:themeTint="99"/>
        <w:insideV w:val="single" w:sz="4" w:space="0" w:color="3AD9FC" w:themeColor="accent1" w:themeTint="99"/>
      </w:tblBorders>
    </w:tblPr>
    <w:tblStylePr w:type="firstRow">
      <w:rPr>
        <w:b/>
        <w:bCs/>
        <w:color w:val="FFFFFF" w:themeColor="background1"/>
      </w:rPr>
      <w:tblPr/>
      <w:tcPr>
        <w:tcBorders>
          <w:top w:val="single" w:sz="4" w:space="0" w:color="0291B1" w:themeColor="accent1"/>
          <w:left w:val="single" w:sz="4" w:space="0" w:color="0291B1" w:themeColor="accent1"/>
          <w:bottom w:val="single" w:sz="4" w:space="0" w:color="0291B1" w:themeColor="accent1"/>
          <w:right w:val="single" w:sz="4" w:space="0" w:color="0291B1" w:themeColor="accent1"/>
          <w:insideH w:val="nil"/>
          <w:insideV w:val="nil"/>
        </w:tcBorders>
        <w:shd w:val="clear" w:color="auto" w:fill="0291B1" w:themeFill="accent1"/>
      </w:tcPr>
    </w:tblStylePr>
    <w:tblStylePr w:type="lastRow">
      <w:rPr>
        <w:b/>
        <w:bCs/>
      </w:rPr>
      <w:tblPr/>
      <w:tcPr>
        <w:tcBorders>
          <w:top w:val="double" w:sz="4" w:space="0" w:color="0291B1" w:themeColor="accent1"/>
        </w:tcBorders>
      </w:tcPr>
    </w:tblStylePr>
    <w:tblStylePr w:type="firstCol">
      <w:rPr>
        <w:b/>
        <w:bCs/>
      </w:rPr>
    </w:tblStylePr>
    <w:tblStylePr w:type="lastCol">
      <w:rPr>
        <w:b/>
        <w:bCs/>
      </w:rPr>
    </w:tblStylePr>
    <w:tblStylePr w:type="band1Vert">
      <w:tblPr/>
      <w:tcPr>
        <w:shd w:val="clear" w:color="auto" w:fill="BDF2FE" w:themeFill="accent1" w:themeFillTint="33"/>
      </w:tcPr>
    </w:tblStylePr>
    <w:tblStylePr w:type="band1Horz">
      <w:tblPr/>
      <w:tcPr>
        <w:shd w:val="clear" w:color="auto" w:fill="BDF2FE" w:themeFill="accent1" w:themeFillTint="33"/>
      </w:tcPr>
    </w:tblStylePr>
  </w:style>
  <w:style w:type="table" w:styleId="GridTable1Light-Accent1">
    <w:name w:val="Grid Table 1 Light Accent 1"/>
    <w:basedOn w:val="TableNormal"/>
    <w:uiPriority w:val="46"/>
    <w:rsid w:val="00136E7E"/>
    <w:rPr>
      <w:sz w:val="22"/>
      <w:szCs w:val="22"/>
    </w:rPr>
    <w:tblPr>
      <w:tblStyleRowBandSize w:val="1"/>
      <w:tblStyleColBandSize w:val="1"/>
      <w:tblBorders>
        <w:top w:val="single" w:sz="4" w:space="0" w:color="7BE5FD" w:themeColor="accent1" w:themeTint="66"/>
        <w:left w:val="single" w:sz="4" w:space="0" w:color="7BE5FD" w:themeColor="accent1" w:themeTint="66"/>
        <w:bottom w:val="single" w:sz="4" w:space="0" w:color="7BE5FD" w:themeColor="accent1" w:themeTint="66"/>
        <w:right w:val="single" w:sz="4" w:space="0" w:color="7BE5FD" w:themeColor="accent1" w:themeTint="66"/>
        <w:insideH w:val="single" w:sz="4" w:space="0" w:color="7BE5FD" w:themeColor="accent1" w:themeTint="66"/>
        <w:insideV w:val="single" w:sz="4" w:space="0" w:color="7BE5FD" w:themeColor="accent1" w:themeTint="66"/>
      </w:tblBorders>
    </w:tblPr>
    <w:tblStylePr w:type="firstRow">
      <w:rPr>
        <w:b/>
        <w:bCs/>
      </w:rPr>
      <w:tblPr/>
      <w:tcPr>
        <w:tcBorders>
          <w:bottom w:val="single" w:sz="12" w:space="0" w:color="3AD9FC" w:themeColor="accent1" w:themeTint="99"/>
        </w:tcBorders>
      </w:tcPr>
    </w:tblStylePr>
    <w:tblStylePr w:type="lastRow">
      <w:rPr>
        <w:b/>
        <w:bCs/>
      </w:rPr>
      <w:tblPr/>
      <w:tcPr>
        <w:tcBorders>
          <w:top w:val="double" w:sz="2" w:space="0" w:color="3AD9FC" w:themeColor="accent1" w:themeTint="99"/>
        </w:tcBorders>
      </w:tcPr>
    </w:tblStylePr>
    <w:tblStylePr w:type="firstCol">
      <w:rPr>
        <w:b/>
        <w:bCs/>
      </w:rPr>
    </w:tblStylePr>
    <w:tblStylePr w:type="lastCol">
      <w:rPr>
        <w:b/>
        <w:bCs/>
      </w:rPr>
    </w:tblStylePr>
  </w:style>
  <w:style w:type="table" w:styleId="ListTable3-Accent1">
    <w:name w:val="List Table 3 Accent 1"/>
    <w:basedOn w:val="TableNormal"/>
    <w:uiPriority w:val="48"/>
    <w:rsid w:val="00136E7E"/>
    <w:tblPr>
      <w:tblStyleRowBandSize w:val="1"/>
      <w:tblStyleColBandSize w:val="1"/>
      <w:tblBorders>
        <w:top w:val="single" w:sz="4" w:space="0" w:color="0291B1" w:themeColor="accent1"/>
        <w:left w:val="single" w:sz="4" w:space="0" w:color="0291B1" w:themeColor="accent1"/>
        <w:bottom w:val="single" w:sz="4" w:space="0" w:color="0291B1" w:themeColor="accent1"/>
        <w:right w:val="single" w:sz="4" w:space="0" w:color="0291B1" w:themeColor="accent1"/>
      </w:tblBorders>
    </w:tblPr>
    <w:tblStylePr w:type="firstRow">
      <w:rPr>
        <w:b/>
        <w:bCs/>
        <w:color w:val="FFFFFF" w:themeColor="background1"/>
      </w:rPr>
      <w:tblPr/>
      <w:tcPr>
        <w:shd w:val="clear" w:color="auto" w:fill="0291B1" w:themeFill="accent1"/>
      </w:tcPr>
    </w:tblStylePr>
    <w:tblStylePr w:type="lastRow">
      <w:rPr>
        <w:b/>
        <w:bCs/>
      </w:rPr>
      <w:tblPr/>
      <w:tcPr>
        <w:tcBorders>
          <w:top w:val="double" w:sz="4" w:space="0" w:color="0291B1"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291B1" w:themeColor="accent1"/>
          <w:right w:val="single" w:sz="4" w:space="0" w:color="0291B1" w:themeColor="accent1"/>
        </w:tcBorders>
      </w:tcPr>
    </w:tblStylePr>
    <w:tblStylePr w:type="band1Horz">
      <w:tblPr/>
      <w:tcPr>
        <w:tcBorders>
          <w:top w:val="single" w:sz="4" w:space="0" w:color="0291B1" w:themeColor="accent1"/>
          <w:bottom w:val="single" w:sz="4" w:space="0" w:color="0291B1"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291B1" w:themeColor="accent1"/>
          <w:left w:val="nil"/>
        </w:tcBorders>
      </w:tcPr>
    </w:tblStylePr>
    <w:tblStylePr w:type="swCell">
      <w:tblPr/>
      <w:tcPr>
        <w:tcBorders>
          <w:top w:val="double" w:sz="4" w:space="0" w:color="0291B1" w:themeColor="accent1"/>
          <w:right w:val="nil"/>
        </w:tcBorders>
      </w:tcPr>
    </w:tblStylePr>
  </w:style>
  <w:style w:type="table" w:styleId="ListTable3-Accent2">
    <w:name w:val="List Table 3 Accent 2"/>
    <w:basedOn w:val="TableNormal"/>
    <w:uiPriority w:val="48"/>
    <w:rsid w:val="00136E7E"/>
    <w:tblPr>
      <w:tblStyleRowBandSize w:val="1"/>
      <w:tblStyleColBandSize w:val="1"/>
      <w:tblBorders>
        <w:top w:val="single" w:sz="4" w:space="0" w:color="54C1AD" w:themeColor="accent2"/>
        <w:left w:val="single" w:sz="4" w:space="0" w:color="54C1AD" w:themeColor="accent2"/>
        <w:bottom w:val="single" w:sz="4" w:space="0" w:color="54C1AD" w:themeColor="accent2"/>
        <w:right w:val="single" w:sz="4" w:space="0" w:color="54C1AD" w:themeColor="accent2"/>
      </w:tblBorders>
    </w:tblPr>
    <w:tblStylePr w:type="firstRow">
      <w:rPr>
        <w:b/>
        <w:bCs/>
        <w:color w:val="FFFFFF" w:themeColor="background1"/>
      </w:rPr>
      <w:tblPr/>
      <w:tcPr>
        <w:shd w:val="clear" w:color="auto" w:fill="54C1AD" w:themeFill="accent2"/>
      </w:tcPr>
    </w:tblStylePr>
    <w:tblStylePr w:type="lastRow">
      <w:rPr>
        <w:b/>
        <w:bCs/>
      </w:rPr>
      <w:tblPr/>
      <w:tcPr>
        <w:tcBorders>
          <w:top w:val="double" w:sz="4" w:space="0" w:color="54C1A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4C1AD" w:themeColor="accent2"/>
          <w:right w:val="single" w:sz="4" w:space="0" w:color="54C1AD" w:themeColor="accent2"/>
        </w:tcBorders>
      </w:tcPr>
    </w:tblStylePr>
    <w:tblStylePr w:type="band1Horz">
      <w:tblPr/>
      <w:tcPr>
        <w:tcBorders>
          <w:top w:val="single" w:sz="4" w:space="0" w:color="54C1AD" w:themeColor="accent2"/>
          <w:bottom w:val="single" w:sz="4" w:space="0" w:color="54C1A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4C1AD" w:themeColor="accent2"/>
          <w:left w:val="nil"/>
        </w:tcBorders>
      </w:tcPr>
    </w:tblStylePr>
    <w:tblStylePr w:type="swCell">
      <w:tblPr/>
      <w:tcPr>
        <w:tcBorders>
          <w:top w:val="double" w:sz="4" w:space="0" w:color="54C1AD" w:themeColor="accent2"/>
          <w:right w:val="nil"/>
        </w:tcBorders>
      </w:tcPr>
    </w:tblStylePr>
  </w:style>
  <w:style w:type="table" w:styleId="ListTable4-Accent1">
    <w:name w:val="List Table 4 Accent 1"/>
    <w:basedOn w:val="TableNormal"/>
    <w:uiPriority w:val="49"/>
    <w:rsid w:val="00136E7E"/>
    <w:tblPr>
      <w:tblStyleRowBandSize w:val="1"/>
      <w:tblStyleColBandSize w:val="1"/>
      <w:tblBorders>
        <w:top w:val="single" w:sz="4" w:space="0" w:color="3AD9FC" w:themeColor="accent1" w:themeTint="99"/>
        <w:left w:val="single" w:sz="4" w:space="0" w:color="3AD9FC" w:themeColor="accent1" w:themeTint="99"/>
        <w:bottom w:val="single" w:sz="4" w:space="0" w:color="3AD9FC" w:themeColor="accent1" w:themeTint="99"/>
        <w:right w:val="single" w:sz="4" w:space="0" w:color="3AD9FC" w:themeColor="accent1" w:themeTint="99"/>
        <w:insideH w:val="single" w:sz="4" w:space="0" w:color="3AD9FC" w:themeColor="accent1" w:themeTint="99"/>
      </w:tblBorders>
    </w:tblPr>
    <w:tblStylePr w:type="firstRow">
      <w:rPr>
        <w:b/>
        <w:bCs/>
        <w:color w:val="FFFFFF" w:themeColor="background1"/>
      </w:rPr>
      <w:tblPr/>
      <w:tcPr>
        <w:tcBorders>
          <w:top w:val="single" w:sz="4" w:space="0" w:color="0291B1" w:themeColor="accent1"/>
          <w:left w:val="single" w:sz="4" w:space="0" w:color="0291B1" w:themeColor="accent1"/>
          <w:bottom w:val="single" w:sz="4" w:space="0" w:color="0291B1" w:themeColor="accent1"/>
          <w:right w:val="single" w:sz="4" w:space="0" w:color="0291B1" w:themeColor="accent1"/>
          <w:insideH w:val="nil"/>
        </w:tcBorders>
        <w:shd w:val="clear" w:color="auto" w:fill="0291B1" w:themeFill="accent1"/>
      </w:tcPr>
    </w:tblStylePr>
    <w:tblStylePr w:type="lastRow">
      <w:rPr>
        <w:b/>
        <w:bCs/>
      </w:rPr>
      <w:tblPr/>
      <w:tcPr>
        <w:tcBorders>
          <w:top w:val="double" w:sz="4" w:space="0" w:color="3AD9FC" w:themeColor="accent1" w:themeTint="99"/>
        </w:tcBorders>
      </w:tcPr>
    </w:tblStylePr>
    <w:tblStylePr w:type="firstCol">
      <w:rPr>
        <w:b/>
        <w:bCs/>
      </w:rPr>
    </w:tblStylePr>
    <w:tblStylePr w:type="lastCol">
      <w:rPr>
        <w:b/>
        <w:bCs/>
      </w:rPr>
    </w:tblStylePr>
    <w:tblStylePr w:type="band1Vert">
      <w:tblPr/>
      <w:tcPr>
        <w:shd w:val="clear" w:color="auto" w:fill="BDF2FE" w:themeFill="accent1" w:themeFillTint="33"/>
      </w:tcPr>
    </w:tblStylePr>
    <w:tblStylePr w:type="band1Horz">
      <w:tblPr/>
      <w:tcPr>
        <w:shd w:val="clear" w:color="auto" w:fill="BDF2FE" w:themeFill="accent1" w:themeFillTint="33"/>
      </w:tcPr>
    </w:tblStylePr>
  </w:style>
  <w:style w:type="table" w:styleId="ListTable4-Accent2">
    <w:name w:val="List Table 4 Accent 2"/>
    <w:basedOn w:val="TableNormal"/>
    <w:uiPriority w:val="49"/>
    <w:rsid w:val="00136E7E"/>
    <w:tblPr>
      <w:tblStyleRowBandSize w:val="1"/>
      <w:tblStyleColBandSize w:val="1"/>
      <w:tblBorders>
        <w:top w:val="single" w:sz="4" w:space="0" w:color="98D9CD" w:themeColor="accent2" w:themeTint="99"/>
        <w:left w:val="single" w:sz="4" w:space="0" w:color="98D9CD" w:themeColor="accent2" w:themeTint="99"/>
        <w:bottom w:val="single" w:sz="4" w:space="0" w:color="98D9CD" w:themeColor="accent2" w:themeTint="99"/>
        <w:right w:val="single" w:sz="4" w:space="0" w:color="98D9CD" w:themeColor="accent2" w:themeTint="99"/>
        <w:insideH w:val="single" w:sz="4" w:space="0" w:color="98D9CD" w:themeColor="accent2" w:themeTint="99"/>
      </w:tblBorders>
    </w:tblPr>
    <w:tblStylePr w:type="firstRow">
      <w:rPr>
        <w:b/>
        <w:bCs/>
        <w:color w:val="FFFFFF" w:themeColor="background1"/>
      </w:rPr>
      <w:tblPr/>
      <w:tcPr>
        <w:tcBorders>
          <w:top w:val="single" w:sz="4" w:space="0" w:color="54C1AD" w:themeColor="accent2"/>
          <w:left w:val="single" w:sz="4" w:space="0" w:color="54C1AD" w:themeColor="accent2"/>
          <w:bottom w:val="single" w:sz="4" w:space="0" w:color="54C1AD" w:themeColor="accent2"/>
          <w:right w:val="single" w:sz="4" w:space="0" w:color="54C1AD" w:themeColor="accent2"/>
          <w:insideH w:val="nil"/>
        </w:tcBorders>
        <w:shd w:val="clear" w:color="auto" w:fill="54C1AD" w:themeFill="accent2"/>
      </w:tcPr>
    </w:tblStylePr>
    <w:tblStylePr w:type="lastRow">
      <w:rPr>
        <w:b/>
        <w:bCs/>
      </w:rPr>
      <w:tblPr/>
      <w:tcPr>
        <w:tcBorders>
          <w:top w:val="double" w:sz="4" w:space="0" w:color="98D9CD" w:themeColor="accent2" w:themeTint="99"/>
        </w:tcBorders>
      </w:tcPr>
    </w:tblStylePr>
    <w:tblStylePr w:type="firstCol">
      <w:rPr>
        <w:b/>
        <w:bCs/>
      </w:rPr>
    </w:tblStylePr>
    <w:tblStylePr w:type="lastCol">
      <w:rPr>
        <w:b/>
        <w:bCs/>
      </w:rPr>
    </w:tblStylePr>
    <w:tblStylePr w:type="band1Vert">
      <w:tblPr/>
      <w:tcPr>
        <w:shd w:val="clear" w:color="auto" w:fill="DCF2EE" w:themeFill="accent2" w:themeFillTint="33"/>
      </w:tcPr>
    </w:tblStylePr>
    <w:tblStylePr w:type="band1Horz">
      <w:tblPr/>
      <w:tcPr>
        <w:shd w:val="clear" w:color="auto" w:fill="DCF2EE" w:themeFill="accent2" w:themeFillTint="33"/>
      </w:tcPr>
    </w:tblStylePr>
  </w:style>
  <w:style w:type="character" w:styleId="Mention">
    <w:name w:val="Mention"/>
    <w:basedOn w:val="DefaultParagraphFont"/>
    <w:uiPriority w:val="99"/>
    <w:unhideWhenUsed/>
    <w:rsid w:val="00136E7E"/>
    <w:rPr>
      <w:color w:val="2B579A"/>
      <w:shd w:val="clear" w:color="auto" w:fill="E1DFDD"/>
    </w:rPr>
  </w:style>
  <w:style w:type="table" w:styleId="GridTable4-Accent2">
    <w:name w:val="Grid Table 4 Accent 2"/>
    <w:basedOn w:val="TableNormal"/>
    <w:uiPriority w:val="49"/>
    <w:rsid w:val="00136E7E"/>
    <w:tblPr>
      <w:tblStyleRowBandSize w:val="1"/>
      <w:tblStyleColBandSize w:val="1"/>
      <w:tblBorders>
        <w:top w:val="single" w:sz="4" w:space="0" w:color="98D9CD" w:themeColor="accent2" w:themeTint="99"/>
        <w:left w:val="single" w:sz="4" w:space="0" w:color="98D9CD" w:themeColor="accent2" w:themeTint="99"/>
        <w:bottom w:val="single" w:sz="4" w:space="0" w:color="98D9CD" w:themeColor="accent2" w:themeTint="99"/>
        <w:right w:val="single" w:sz="4" w:space="0" w:color="98D9CD" w:themeColor="accent2" w:themeTint="99"/>
        <w:insideH w:val="single" w:sz="4" w:space="0" w:color="98D9CD" w:themeColor="accent2" w:themeTint="99"/>
        <w:insideV w:val="single" w:sz="4" w:space="0" w:color="98D9CD" w:themeColor="accent2" w:themeTint="99"/>
      </w:tblBorders>
    </w:tblPr>
    <w:tblStylePr w:type="firstRow">
      <w:rPr>
        <w:b/>
        <w:bCs/>
        <w:color w:val="FFFFFF" w:themeColor="background1"/>
      </w:rPr>
      <w:tblPr/>
      <w:tcPr>
        <w:tcBorders>
          <w:top w:val="single" w:sz="4" w:space="0" w:color="54C1AD" w:themeColor="accent2"/>
          <w:left w:val="single" w:sz="4" w:space="0" w:color="54C1AD" w:themeColor="accent2"/>
          <w:bottom w:val="single" w:sz="4" w:space="0" w:color="54C1AD" w:themeColor="accent2"/>
          <w:right w:val="single" w:sz="4" w:space="0" w:color="54C1AD" w:themeColor="accent2"/>
          <w:insideH w:val="nil"/>
          <w:insideV w:val="nil"/>
        </w:tcBorders>
        <w:shd w:val="clear" w:color="auto" w:fill="54C1AD" w:themeFill="accent2"/>
      </w:tcPr>
    </w:tblStylePr>
    <w:tblStylePr w:type="lastRow">
      <w:rPr>
        <w:b/>
        <w:bCs/>
      </w:rPr>
      <w:tblPr/>
      <w:tcPr>
        <w:tcBorders>
          <w:top w:val="double" w:sz="4" w:space="0" w:color="54C1AD" w:themeColor="accent2"/>
        </w:tcBorders>
      </w:tcPr>
    </w:tblStylePr>
    <w:tblStylePr w:type="firstCol">
      <w:rPr>
        <w:b/>
        <w:bCs/>
      </w:rPr>
    </w:tblStylePr>
    <w:tblStylePr w:type="lastCol">
      <w:rPr>
        <w:b/>
        <w:bCs/>
      </w:rPr>
    </w:tblStylePr>
    <w:tblStylePr w:type="band1Vert">
      <w:tblPr/>
      <w:tcPr>
        <w:shd w:val="clear" w:color="auto" w:fill="DCF2EE" w:themeFill="accent2" w:themeFillTint="33"/>
      </w:tcPr>
    </w:tblStylePr>
    <w:tblStylePr w:type="band1Horz">
      <w:tblPr/>
      <w:tcPr>
        <w:shd w:val="clear" w:color="auto" w:fill="DCF2EE" w:themeFill="accent2" w:themeFillTint="33"/>
      </w:tcPr>
    </w:tblStylePr>
  </w:style>
  <w:style w:type="paragraph" w:styleId="IntenseQuote">
    <w:name w:val="Intense Quote"/>
    <w:basedOn w:val="Normal"/>
    <w:next w:val="Normal"/>
    <w:link w:val="IntenseQuoteChar"/>
    <w:uiPriority w:val="30"/>
    <w:qFormat/>
    <w:rsid w:val="00136E7E"/>
    <w:pPr>
      <w:pBdr>
        <w:top w:val="single" w:sz="4" w:space="10" w:color="0291B1" w:themeColor="accent1"/>
        <w:bottom w:val="single" w:sz="4" w:space="10" w:color="0291B1" w:themeColor="accent1"/>
      </w:pBdr>
      <w:spacing w:before="360" w:after="360"/>
      <w:ind w:left="864" w:right="864"/>
      <w:jc w:val="center"/>
    </w:pPr>
    <w:rPr>
      <w:rFonts w:ascii="Calibri" w:hAnsi="Calibri"/>
      <w:i/>
      <w:iCs/>
      <w:color w:val="0291B1" w:themeColor="accent1"/>
      <w:sz w:val="22"/>
    </w:rPr>
  </w:style>
  <w:style w:type="character" w:customStyle="1" w:styleId="IntenseQuoteChar">
    <w:name w:val="Intense Quote Char"/>
    <w:basedOn w:val="DefaultParagraphFont"/>
    <w:link w:val="IntenseQuote"/>
    <w:uiPriority w:val="30"/>
    <w:rsid w:val="00136E7E"/>
    <w:rPr>
      <w:rFonts w:ascii="Calibri" w:eastAsia="Karla" w:hAnsi="Calibri" w:cs="Karla"/>
      <w:i/>
      <w:iCs/>
      <w:color w:val="0291B1" w:themeColor="accent1"/>
      <w:kern w:val="0"/>
      <w:sz w:val="22"/>
      <w:szCs w:val="22"/>
      <w14:ligatures w14:val="none"/>
    </w:rPr>
  </w:style>
  <w:style w:type="character" w:styleId="Emphasis">
    <w:name w:val="Emphasis"/>
    <w:basedOn w:val="DefaultParagraphFont"/>
    <w:uiPriority w:val="20"/>
    <w:qFormat/>
    <w:rsid w:val="00291816"/>
    <w:rPr>
      <w:i/>
      <w:iCs/>
    </w:rPr>
  </w:style>
  <w:style w:type="paragraph" w:styleId="FootnoteText">
    <w:name w:val="footnote text"/>
    <w:basedOn w:val="Normal"/>
    <w:link w:val="FootnoteTextChar"/>
    <w:uiPriority w:val="99"/>
    <w:semiHidden/>
    <w:unhideWhenUsed/>
    <w:rsid w:val="00E063DF"/>
    <w:pPr>
      <w:spacing w:after="0"/>
    </w:pPr>
    <w:rPr>
      <w:szCs w:val="20"/>
    </w:rPr>
  </w:style>
  <w:style w:type="character" w:customStyle="1" w:styleId="FootnoteTextChar">
    <w:name w:val="Footnote Text Char"/>
    <w:basedOn w:val="DefaultParagraphFont"/>
    <w:link w:val="FootnoteText"/>
    <w:uiPriority w:val="99"/>
    <w:semiHidden/>
    <w:rsid w:val="00E063DF"/>
    <w:rPr>
      <w:rFonts w:ascii="Karla" w:eastAsia="Karla" w:hAnsi="Karla" w:cs="Karla"/>
      <w:color w:val="3E3E3E" w:themeColor="accent6"/>
      <w:kern w:val="0"/>
      <w:sz w:val="20"/>
      <w:szCs w:val="20"/>
      <w14:ligatures w14:val="none"/>
    </w:rPr>
  </w:style>
  <w:style w:type="character" w:styleId="FootnoteReference">
    <w:name w:val="footnote reference"/>
    <w:basedOn w:val="DefaultParagraphFont"/>
    <w:uiPriority w:val="99"/>
    <w:unhideWhenUsed/>
    <w:rsid w:val="00E063DF"/>
    <w:rPr>
      <w:rFonts w:cs="Times New Roman"/>
      <w:b/>
      <w:color w:val="8E5997" w:themeColor="accent3" w:themeShade="BF"/>
      <w:vertAlign w:val="superscript"/>
    </w:rPr>
  </w:style>
  <w:style w:type="table" w:customStyle="1" w:styleId="TableGrid1">
    <w:name w:val="Table Grid1"/>
    <w:basedOn w:val="TableNormal"/>
    <w:next w:val="TableGrid"/>
    <w:uiPriority w:val="39"/>
    <w:rsid w:val="00F67B41"/>
    <w:rPr>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333D1A"/>
    <w:rPr>
      <w:color w:val="666666"/>
    </w:rPr>
  </w:style>
  <w:style w:type="table" w:styleId="PlainTable3">
    <w:name w:val="Plain Table 3"/>
    <w:basedOn w:val="TableNormal"/>
    <w:uiPriority w:val="43"/>
    <w:rsid w:val="00B64546"/>
    <w:tblPr>
      <w:tblStyleRowBandSize w:val="1"/>
      <w:tblStyleColBandSize w:val="1"/>
    </w:tblPr>
    <w:tblStylePr w:type="firstRow">
      <w:rPr>
        <w:b/>
        <w:bCs/>
        <w:caps/>
      </w:rPr>
      <w:tblPr/>
      <w:tcPr>
        <w:tcBorders>
          <w:bottom w:val="single" w:sz="4" w:space="0" w:color="2F9AF7"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2F9AF7"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GridLight">
    <w:name w:val="Grid Table Light"/>
    <w:basedOn w:val="TableNormal"/>
    <w:uiPriority w:val="40"/>
    <w:rsid w:val="00587ACF"/>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Heading-2">
    <w:name w:val="Heading - 2"/>
    <w:basedOn w:val="Heading2"/>
    <w:next w:val="Normal"/>
    <w:link w:val="Heading-2Char"/>
    <w:autoRedefine/>
    <w:qFormat/>
    <w:rsid w:val="00E650A2"/>
    <w:pPr>
      <w:keepNext/>
      <w:keepLines/>
      <w:widowControl/>
      <w:tabs>
        <w:tab w:val="left" w:pos="2268"/>
      </w:tabs>
      <w:spacing w:before="120" w:after="120"/>
      <w:contextualSpacing w:val="0"/>
    </w:pPr>
    <w:rPr>
      <w:rFonts w:ascii="Roboto" w:eastAsiaTheme="majorEastAsia" w:hAnsi="Roboto" w:cstheme="majorBidi"/>
      <w:bCs w:val="0"/>
      <w:color w:val="1995A3"/>
      <w:w w:val="105"/>
      <w:sz w:val="26"/>
    </w:rPr>
  </w:style>
  <w:style w:type="character" w:customStyle="1" w:styleId="Heading-2Char">
    <w:name w:val="Heading - 2 Char"/>
    <w:basedOn w:val="Heading2Char"/>
    <w:link w:val="Heading-2"/>
    <w:rsid w:val="00E650A2"/>
    <w:rPr>
      <w:rFonts w:ascii="Roboto" w:eastAsiaTheme="majorEastAsia" w:hAnsi="Roboto" w:cstheme="majorBidi"/>
      <w:b/>
      <w:bCs w:val="0"/>
      <w:noProof/>
      <w:color w:val="1995A3"/>
      <w:spacing w:val="-15"/>
      <w:w w:val="105"/>
      <w:kern w:val="0"/>
      <w:sz w:val="26"/>
      <w:szCs w:val="48"/>
      <w14:ligatures w14:val="none"/>
    </w:rPr>
  </w:style>
  <w:style w:type="table" w:styleId="PlainTable1">
    <w:name w:val="Plain Table 1"/>
    <w:basedOn w:val="TableNormal"/>
    <w:uiPriority w:val="41"/>
    <w:rsid w:val="00562935"/>
    <w:rPr>
      <w:sz w:val="22"/>
      <w:szCs w:val="22"/>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ListTable7Colorful-Accent5">
    <w:name w:val="List Table 7 Colorful Accent 5"/>
    <w:basedOn w:val="TableNormal"/>
    <w:uiPriority w:val="52"/>
    <w:rsid w:val="00692CA2"/>
    <w:rPr>
      <w:color w:val="FAB000" w:themeColor="accent5" w:themeShade="BF"/>
      <w:kern w:val="0"/>
      <w:sz w:val="22"/>
      <w:szCs w:val="22"/>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C5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C5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C5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C50" w:themeColor="accent5"/>
        </w:tcBorders>
        <w:shd w:val="clear" w:color="auto" w:fill="FFFFFF" w:themeFill="background1"/>
      </w:tcPr>
    </w:tblStylePr>
    <w:tblStylePr w:type="band1Vert">
      <w:tblPr/>
      <w:tcPr>
        <w:shd w:val="clear" w:color="auto" w:fill="FFF4DC" w:themeFill="accent5" w:themeFillTint="33"/>
      </w:tcPr>
    </w:tblStylePr>
    <w:tblStylePr w:type="band1Horz">
      <w:tblPr/>
      <w:tcPr>
        <w:shd w:val="clear" w:color="auto" w:fill="FFF4D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5">
    <w:name w:val="Plain Table 5"/>
    <w:basedOn w:val="TableNormal"/>
    <w:uiPriority w:val="45"/>
    <w:rsid w:val="00F02449"/>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F9AF7"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F9AF7"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F9AF7"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F9AF7"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NoSpacing">
    <w:name w:val="No Spacing"/>
    <w:link w:val="NoSpacingChar"/>
    <w:uiPriority w:val="1"/>
    <w:qFormat/>
    <w:rsid w:val="00C836A1"/>
    <w:rPr>
      <w:rFonts w:eastAsiaTheme="minorEastAsia"/>
      <w:kern w:val="0"/>
      <w:sz w:val="22"/>
      <w:szCs w:val="22"/>
      <w:lang w:val="en-US"/>
      <w14:ligatures w14:val="none"/>
    </w:rPr>
  </w:style>
  <w:style w:type="character" w:customStyle="1" w:styleId="NoSpacingChar">
    <w:name w:val="No Spacing Char"/>
    <w:basedOn w:val="DefaultParagraphFont"/>
    <w:link w:val="NoSpacing"/>
    <w:uiPriority w:val="1"/>
    <w:rsid w:val="00C836A1"/>
    <w:rPr>
      <w:rFonts w:eastAsiaTheme="minorEastAsia"/>
      <w:kern w:val="0"/>
      <w:sz w:val="22"/>
      <w:szCs w:val="22"/>
      <w:lang w:val="en-US"/>
      <w14:ligatures w14:val="none"/>
    </w:rPr>
  </w:style>
  <w:style w:type="table" w:customStyle="1" w:styleId="GridTable4-Accent13">
    <w:name w:val="Grid Table 4 - Accent 13"/>
    <w:basedOn w:val="TableNormal"/>
    <w:next w:val="GridTable4-Accent1"/>
    <w:uiPriority w:val="49"/>
    <w:rsid w:val="00C836A1"/>
    <w:rPr>
      <w:kern w:val="0"/>
      <w:lang w:val="en-GB"/>
      <w14:ligatures w14:val="none"/>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1Light-Accent12">
    <w:name w:val="Grid Table 1 Light - Accent 12"/>
    <w:basedOn w:val="TableNormal"/>
    <w:next w:val="GridTable1Light-Accent1"/>
    <w:uiPriority w:val="46"/>
    <w:rsid w:val="00C836A1"/>
    <w:rPr>
      <w:sz w:val="22"/>
      <w:szCs w:val="22"/>
    </w:r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paragraph" w:customStyle="1" w:styleId="TableParagraph">
    <w:name w:val="Table Paragraph"/>
    <w:basedOn w:val="Normal"/>
    <w:uiPriority w:val="1"/>
    <w:qFormat/>
    <w:rsid w:val="00C27FFB"/>
    <w:pPr>
      <w:autoSpaceDE w:val="0"/>
      <w:autoSpaceDN w:val="0"/>
      <w:spacing w:after="0"/>
    </w:pPr>
    <w:rPr>
      <w:rFonts w:ascii="Roboto" w:eastAsia="Calibri" w:hAnsi="Roboto" w:cs="Calibri"/>
      <w:color w:val="087BDE" w:themeColor="text1" w:themeTint="A6"/>
      <w:sz w:val="19"/>
      <w:lang w:val="en-US"/>
    </w:rPr>
  </w:style>
  <w:style w:type="table" w:styleId="ListTable3">
    <w:name w:val="List Table 3"/>
    <w:basedOn w:val="TableNormal"/>
    <w:uiPriority w:val="48"/>
    <w:rsid w:val="00C27FFB"/>
    <w:rPr>
      <w:kern w:val="0"/>
      <w:sz w:val="22"/>
      <w:szCs w:val="22"/>
      <w14:ligatures w14:val="none"/>
    </w:rPr>
    <w:tblPr>
      <w:tblStyleRowBandSize w:val="1"/>
      <w:tblStyleColBandSize w:val="1"/>
      <w:tblBorders>
        <w:top w:val="single" w:sz="4" w:space="0" w:color="032C4F" w:themeColor="text1"/>
        <w:left w:val="single" w:sz="4" w:space="0" w:color="032C4F" w:themeColor="text1"/>
        <w:bottom w:val="single" w:sz="4" w:space="0" w:color="032C4F" w:themeColor="text1"/>
        <w:right w:val="single" w:sz="4" w:space="0" w:color="032C4F" w:themeColor="text1"/>
      </w:tblBorders>
    </w:tblPr>
    <w:tblStylePr w:type="firstRow">
      <w:rPr>
        <w:b/>
        <w:bCs/>
        <w:color w:val="FFFFFF" w:themeColor="background1"/>
      </w:rPr>
      <w:tblPr/>
      <w:tcPr>
        <w:shd w:val="clear" w:color="auto" w:fill="032C4F" w:themeFill="text1"/>
      </w:tcPr>
    </w:tblStylePr>
    <w:tblStylePr w:type="lastRow">
      <w:rPr>
        <w:b/>
        <w:bCs/>
      </w:rPr>
      <w:tblPr/>
      <w:tcPr>
        <w:tcBorders>
          <w:top w:val="double" w:sz="4" w:space="0" w:color="032C4F"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32C4F" w:themeColor="text1"/>
          <w:right w:val="single" w:sz="4" w:space="0" w:color="032C4F" w:themeColor="text1"/>
        </w:tcBorders>
      </w:tcPr>
    </w:tblStylePr>
    <w:tblStylePr w:type="band1Horz">
      <w:tblPr/>
      <w:tcPr>
        <w:tcBorders>
          <w:top w:val="single" w:sz="4" w:space="0" w:color="032C4F" w:themeColor="text1"/>
          <w:bottom w:val="single" w:sz="4" w:space="0" w:color="032C4F"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32C4F" w:themeColor="text1"/>
          <w:left w:val="nil"/>
        </w:tcBorders>
      </w:tcPr>
    </w:tblStylePr>
    <w:tblStylePr w:type="swCell">
      <w:tblPr/>
      <w:tcPr>
        <w:tcBorders>
          <w:top w:val="double" w:sz="4" w:space="0" w:color="032C4F" w:themeColor="text1"/>
          <w:right w:val="nil"/>
        </w:tcBorders>
      </w:tcPr>
    </w:tblStylePr>
  </w:style>
  <w:style w:type="table" w:styleId="GridTable1Light-Accent4">
    <w:name w:val="Grid Table 1 Light Accent 4"/>
    <w:basedOn w:val="TableNormal"/>
    <w:uiPriority w:val="46"/>
    <w:rsid w:val="00C27FFB"/>
    <w:rPr>
      <w:sz w:val="22"/>
      <w:szCs w:val="22"/>
    </w:rPr>
    <w:tblPr>
      <w:tblStyleRowBandSize w:val="1"/>
      <w:tblStyleColBandSize w:val="1"/>
      <w:tblBorders>
        <w:top w:val="single" w:sz="4" w:space="0" w:color="F9C7CF" w:themeColor="accent4" w:themeTint="66"/>
        <w:left w:val="single" w:sz="4" w:space="0" w:color="F9C7CF" w:themeColor="accent4" w:themeTint="66"/>
        <w:bottom w:val="single" w:sz="4" w:space="0" w:color="F9C7CF" w:themeColor="accent4" w:themeTint="66"/>
        <w:right w:val="single" w:sz="4" w:space="0" w:color="F9C7CF" w:themeColor="accent4" w:themeTint="66"/>
        <w:insideH w:val="single" w:sz="4" w:space="0" w:color="F9C7CF" w:themeColor="accent4" w:themeTint="66"/>
        <w:insideV w:val="single" w:sz="4" w:space="0" w:color="F9C7CF" w:themeColor="accent4" w:themeTint="66"/>
      </w:tblBorders>
    </w:tblPr>
    <w:tblStylePr w:type="firstRow">
      <w:rPr>
        <w:b/>
        <w:bCs/>
      </w:rPr>
      <w:tblPr/>
      <w:tcPr>
        <w:tcBorders>
          <w:bottom w:val="single" w:sz="12" w:space="0" w:color="F7ACB7" w:themeColor="accent4" w:themeTint="99"/>
        </w:tcBorders>
      </w:tcPr>
    </w:tblStylePr>
    <w:tblStylePr w:type="lastRow">
      <w:rPr>
        <w:b/>
        <w:bCs/>
      </w:rPr>
      <w:tblPr/>
      <w:tcPr>
        <w:tcBorders>
          <w:top w:val="double" w:sz="2" w:space="0" w:color="F7ACB7" w:themeColor="accent4" w:themeTint="99"/>
        </w:tcBorders>
      </w:tcPr>
    </w:tblStylePr>
    <w:tblStylePr w:type="firstCol">
      <w:rPr>
        <w:b/>
        <w:bCs/>
      </w:rPr>
    </w:tblStylePr>
    <w:tblStylePr w:type="lastCol">
      <w:rPr>
        <w:b/>
        <w:bCs/>
      </w:rPr>
    </w:tblStylePr>
  </w:style>
  <w:style w:type="table" w:customStyle="1" w:styleId="ListTable4-Accent31">
    <w:name w:val="List Table 4 - Accent 31"/>
    <w:basedOn w:val="TableNormal"/>
    <w:next w:val="ListTable4-Accent3"/>
    <w:uiPriority w:val="49"/>
    <w:rsid w:val="00C27FFB"/>
    <w:rPr>
      <w:sz w:val="22"/>
      <w:szCs w:val="22"/>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4-Accent3">
    <w:name w:val="List Table 4 Accent 3"/>
    <w:basedOn w:val="TableNormal"/>
    <w:uiPriority w:val="49"/>
    <w:rsid w:val="00C27FFB"/>
    <w:tblPr>
      <w:tblStyleRowBandSize w:val="1"/>
      <w:tblStyleColBandSize w:val="1"/>
      <w:tblBorders>
        <w:top w:val="single" w:sz="4" w:space="0" w:color="D0B7D5" w:themeColor="accent3" w:themeTint="99"/>
        <w:left w:val="single" w:sz="4" w:space="0" w:color="D0B7D5" w:themeColor="accent3" w:themeTint="99"/>
        <w:bottom w:val="single" w:sz="4" w:space="0" w:color="D0B7D5" w:themeColor="accent3" w:themeTint="99"/>
        <w:right w:val="single" w:sz="4" w:space="0" w:color="D0B7D5" w:themeColor="accent3" w:themeTint="99"/>
        <w:insideH w:val="single" w:sz="4" w:space="0" w:color="D0B7D5" w:themeColor="accent3" w:themeTint="99"/>
      </w:tblBorders>
    </w:tblPr>
    <w:tblStylePr w:type="firstRow">
      <w:rPr>
        <w:b/>
        <w:bCs/>
        <w:color w:val="FFFFFF" w:themeColor="background1"/>
      </w:rPr>
      <w:tblPr/>
      <w:tcPr>
        <w:tcBorders>
          <w:top w:val="single" w:sz="4" w:space="0" w:color="B288B9" w:themeColor="accent3"/>
          <w:left w:val="single" w:sz="4" w:space="0" w:color="B288B9" w:themeColor="accent3"/>
          <w:bottom w:val="single" w:sz="4" w:space="0" w:color="B288B9" w:themeColor="accent3"/>
          <w:right w:val="single" w:sz="4" w:space="0" w:color="B288B9" w:themeColor="accent3"/>
          <w:insideH w:val="nil"/>
        </w:tcBorders>
        <w:shd w:val="clear" w:color="auto" w:fill="B288B9" w:themeFill="accent3"/>
      </w:tcPr>
    </w:tblStylePr>
    <w:tblStylePr w:type="lastRow">
      <w:rPr>
        <w:b/>
        <w:bCs/>
      </w:rPr>
      <w:tblPr/>
      <w:tcPr>
        <w:tcBorders>
          <w:top w:val="double" w:sz="4" w:space="0" w:color="D0B7D5" w:themeColor="accent3" w:themeTint="99"/>
        </w:tcBorders>
      </w:tcPr>
    </w:tblStylePr>
    <w:tblStylePr w:type="firstCol">
      <w:rPr>
        <w:b/>
        <w:bCs/>
      </w:rPr>
    </w:tblStylePr>
    <w:tblStylePr w:type="lastCol">
      <w:rPr>
        <w:b/>
        <w:bCs/>
      </w:rPr>
    </w:tblStylePr>
    <w:tblStylePr w:type="band1Vert">
      <w:tblPr/>
      <w:tcPr>
        <w:shd w:val="clear" w:color="auto" w:fill="EFE7F1" w:themeFill="accent3" w:themeFillTint="33"/>
      </w:tcPr>
    </w:tblStylePr>
    <w:tblStylePr w:type="band1Horz">
      <w:tblPr/>
      <w:tcPr>
        <w:shd w:val="clear" w:color="auto" w:fill="EFE7F1" w:themeFill="accent3" w:themeFillTint="33"/>
      </w:tcPr>
    </w:tblStylePr>
  </w:style>
  <w:style w:type="character" w:customStyle="1" w:styleId="Heading6Char">
    <w:name w:val="Heading 6 Char"/>
    <w:basedOn w:val="DefaultParagraphFont"/>
    <w:link w:val="Heading6"/>
    <w:uiPriority w:val="9"/>
    <w:rsid w:val="00E77C27"/>
    <w:rPr>
      <w:rFonts w:asciiTheme="majorHAnsi" w:eastAsiaTheme="majorEastAsia" w:hAnsiTheme="majorHAnsi" w:cstheme="majorBidi"/>
      <w:color w:val="014757" w:themeColor="accent1" w:themeShade="7F"/>
      <w:kern w:val="0"/>
      <w:sz w:val="20"/>
      <w:szCs w:val="22"/>
      <w14:ligatures w14:val="none"/>
    </w:rPr>
  </w:style>
  <w:style w:type="table" w:customStyle="1" w:styleId="GridTable4-Accent12">
    <w:name w:val="Grid Table 4 - Accent 12"/>
    <w:basedOn w:val="TableNormal"/>
    <w:next w:val="GridTable4-Accent1"/>
    <w:uiPriority w:val="49"/>
    <w:rsid w:val="009C00E3"/>
    <w:rPr>
      <w:rFonts w:ascii="Calibri" w:eastAsia="Calibri" w:hAnsi="Calibri" w:cs="Times New Roman"/>
      <w:kern w:val="0"/>
      <w:lang w:val="en-GB"/>
      <w14:ligatures w14:val="none"/>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5Dark">
    <w:name w:val="List Table 5 Dark"/>
    <w:basedOn w:val="TableNormal"/>
    <w:uiPriority w:val="50"/>
    <w:rsid w:val="00992911"/>
    <w:rPr>
      <w:color w:val="FFFFFF" w:themeColor="background1"/>
    </w:rPr>
    <w:tblPr>
      <w:tblStyleRowBandSize w:val="1"/>
      <w:tblStyleColBandSize w:val="1"/>
      <w:tblBorders>
        <w:top w:val="single" w:sz="24" w:space="0" w:color="032C4F" w:themeColor="text1"/>
        <w:left w:val="single" w:sz="24" w:space="0" w:color="032C4F" w:themeColor="text1"/>
        <w:bottom w:val="single" w:sz="24" w:space="0" w:color="032C4F" w:themeColor="text1"/>
        <w:right w:val="single" w:sz="24" w:space="0" w:color="032C4F" w:themeColor="text1"/>
      </w:tblBorders>
    </w:tblPr>
    <w:tcPr>
      <w:shd w:val="clear" w:color="auto" w:fill="032C4F"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GridTable4">
    <w:name w:val="Grid Table 4"/>
    <w:basedOn w:val="TableNormal"/>
    <w:uiPriority w:val="49"/>
    <w:rsid w:val="00992911"/>
    <w:tblPr>
      <w:tblStyleRowBandSize w:val="1"/>
      <w:tblStyleColBandSize w:val="1"/>
      <w:tblBorders>
        <w:top w:val="single" w:sz="4" w:space="0" w:color="0987F3" w:themeColor="text1" w:themeTint="99"/>
        <w:left w:val="single" w:sz="4" w:space="0" w:color="0987F3" w:themeColor="text1" w:themeTint="99"/>
        <w:bottom w:val="single" w:sz="4" w:space="0" w:color="0987F3" w:themeColor="text1" w:themeTint="99"/>
        <w:right w:val="single" w:sz="4" w:space="0" w:color="0987F3" w:themeColor="text1" w:themeTint="99"/>
        <w:insideH w:val="single" w:sz="4" w:space="0" w:color="0987F3" w:themeColor="text1" w:themeTint="99"/>
        <w:insideV w:val="single" w:sz="4" w:space="0" w:color="0987F3" w:themeColor="text1" w:themeTint="99"/>
      </w:tblBorders>
    </w:tblPr>
    <w:tblStylePr w:type="firstRow">
      <w:rPr>
        <w:b/>
        <w:bCs/>
        <w:color w:val="FFFFFF" w:themeColor="background1"/>
      </w:rPr>
      <w:tblPr/>
      <w:tcPr>
        <w:tcBorders>
          <w:top w:val="single" w:sz="4" w:space="0" w:color="032C4F" w:themeColor="text1"/>
          <w:left w:val="single" w:sz="4" w:space="0" w:color="032C4F" w:themeColor="text1"/>
          <w:bottom w:val="single" w:sz="4" w:space="0" w:color="032C4F" w:themeColor="text1"/>
          <w:right w:val="single" w:sz="4" w:space="0" w:color="032C4F" w:themeColor="text1"/>
          <w:insideH w:val="nil"/>
          <w:insideV w:val="nil"/>
        </w:tcBorders>
        <w:shd w:val="clear" w:color="auto" w:fill="032C4F" w:themeFill="text1"/>
      </w:tcPr>
    </w:tblStylePr>
    <w:tblStylePr w:type="lastRow">
      <w:rPr>
        <w:b/>
        <w:bCs/>
      </w:rPr>
      <w:tblPr/>
      <w:tcPr>
        <w:tcBorders>
          <w:top w:val="double" w:sz="4" w:space="0" w:color="032C4F" w:themeColor="text1"/>
        </w:tcBorders>
      </w:tcPr>
    </w:tblStylePr>
    <w:tblStylePr w:type="firstCol">
      <w:rPr>
        <w:b/>
        <w:bCs/>
      </w:rPr>
    </w:tblStylePr>
    <w:tblStylePr w:type="lastCol">
      <w:rPr>
        <w:b/>
        <w:bCs/>
      </w:rPr>
    </w:tblStylePr>
    <w:tblStylePr w:type="band1Vert">
      <w:tblPr/>
      <w:tcPr>
        <w:shd w:val="clear" w:color="auto" w:fill="ACD7FC" w:themeFill="text1" w:themeFillTint="33"/>
      </w:tcPr>
    </w:tblStylePr>
    <w:tblStylePr w:type="band1Horz">
      <w:tblPr/>
      <w:tcPr>
        <w:shd w:val="clear" w:color="auto" w:fill="ACD7FC" w:themeFill="text1"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409680">
      <w:bodyDiv w:val="1"/>
      <w:marLeft w:val="0"/>
      <w:marRight w:val="0"/>
      <w:marTop w:val="0"/>
      <w:marBottom w:val="0"/>
      <w:divBdr>
        <w:top w:val="none" w:sz="0" w:space="0" w:color="auto"/>
        <w:left w:val="none" w:sz="0" w:space="0" w:color="auto"/>
        <w:bottom w:val="none" w:sz="0" w:space="0" w:color="auto"/>
        <w:right w:val="none" w:sz="0" w:space="0" w:color="auto"/>
      </w:divBdr>
    </w:div>
    <w:div w:id="65301944">
      <w:bodyDiv w:val="1"/>
      <w:marLeft w:val="0"/>
      <w:marRight w:val="0"/>
      <w:marTop w:val="0"/>
      <w:marBottom w:val="0"/>
      <w:divBdr>
        <w:top w:val="none" w:sz="0" w:space="0" w:color="auto"/>
        <w:left w:val="none" w:sz="0" w:space="0" w:color="auto"/>
        <w:bottom w:val="none" w:sz="0" w:space="0" w:color="auto"/>
        <w:right w:val="none" w:sz="0" w:space="0" w:color="auto"/>
      </w:divBdr>
    </w:div>
    <w:div w:id="68578395">
      <w:bodyDiv w:val="1"/>
      <w:marLeft w:val="0"/>
      <w:marRight w:val="0"/>
      <w:marTop w:val="0"/>
      <w:marBottom w:val="0"/>
      <w:divBdr>
        <w:top w:val="none" w:sz="0" w:space="0" w:color="auto"/>
        <w:left w:val="none" w:sz="0" w:space="0" w:color="auto"/>
        <w:bottom w:val="none" w:sz="0" w:space="0" w:color="auto"/>
        <w:right w:val="none" w:sz="0" w:space="0" w:color="auto"/>
      </w:divBdr>
    </w:div>
    <w:div w:id="152720924">
      <w:bodyDiv w:val="1"/>
      <w:marLeft w:val="0"/>
      <w:marRight w:val="0"/>
      <w:marTop w:val="0"/>
      <w:marBottom w:val="0"/>
      <w:divBdr>
        <w:top w:val="none" w:sz="0" w:space="0" w:color="auto"/>
        <w:left w:val="none" w:sz="0" w:space="0" w:color="auto"/>
        <w:bottom w:val="none" w:sz="0" w:space="0" w:color="auto"/>
        <w:right w:val="none" w:sz="0" w:space="0" w:color="auto"/>
      </w:divBdr>
    </w:div>
    <w:div w:id="169948722">
      <w:bodyDiv w:val="1"/>
      <w:marLeft w:val="0"/>
      <w:marRight w:val="0"/>
      <w:marTop w:val="0"/>
      <w:marBottom w:val="0"/>
      <w:divBdr>
        <w:top w:val="none" w:sz="0" w:space="0" w:color="auto"/>
        <w:left w:val="none" w:sz="0" w:space="0" w:color="auto"/>
        <w:bottom w:val="none" w:sz="0" w:space="0" w:color="auto"/>
        <w:right w:val="none" w:sz="0" w:space="0" w:color="auto"/>
      </w:divBdr>
    </w:div>
    <w:div w:id="174466459">
      <w:bodyDiv w:val="1"/>
      <w:marLeft w:val="0"/>
      <w:marRight w:val="0"/>
      <w:marTop w:val="0"/>
      <w:marBottom w:val="0"/>
      <w:divBdr>
        <w:top w:val="none" w:sz="0" w:space="0" w:color="auto"/>
        <w:left w:val="none" w:sz="0" w:space="0" w:color="auto"/>
        <w:bottom w:val="none" w:sz="0" w:space="0" w:color="auto"/>
        <w:right w:val="none" w:sz="0" w:space="0" w:color="auto"/>
      </w:divBdr>
    </w:div>
    <w:div w:id="183518080">
      <w:bodyDiv w:val="1"/>
      <w:marLeft w:val="0"/>
      <w:marRight w:val="0"/>
      <w:marTop w:val="0"/>
      <w:marBottom w:val="0"/>
      <w:divBdr>
        <w:top w:val="none" w:sz="0" w:space="0" w:color="auto"/>
        <w:left w:val="none" w:sz="0" w:space="0" w:color="auto"/>
        <w:bottom w:val="none" w:sz="0" w:space="0" w:color="auto"/>
        <w:right w:val="none" w:sz="0" w:space="0" w:color="auto"/>
      </w:divBdr>
    </w:div>
    <w:div w:id="219177682">
      <w:bodyDiv w:val="1"/>
      <w:marLeft w:val="0"/>
      <w:marRight w:val="0"/>
      <w:marTop w:val="0"/>
      <w:marBottom w:val="0"/>
      <w:divBdr>
        <w:top w:val="none" w:sz="0" w:space="0" w:color="auto"/>
        <w:left w:val="none" w:sz="0" w:space="0" w:color="auto"/>
        <w:bottom w:val="none" w:sz="0" w:space="0" w:color="auto"/>
        <w:right w:val="none" w:sz="0" w:space="0" w:color="auto"/>
      </w:divBdr>
    </w:div>
    <w:div w:id="242567601">
      <w:bodyDiv w:val="1"/>
      <w:marLeft w:val="0"/>
      <w:marRight w:val="0"/>
      <w:marTop w:val="0"/>
      <w:marBottom w:val="0"/>
      <w:divBdr>
        <w:top w:val="none" w:sz="0" w:space="0" w:color="auto"/>
        <w:left w:val="none" w:sz="0" w:space="0" w:color="auto"/>
        <w:bottom w:val="none" w:sz="0" w:space="0" w:color="auto"/>
        <w:right w:val="none" w:sz="0" w:space="0" w:color="auto"/>
      </w:divBdr>
    </w:div>
    <w:div w:id="258178247">
      <w:bodyDiv w:val="1"/>
      <w:marLeft w:val="0"/>
      <w:marRight w:val="0"/>
      <w:marTop w:val="0"/>
      <w:marBottom w:val="0"/>
      <w:divBdr>
        <w:top w:val="none" w:sz="0" w:space="0" w:color="auto"/>
        <w:left w:val="none" w:sz="0" w:space="0" w:color="auto"/>
        <w:bottom w:val="none" w:sz="0" w:space="0" w:color="auto"/>
        <w:right w:val="none" w:sz="0" w:space="0" w:color="auto"/>
      </w:divBdr>
    </w:div>
    <w:div w:id="334456448">
      <w:bodyDiv w:val="1"/>
      <w:marLeft w:val="0"/>
      <w:marRight w:val="0"/>
      <w:marTop w:val="0"/>
      <w:marBottom w:val="0"/>
      <w:divBdr>
        <w:top w:val="none" w:sz="0" w:space="0" w:color="auto"/>
        <w:left w:val="none" w:sz="0" w:space="0" w:color="auto"/>
        <w:bottom w:val="none" w:sz="0" w:space="0" w:color="auto"/>
        <w:right w:val="none" w:sz="0" w:space="0" w:color="auto"/>
      </w:divBdr>
      <w:divsChild>
        <w:div w:id="537468782">
          <w:marLeft w:val="1166"/>
          <w:marRight w:val="0"/>
          <w:marTop w:val="0"/>
          <w:marBottom w:val="0"/>
          <w:divBdr>
            <w:top w:val="none" w:sz="0" w:space="0" w:color="auto"/>
            <w:left w:val="none" w:sz="0" w:space="0" w:color="auto"/>
            <w:bottom w:val="none" w:sz="0" w:space="0" w:color="auto"/>
            <w:right w:val="none" w:sz="0" w:space="0" w:color="auto"/>
          </w:divBdr>
        </w:div>
        <w:div w:id="848060566">
          <w:marLeft w:val="1166"/>
          <w:marRight w:val="0"/>
          <w:marTop w:val="0"/>
          <w:marBottom w:val="0"/>
          <w:divBdr>
            <w:top w:val="none" w:sz="0" w:space="0" w:color="auto"/>
            <w:left w:val="none" w:sz="0" w:space="0" w:color="auto"/>
            <w:bottom w:val="none" w:sz="0" w:space="0" w:color="auto"/>
            <w:right w:val="none" w:sz="0" w:space="0" w:color="auto"/>
          </w:divBdr>
        </w:div>
        <w:div w:id="1510607771">
          <w:marLeft w:val="547"/>
          <w:marRight w:val="0"/>
          <w:marTop w:val="0"/>
          <w:marBottom w:val="0"/>
          <w:divBdr>
            <w:top w:val="none" w:sz="0" w:space="0" w:color="auto"/>
            <w:left w:val="none" w:sz="0" w:space="0" w:color="auto"/>
            <w:bottom w:val="none" w:sz="0" w:space="0" w:color="auto"/>
            <w:right w:val="none" w:sz="0" w:space="0" w:color="auto"/>
          </w:divBdr>
        </w:div>
        <w:div w:id="1540706832">
          <w:marLeft w:val="1166"/>
          <w:marRight w:val="0"/>
          <w:marTop w:val="0"/>
          <w:marBottom w:val="0"/>
          <w:divBdr>
            <w:top w:val="none" w:sz="0" w:space="0" w:color="auto"/>
            <w:left w:val="none" w:sz="0" w:space="0" w:color="auto"/>
            <w:bottom w:val="none" w:sz="0" w:space="0" w:color="auto"/>
            <w:right w:val="none" w:sz="0" w:space="0" w:color="auto"/>
          </w:divBdr>
        </w:div>
        <w:div w:id="1756436593">
          <w:marLeft w:val="1166"/>
          <w:marRight w:val="0"/>
          <w:marTop w:val="0"/>
          <w:marBottom w:val="0"/>
          <w:divBdr>
            <w:top w:val="none" w:sz="0" w:space="0" w:color="auto"/>
            <w:left w:val="none" w:sz="0" w:space="0" w:color="auto"/>
            <w:bottom w:val="none" w:sz="0" w:space="0" w:color="auto"/>
            <w:right w:val="none" w:sz="0" w:space="0" w:color="auto"/>
          </w:divBdr>
        </w:div>
        <w:div w:id="2033872010">
          <w:marLeft w:val="547"/>
          <w:marRight w:val="0"/>
          <w:marTop w:val="0"/>
          <w:marBottom w:val="0"/>
          <w:divBdr>
            <w:top w:val="none" w:sz="0" w:space="0" w:color="auto"/>
            <w:left w:val="none" w:sz="0" w:space="0" w:color="auto"/>
            <w:bottom w:val="none" w:sz="0" w:space="0" w:color="auto"/>
            <w:right w:val="none" w:sz="0" w:space="0" w:color="auto"/>
          </w:divBdr>
        </w:div>
      </w:divsChild>
    </w:div>
    <w:div w:id="360937910">
      <w:bodyDiv w:val="1"/>
      <w:marLeft w:val="0"/>
      <w:marRight w:val="0"/>
      <w:marTop w:val="0"/>
      <w:marBottom w:val="0"/>
      <w:divBdr>
        <w:top w:val="none" w:sz="0" w:space="0" w:color="auto"/>
        <w:left w:val="none" w:sz="0" w:space="0" w:color="auto"/>
        <w:bottom w:val="none" w:sz="0" w:space="0" w:color="auto"/>
        <w:right w:val="none" w:sz="0" w:space="0" w:color="auto"/>
      </w:divBdr>
    </w:div>
    <w:div w:id="379984662">
      <w:bodyDiv w:val="1"/>
      <w:marLeft w:val="0"/>
      <w:marRight w:val="0"/>
      <w:marTop w:val="0"/>
      <w:marBottom w:val="0"/>
      <w:divBdr>
        <w:top w:val="none" w:sz="0" w:space="0" w:color="auto"/>
        <w:left w:val="none" w:sz="0" w:space="0" w:color="auto"/>
        <w:bottom w:val="none" w:sz="0" w:space="0" w:color="auto"/>
        <w:right w:val="none" w:sz="0" w:space="0" w:color="auto"/>
      </w:divBdr>
      <w:divsChild>
        <w:div w:id="295140987">
          <w:marLeft w:val="0"/>
          <w:marRight w:val="0"/>
          <w:marTop w:val="0"/>
          <w:marBottom w:val="0"/>
          <w:divBdr>
            <w:top w:val="none" w:sz="0" w:space="0" w:color="auto"/>
            <w:left w:val="none" w:sz="0" w:space="0" w:color="auto"/>
            <w:bottom w:val="none" w:sz="0" w:space="0" w:color="auto"/>
            <w:right w:val="none" w:sz="0" w:space="0" w:color="auto"/>
          </w:divBdr>
        </w:div>
        <w:div w:id="1577855993">
          <w:marLeft w:val="0"/>
          <w:marRight w:val="0"/>
          <w:marTop w:val="0"/>
          <w:marBottom w:val="0"/>
          <w:divBdr>
            <w:top w:val="none" w:sz="0" w:space="0" w:color="auto"/>
            <w:left w:val="none" w:sz="0" w:space="0" w:color="auto"/>
            <w:bottom w:val="none" w:sz="0" w:space="0" w:color="auto"/>
            <w:right w:val="none" w:sz="0" w:space="0" w:color="auto"/>
          </w:divBdr>
        </w:div>
      </w:divsChild>
    </w:div>
    <w:div w:id="380373165">
      <w:bodyDiv w:val="1"/>
      <w:marLeft w:val="0"/>
      <w:marRight w:val="0"/>
      <w:marTop w:val="0"/>
      <w:marBottom w:val="0"/>
      <w:divBdr>
        <w:top w:val="none" w:sz="0" w:space="0" w:color="auto"/>
        <w:left w:val="none" w:sz="0" w:space="0" w:color="auto"/>
        <w:bottom w:val="none" w:sz="0" w:space="0" w:color="auto"/>
        <w:right w:val="none" w:sz="0" w:space="0" w:color="auto"/>
      </w:divBdr>
    </w:div>
    <w:div w:id="410202090">
      <w:bodyDiv w:val="1"/>
      <w:marLeft w:val="0"/>
      <w:marRight w:val="0"/>
      <w:marTop w:val="0"/>
      <w:marBottom w:val="0"/>
      <w:divBdr>
        <w:top w:val="none" w:sz="0" w:space="0" w:color="auto"/>
        <w:left w:val="none" w:sz="0" w:space="0" w:color="auto"/>
        <w:bottom w:val="none" w:sz="0" w:space="0" w:color="auto"/>
        <w:right w:val="none" w:sz="0" w:space="0" w:color="auto"/>
      </w:divBdr>
    </w:div>
    <w:div w:id="411585190">
      <w:bodyDiv w:val="1"/>
      <w:marLeft w:val="0"/>
      <w:marRight w:val="0"/>
      <w:marTop w:val="0"/>
      <w:marBottom w:val="0"/>
      <w:divBdr>
        <w:top w:val="none" w:sz="0" w:space="0" w:color="auto"/>
        <w:left w:val="none" w:sz="0" w:space="0" w:color="auto"/>
        <w:bottom w:val="none" w:sz="0" w:space="0" w:color="auto"/>
        <w:right w:val="none" w:sz="0" w:space="0" w:color="auto"/>
      </w:divBdr>
    </w:div>
    <w:div w:id="435442131">
      <w:bodyDiv w:val="1"/>
      <w:marLeft w:val="0"/>
      <w:marRight w:val="0"/>
      <w:marTop w:val="0"/>
      <w:marBottom w:val="0"/>
      <w:divBdr>
        <w:top w:val="none" w:sz="0" w:space="0" w:color="auto"/>
        <w:left w:val="none" w:sz="0" w:space="0" w:color="auto"/>
        <w:bottom w:val="none" w:sz="0" w:space="0" w:color="auto"/>
        <w:right w:val="none" w:sz="0" w:space="0" w:color="auto"/>
      </w:divBdr>
    </w:div>
    <w:div w:id="451022613">
      <w:bodyDiv w:val="1"/>
      <w:marLeft w:val="0"/>
      <w:marRight w:val="0"/>
      <w:marTop w:val="0"/>
      <w:marBottom w:val="0"/>
      <w:divBdr>
        <w:top w:val="none" w:sz="0" w:space="0" w:color="auto"/>
        <w:left w:val="none" w:sz="0" w:space="0" w:color="auto"/>
        <w:bottom w:val="none" w:sz="0" w:space="0" w:color="auto"/>
        <w:right w:val="none" w:sz="0" w:space="0" w:color="auto"/>
      </w:divBdr>
    </w:div>
    <w:div w:id="463739380">
      <w:bodyDiv w:val="1"/>
      <w:marLeft w:val="0"/>
      <w:marRight w:val="0"/>
      <w:marTop w:val="0"/>
      <w:marBottom w:val="0"/>
      <w:divBdr>
        <w:top w:val="none" w:sz="0" w:space="0" w:color="auto"/>
        <w:left w:val="none" w:sz="0" w:space="0" w:color="auto"/>
        <w:bottom w:val="none" w:sz="0" w:space="0" w:color="auto"/>
        <w:right w:val="none" w:sz="0" w:space="0" w:color="auto"/>
      </w:divBdr>
    </w:div>
    <w:div w:id="482281769">
      <w:bodyDiv w:val="1"/>
      <w:marLeft w:val="0"/>
      <w:marRight w:val="0"/>
      <w:marTop w:val="0"/>
      <w:marBottom w:val="0"/>
      <w:divBdr>
        <w:top w:val="none" w:sz="0" w:space="0" w:color="auto"/>
        <w:left w:val="none" w:sz="0" w:space="0" w:color="auto"/>
        <w:bottom w:val="none" w:sz="0" w:space="0" w:color="auto"/>
        <w:right w:val="none" w:sz="0" w:space="0" w:color="auto"/>
      </w:divBdr>
    </w:div>
    <w:div w:id="509831884">
      <w:bodyDiv w:val="1"/>
      <w:marLeft w:val="0"/>
      <w:marRight w:val="0"/>
      <w:marTop w:val="0"/>
      <w:marBottom w:val="0"/>
      <w:divBdr>
        <w:top w:val="none" w:sz="0" w:space="0" w:color="auto"/>
        <w:left w:val="none" w:sz="0" w:space="0" w:color="auto"/>
        <w:bottom w:val="none" w:sz="0" w:space="0" w:color="auto"/>
        <w:right w:val="none" w:sz="0" w:space="0" w:color="auto"/>
      </w:divBdr>
    </w:div>
    <w:div w:id="521482264">
      <w:bodyDiv w:val="1"/>
      <w:marLeft w:val="0"/>
      <w:marRight w:val="0"/>
      <w:marTop w:val="0"/>
      <w:marBottom w:val="0"/>
      <w:divBdr>
        <w:top w:val="none" w:sz="0" w:space="0" w:color="auto"/>
        <w:left w:val="none" w:sz="0" w:space="0" w:color="auto"/>
        <w:bottom w:val="none" w:sz="0" w:space="0" w:color="auto"/>
        <w:right w:val="none" w:sz="0" w:space="0" w:color="auto"/>
      </w:divBdr>
    </w:div>
    <w:div w:id="555895839">
      <w:bodyDiv w:val="1"/>
      <w:marLeft w:val="0"/>
      <w:marRight w:val="0"/>
      <w:marTop w:val="0"/>
      <w:marBottom w:val="0"/>
      <w:divBdr>
        <w:top w:val="none" w:sz="0" w:space="0" w:color="auto"/>
        <w:left w:val="none" w:sz="0" w:space="0" w:color="auto"/>
        <w:bottom w:val="none" w:sz="0" w:space="0" w:color="auto"/>
        <w:right w:val="none" w:sz="0" w:space="0" w:color="auto"/>
      </w:divBdr>
    </w:div>
    <w:div w:id="569003937">
      <w:bodyDiv w:val="1"/>
      <w:marLeft w:val="0"/>
      <w:marRight w:val="0"/>
      <w:marTop w:val="0"/>
      <w:marBottom w:val="0"/>
      <w:divBdr>
        <w:top w:val="none" w:sz="0" w:space="0" w:color="auto"/>
        <w:left w:val="none" w:sz="0" w:space="0" w:color="auto"/>
        <w:bottom w:val="none" w:sz="0" w:space="0" w:color="auto"/>
        <w:right w:val="none" w:sz="0" w:space="0" w:color="auto"/>
      </w:divBdr>
    </w:div>
    <w:div w:id="577057859">
      <w:bodyDiv w:val="1"/>
      <w:marLeft w:val="0"/>
      <w:marRight w:val="0"/>
      <w:marTop w:val="0"/>
      <w:marBottom w:val="0"/>
      <w:divBdr>
        <w:top w:val="none" w:sz="0" w:space="0" w:color="auto"/>
        <w:left w:val="none" w:sz="0" w:space="0" w:color="auto"/>
        <w:bottom w:val="none" w:sz="0" w:space="0" w:color="auto"/>
        <w:right w:val="none" w:sz="0" w:space="0" w:color="auto"/>
      </w:divBdr>
    </w:div>
    <w:div w:id="579632416">
      <w:bodyDiv w:val="1"/>
      <w:marLeft w:val="0"/>
      <w:marRight w:val="0"/>
      <w:marTop w:val="0"/>
      <w:marBottom w:val="0"/>
      <w:divBdr>
        <w:top w:val="none" w:sz="0" w:space="0" w:color="auto"/>
        <w:left w:val="none" w:sz="0" w:space="0" w:color="auto"/>
        <w:bottom w:val="none" w:sz="0" w:space="0" w:color="auto"/>
        <w:right w:val="none" w:sz="0" w:space="0" w:color="auto"/>
      </w:divBdr>
    </w:div>
    <w:div w:id="583339352">
      <w:bodyDiv w:val="1"/>
      <w:marLeft w:val="0"/>
      <w:marRight w:val="0"/>
      <w:marTop w:val="0"/>
      <w:marBottom w:val="0"/>
      <w:divBdr>
        <w:top w:val="none" w:sz="0" w:space="0" w:color="auto"/>
        <w:left w:val="none" w:sz="0" w:space="0" w:color="auto"/>
        <w:bottom w:val="none" w:sz="0" w:space="0" w:color="auto"/>
        <w:right w:val="none" w:sz="0" w:space="0" w:color="auto"/>
      </w:divBdr>
    </w:div>
    <w:div w:id="601764395">
      <w:bodyDiv w:val="1"/>
      <w:marLeft w:val="0"/>
      <w:marRight w:val="0"/>
      <w:marTop w:val="0"/>
      <w:marBottom w:val="0"/>
      <w:divBdr>
        <w:top w:val="none" w:sz="0" w:space="0" w:color="auto"/>
        <w:left w:val="none" w:sz="0" w:space="0" w:color="auto"/>
        <w:bottom w:val="none" w:sz="0" w:space="0" w:color="auto"/>
        <w:right w:val="none" w:sz="0" w:space="0" w:color="auto"/>
      </w:divBdr>
    </w:div>
    <w:div w:id="603268547">
      <w:bodyDiv w:val="1"/>
      <w:marLeft w:val="0"/>
      <w:marRight w:val="0"/>
      <w:marTop w:val="0"/>
      <w:marBottom w:val="0"/>
      <w:divBdr>
        <w:top w:val="none" w:sz="0" w:space="0" w:color="auto"/>
        <w:left w:val="none" w:sz="0" w:space="0" w:color="auto"/>
        <w:bottom w:val="none" w:sz="0" w:space="0" w:color="auto"/>
        <w:right w:val="none" w:sz="0" w:space="0" w:color="auto"/>
      </w:divBdr>
    </w:div>
    <w:div w:id="618339137">
      <w:bodyDiv w:val="1"/>
      <w:marLeft w:val="0"/>
      <w:marRight w:val="0"/>
      <w:marTop w:val="0"/>
      <w:marBottom w:val="0"/>
      <w:divBdr>
        <w:top w:val="none" w:sz="0" w:space="0" w:color="auto"/>
        <w:left w:val="none" w:sz="0" w:space="0" w:color="auto"/>
        <w:bottom w:val="none" w:sz="0" w:space="0" w:color="auto"/>
        <w:right w:val="none" w:sz="0" w:space="0" w:color="auto"/>
      </w:divBdr>
      <w:divsChild>
        <w:div w:id="589120803">
          <w:marLeft w:val="0"/>
          <w:marRight w:val="0"/>
          <w:marTop w:val="0"/>
          <w:marBottom w:val="0"/>
          <w:divBdr>
            <w:top w:val="none" w:sz="0" w:space="0" w:color="auto"/>
            <w:left w:val="none" w:sz="0" w:space="0" w:color="auto"/>
            <w:bottom w:val="none" w:sz="0" w:space="0" w:color="auto"/>
            <w:right w:val="none" w:sz="0" w:space="0" w:color="auto"/>
          </w:divBdr>
        </w:div>
        <w:div w:id="1318918453">
          <w:marLeft w:val="0"/>
          <w:marRight w:val="0"/>
          <w:marTop w:val="0"/>
          <w:marBottom w:val="0"/>
          <w:divBdr>
            <w:top w:val="none" w:sz="0" w:space="0" w:color="auto"/>
            <w:left w:val="none" w:sz="0" w:space="0" w:color="auto"/>
            <w:bottom w:val="none" w:sz="0" w:space="0" w:color="auto"/>
            <w:right w:val="none" w:sz="0" w:space="0" w:color="auto"/>
          </w:divBdr>
        </w:div>
        <w:div w:id="1972975140">
          <w:marLeft w:val="0"/>
          <w:marRight w:val="0"/>
          <w:marTop w:val="0"/>
          <w:marBottom w:val="0"/>
          <w:divBdr>
            <w:top w:val="none" w:sz="0" w:space="0" w:color="auto"/>
            <w:left w:val="none" w:sz="0" w:space="0" w:color="auto"/>
            <w:bottom w:val="none" w:sz="0" w:space="0" w:color="auto"/>
            <w:right w:val="none" w:sz="0" w:space="0" w:color="auto"/>
          </w:divBdr>
        </w:div>
      </w:divsChild>
    </w:div>
    <w:div w:id="618419305">
      <w:bodyDiv w:val="1"/>
      <w:marLeft w:val="0"/>
      <w:marRight w:val="0"/>
      <w:marTop w:val="0"/>
      <w:marBottom w:val="0"/>
      <w:divBdr>
        <w:top w:val="none" w:sz="0" w:space="0" w:color="auto"/>
        <w:left w:val="none" w:sz="0" w:space="0" w:color="auto"/>
        <w:bottom w:val="none" w:sz="0" w:space="0" w:color="auto"/>
        <w:right w:val="none" w:sz="0" w:space="0" w:color="auto"/>
      </w:divBdr>
    </w:div>
    <w:div w:id="639959351">
      <w:bodyDiv w:val="1"/>
      <w:marLeft w:val="0"/>
      <w:marRight w:val="0"/>
      <w:marTop w:val="0"/>
      <w:marBottom w:val="0"/>
      <w:divBdr>
        <w:top w:val="none" w:sz="0" w:space="0" w:color="auto"/>
        <w:left w:val="none" w:sz="0" w:space="0" w:color="auto"/>
        <w:bottom w:val="none" w:sz="0" w:space="0" w:color="auto"/>
        <w:right w:val="none" w:sz="0" w:space="0" w:color="auto"/>
      </w:divBdr>
    </w:div>
    <w:div w:id="648217170">
      <w:bodyDiv w:val="1"/>
      <w:marLeft w:val="0"/>
      <w:marRight w:val="0"/>
      <w:marTop w:val="0"/>
      <w:marBottom w:val="0"/>
      <w:divBdr>
        <w:top w:val="none" w:sz="0" w:space="0" w:color="auto"/>
        <w:left w:val="none" w:sz="0" w:space="0" w:color="auto"/>
        <w:bottom w:val="none" w:sz="0" w:space="0" w:color="auto"/>
        <w:right w:val="none" w:sz="0" w:space="0" w:color="auto"/>
      </w:divBdr>
    </w:div>
    <w:div w:id="661548690">
      <w:bodyDiv w:val="1"/>
      <w:marLeft w:val="0"/>
      <w:marRight w:val="0"/>
      <w:marTop w:val="0"/>
      <w:marBottom w:val="0"/>
      <w:divBdr>
        <w:top w:val="none" w:sz="0" w:space="0" w:color="auto"/>
        <w:left w:val="none" w:sz="0" w:space="0" w:color="auto"/>
        <w:bottom w:val="none" w:sz="0" w:space="0" w:color="auto"/>
        <w:right w:val="none" w:sz="0" w:space="0" w:color="auto"/>
      </w:divBdr>
      <w:divsChild>
        <w:div w:id="233051885">
          <w:marLeft w:val="0"/>
          <w:marRight w:val="0"/>
          <w:marTop w:val="0"/>
          <w:marBottom w:val="0"/>
          <w:divBdr>
            <w:top w:val="none" w:sz="0" w:space="0" w:color="auto"/>
            <w:left w:val="none" w:sz="0" w:space="0" w:color="auto"/>
            <w:bottom w:val="none" w:sz="0" w:space="0" w:color="auto"/>
            <w:right w:val="none" w:sz="0" w:space="0" w:color="auto"/>
          </w:divBdr>
        </w:div>
        <w:div w:id="248580162">
          <w:marLeft w:val="0"/>
          <w:marRight w:val="0"/>
          <w:marTop w:val="0"/>
          <w:marBottom w:val="0"/>
          <w:divBdr>
            <w:top w:val="none" w:sz="0" w:space="0" w:color="auto"/>
            <w:left w:val="none" w:sz="0" w:space="0" w:color="auto"/>
            <w:bottom w:val="none" w:sz="0" w:space="0" w:color="auto"/>
            <w:right w:val="none" w:sz="0" w:space="0" w:color="auto"/>
          </w:divBdr>
        </w:div>
        <w:div w:id="619456143">
          <w:marLeft w:val="0"/>
          <w:marRight w:val="0"/>
          <w:marTop w:val="0"/>
          <w:marBottom w:val="0"/>
          <w:divBdr>
            <w:top w:val="none" w:sz="0" w:space="0" w:color="auto"/>
            <w:left w:val="none" w:sz="0" w:space="0" w:color="auto"/>
            <w:bottom w:val="none" w:sz="0" w:space="0" w:color="auto"/>
            <w:right w:val="none" w:sz="0" w:space="0" w:color="auto"/>
          </w:divBdr>
        </w:div>
        <w:div w:id="928974783">
          <w:marLeft w:val="0"/>
          <w:marRight w:val="0"/>
          <w:marTop w:val="0"/>
          <w:marBottom w:val="0"/>
          <w:divBdr>
            <w:top w:val="none" w:sz="0" w:space="0" w:color="auto"/>
            <w:left w:val="none" w:sz="0" w:space="0" w:color="auto"/>
            <w:bottom w:val="none" w:sz="0" w:space="0" w:color="auto"/>
            <w:right w:val="none" w:sz="0" w:space="0" w:color="auto"/>
          </w:divBdr>
        </w:div>
        <w:div w:id="1183010371">
          <w:marLeft w:val="0"/>
          <w:marRight w:val="0"/>
          <w:marTop w:val="0"/>
          <w:marBottom w:val="0"/>
          <w:divBdr>
            <w:top w:val="none" w:sz="0" w:space="0" w:color="auto"/>
            <w:left w:val="none" w:sz="0" w:space="0" w:color="auto"/>
            <w:bottom w:val="none" w:sz="0" w:space="0" w:color="auto"/>
            <w:right w:val="none" w:sz="0" w:space="0" w:color="auto"/>
          </w:divBdr>
        </w:div>
        <w:div w:id="1298292451">
          <w:marLeft w:val="0"/>
          <w:marRight w:val="0"/>
          <w:marTop w:val="0"/>
          <w:marBottom w:val="0"/>
          <w:divBdr>
            <w:top w:val="none" w:sz="0" w:space="0" w:color="auto"/>
            <w:left w:val="none" w:sz="0" w:space="0" w:color="auto"/>
            <w:bottom w:val="none" w:sz="0" w:space="0" w:color="auto"/>
            <w:right w:val="none" w:sz="0" w:space="0" w:color="auto"/>
          </w:divBdr>
        </w:div>
        <w:div w:id="1326661552">
          <w:marLeft w:val="0"/>
          <w:marRight w:val="0"/>
          <w:marTop w:val="0"/>
          <w:marBottom w:val="0"/>
          <w:divBdr>
            <w:top w:val="none" w:sz="0" w:space="0" w:color="auto"/>
            <w:left w:val="none" w:sz="0" w:space="0" w:color="auto"/>
            <w:bottom w:val="none" w:sz="0" w:space="0" w:color="auto"/>
            <w:right w:val="none" w:sz="0" w:space="0" w:color="auto"/>
          </w:divBdr>
        </w:div>
        <w:div w:id="1394886042">
          <w:marLeft w:val="0"/>
          <w:marRight w:val="0"/>
          <w:marTop w:val="0"/>
          <w:marBottom w:val="0"/>
          <w:divBdr>
            <w:top w:val="none" w:sz="0" w:space="0" w:color="auto"/>
            <w:left w:val="none" w:sz="0" w:space="0" w:color="auto"/>
            <w:bottom w:val="none" w:sz="0" w:space="0" w:color="auto"/>
            <w:right w:val="none" w:sz="0" w:space="0" w:color="auto"/>
          </w:divBdr>
        </w:div>
        <w:div w:id="1425959728">
          <w:marLeft w:val="0"/>
          <w:marRight w:val="0"/>
          <w:marTop w:val="0"/>
          <w:marBottom w:val="0"/>
          <w:divBdr>
            <w:top w:val="none" w:sz="0" w:space="0" w:color="auto"/>
            <w:left w:val="none" w:sz="0" w:space="0" w:color="auto"/>
            <w:bottom w:val="none" w:sz="0" w:space="0" w:color="auto"/>
            <w:right w:val="none" w:sz="0" w:space="0" w:color="auto"/>
          </w:divBdr>
        </w:div>
        <w:div w:id="1852448404">
          <w:marLeft w:val="0"/>
          <w:marRight w:val="0"/>
          <w:marTop w:val="0"/>
          <w:marBottom w:val="0"/>
          <w:divBdr>
            <w:top w:val="none" w:sz="0" w:space="0" w:color="auto"/>
            <w:left w:val="none" w:sz="0" w:space="0" w:color="auto"/>
            <w:bottom w:val="none" w:sz="0" w:space="0" w:color="auto"/>
            <w:right w:val="none" w:sz="0" w:space="0" w:color="auto"/>
          </w:divBdr>
        </w:div>
      </w:divsChild>
    </w:div>
    <w:div w:id="681080575">
      <w:bodyDiv w:val="1"/>
      <w:marLeft w:val="0"/>
      <w:marRight w:val="0"/>
      <w:marTop w:val="0"/>
      <w:marBottom w:val="0"/>
      <w:divBdr>
        <w:top w:val="none" w:sz="0" w:space="0" w:color="auto"/>
        <w:left w:val="none" w:sz="0" w:space="0" w:color="auto"/>
        <w:bottom w:val="none" w:sz="0" w:space="0" w:color="auto"/>
        <w:right w:val="none" w:sz="0" w:space="0" w:color="auto"/>
      </w:divBdr>
    </w:div>
    <w:div w:id="713774171">
      <w:bodyDiv w:val="1"/>
      <w:marLeft w:val="0"/>
      <w:marRight w:val="0"/>
      <w:marTop w:val="0"/>
      <w:marBottom w:val="0"/>
      <w:divBdr>
        <w:top w:val="none" w:sz="0" w:space="0" w:color="auto"/>
        <w:left w:val="none" w:sz="0" w:space="0" w:color="auto"/>
        <w:bottom w:val="none" w:sz="0" w:space="0" w:color="auto"/>
        <w:right w:val="none" w:sz="0" w:space="0" w:color="auto"/>
      </w:divBdr>
    </w:div>
    <w:div w:id="740836978">
      <w:bodyDiv w:val="1"/>
      <w:marLeft w:val="0"/>
      <w:marRight w:val="0"/>
      <w:marTop w:val="0"/>
      <w:marBottom w:val="0"/>
      <w:divBdr>
        <w:top w:val="none" w:sz="0" w:space="0" w:color="auto"/>
        <w:left w:val="none" w:sz="0" w:space="0" w:color="auto"/>
        <w:bottom w:val="none" w:sz="0" w:space="0" w:color="auto"/>
        <w:right w:val="none" w:sz="0" w:space="0" w:color="auto"/>
      </w:divBdr>
    </w:div>
    <w:div w:id="751467391">
      <w:bodyDiv w:val="1"/>
      <w:marLeft w:val="0"/>
      <w:marRight w:val="0"/>
      <w:marTop w:val="0"/>
      <w:marBottom w:val="0"/>
      <w:divBdr>
        <w:top w:val="none" w:sz="0" w:space="0" w:color="auto"/>
        <w:left w:val="none" w:sz="0" w:space="0" w:color="auto"/>
        <w:bottom w:val="none" w:sz="0" w:space="0" w:color="auto"/>
        <w:right w:val="none" w:sz="0" w:space="0" w:color="auto"/>
      </w:divBdr>
    </w:div>
    <w:div w:id="764573960">
      <w:bodyDiv w:val="1"/>
      <w:marLeft w:val="0"/>
      <w:marRight w:val="0"/>
      <w:marTop w:val="0"/>
      <w:marBottom w:val="0"/>
      <w:divBdr>
        <w:top w:val="none" w:sz="0" w:space="0" w:color="auto"/>
        <w:left w:val="none" w:sz="0" w:space="0" w:color="auto"/>
        <w:bottom w:val="none" w:sz="0" w:space="0" w:color="auto"/>
        <w:right w:val="none" w:sz="0" w:space="0" w:color="auto"/>
      </w:divBdr>
    </w:div>
    <w:div w:id="795950337">
      <w:bodyDiv w:val="1"/>
      <w:marLeft w:val="0"/>
      <w:marRight w:val="0"/>
      <w:marTop w:val="0"/>
      <w:marBottom w:val="0"/>
      <w:divBdr>
        <w:top w:val="none" w:sz="0" w:space="0" w:color="auto"/>
        <w:left w:val="none" w:sz="0" w:space="0" w:color="auto"/>
        <w:bottom w:val="none" w:sz="0" w:space="0" w:color="auto"/>
        <w:right w:val="none" w:sz="0" w:space="0" w:color="auto"/>
      </w:divBdr>
    </w:div>
    <w:div w:id="806896854">
      <w:bodyDiv w:val="1"/>
      <w:marLeft w:val="0"/>
      <w:marRight w:val="0"/>
      <w:marTop w:val="0"/>
      <w:marBottom w:val="0"/>
      <w:divBdr>
        <w:top w:val="none" w:sz="0" w:space="0" w:color="auto"/>
        <w:left w:val="none" w:sz="0" w:space="0" w:color="auto"/>
        <w:bottom w:val="none" w:sz="0" w:space="0" w:color="auto"/>
        <w:right w:val="none" w:sz="0" w:space="0" w:color="auto"/>
      </w:divBdr>
      <w:divsChild>
        <w:div w:id="1888838134">
          <w:marLeft w:val="547"/>
          <w:marRight w:val="0"/>
          <w:marTop w:val="0"/>
          <w:marBottom w:val="0"/>
          <w:divBdr>
            <w:top w:val="none" w:sz="0" w:space="0" w:color="auto"/>
            <w:left w:val="none" w:sz="0" w:space="0" w:color="auto"/>
            <w:bottom w:val="none" w:sz="0" w:space="0" w:color="auto"/>
            <w:right w:val="none" w:sz="0" w:space="0" w:color="auto"/>
          </w:divBdr>
        </w:div>
      </w:divsChild>
    </w:div>
    <w:div w:id="824667060">
      <w:bodyDiv w:val="1"/>
      <w:marLeft w:val="0"/>
      <w:marRight w:val="0"/>
      <w:marTop w:val="0"/>
      <w:marBottom w:val="0"/>
      <w:divBdr>
        <w:top w:val="none" w:sz="0" w:space="0" w:color="auto"/>
        <w:left w:val="none" w:sz="0" w:space="0" w:color="auto"/>
        <w:bottom w:val="none" w:sz="0" w:space="0" w:color="auto"/>
        <w:right w:val="none" w:sz="0" w:space="0" w:color="auto"/>
      </w:divBdr>
    </w:div>
    <w:div w:id="862597124">
      <w:bodyDiv w:val="1"/>
      <w:marLeft w:val="0"/>
      <w:marRight w:val="0"/>
      <w:marTop w:val="0"/>
      <w:marBottom w:val="0"/>
      <w:divBdr>
        <w:top w:val="none" w:sz="0" w:space="0" w:color="auto"/>
        <w:left w:val="none" w:sz="0" w:space="0" w:color="auto"/>
        <w:bottom w:val="none" w:sz="0" w:space="0" w:color="auto"/>
        <w:right w:val="none" w:sz="0" w:space="0" w:color="auto"/>
      </w:divBdr>
      <w:divsChild>
        <w:div w:id="58990686">
          <w:marLeft w:val="0"/>
          <w:marRight w:val="0"/>
          <w:marTop w:val="0"/>
          <w:marBottom w:val="0"/>
          <w:divBdr>
            <w:top w:val="none" w:sz="0" w:space="0" w:color="auto"/>
            <w:left w:val="none" w:sz="0" w:space="0" w:color="auto"/>
            <w:bottom w:val="none" w:sz="0" w:space="0" w:color="auto"/>
            <w:right w:val="none" w:sz="0" w:space="0" w:color="auto"/>
          </w:divBdr>
          <w:divsChild>
            <w:div w:id="1832526223">
              <w:marLeft w:val="0"/>
              <w:marRight w:val="0"/>
              <w:marTop w:val="0"/>
              <w:marBottom w:val="0"/>
              <w:divBdr>
                <w:top w:val="none" w:sz="0" w:space="0" w:color="auto"/>
                <w:left w:val="none" w:sz="0" w:space="0" w:color="auto"/>
                <w:bottom w:val="none" w:sz="0" w:space="0" w:color="auto"/>
                <w:right w:val="none" w:sz="0" w:space="0" w:color="auto"/>
              </w:divBdr>
            </w:div>
          </w:divsChild>
        </w:div>
        <w:div w:id="230818978">
          <w:marLeft w:val="0"/>
          <w:marRight w:val="0"/>
          <w:marTop w:val="0"/>
          <w:marBottom w:val="0"/>
          <w:divBdr>
            <w:top w:val="none" w:sz="0" w:space="0" w:color="auto"/>
            <w:left w:val="none" w:sz="0" w:space="0" w:color="auto"/>
            <w:bottom w:val="none" w:sz="0" w:space="0" w:color="auto"/>
            <w:right w:val="none" w:sz="0" w:space="0" w:color="auto"/>
          </w:divBdr>
          <w:divsChild>
            <w:div w:id="1297641557">
              <w:marLeft w:val="0"/>
              <w:marRight w:val="0"/>
              <w:marTop w:val="0"/>
              <w:marBottom w:val="0"/>
              <w:divBdr>
                <w:top w:val="none" w:sz="0" w:space="0" w:color="auto"/>
                <w:left w:val="none" w:sz="0" w:space="0" w:color="auto"/>
                <w:bottom w:val="none" w:sz="0" w:space="0" w:color="auto"/>
                <w:right w:val="none" w:sz="0" w:space="0" w:color="auto"/>
              </w:divBdr>
            </w:div>
          </w:divsChild>
        </w:div>
        <w:div w:id="370761651">
          <w:marLeft w:val="0"/>
          <w:marRight w:val="0"/>
          <w:marTop w:val="0"/>
          <w:marBottom w:val="0"/>
          <w:divBdr>
            <w:top w:val="none" w:sz="0" w:space="0" w:color="auto"/>
            <w:left w:val="none" w:sz="0" w:space="0" w:color="auto"/>
            <w:bottom w:val="none" w:sz="0" w:space="0" w:color="auto"/>
            <w:right w:val="none" w:sz="0" w:space="0" w:color="auto"/>
          </w:divBdr>
          <w:divsChild>
            <w:div w:id="1257907029">
              <w:marLeft w:val="0"/>
              <w:marRight w:val="0"/>
              <w:marTop w:val="0"/>
              <w:marBottom w:val="0"/>
              <w:divBdr>
                <w:top w:val="none" w:sz="0" w:space="0" w:color="auto"/>
                <w:left w:val="none" w:sz="0" w:space="0" w:color="auto"/>
                <w:bottom w:val="none" w:sz="0" w:space="0" w:color="auto"/>
                <w:right w:val="none" w:sz="0" w:space="0" w:color="auto"/>
              </w:divBdr>
            </w:div>
          </w:divsChild>
        </w:div>
        <w:div w:id="456722530">
          <w:marLeft w:val="0"/>
          <w:marRight w:val="0"/>
          <w:marTop w:val="0"/>
          <w:marBottom w:val="0"/>
          <w:divBdr>
            <w:top w:val="none" w:sz="0" w:space="0" w:color="auto"/>
            <w:left w:val="none" w:sz="0" w:space="0" w:color="auto"/>
            <w:bottom w:val="none" w:sz="0" w:space="0" w:color="auto"/>
            <w:right w:val="none" w:sz="0" w:space="0" w:color="auto"/>
          </w:divBdr>
          <w:divsChild>
            <w:div w:id="1518884400">
              <w:marLeft w:val="0"/>
              <w:marRight w:val="0"/>
              <w:marTop w:val="0"/>
              <w:marBottom w:val="0"/>
              <w:divBdr>
                <w:top w:val="none" w:sz="0" w:space="0" w:color="auto"/>
                <w:left w:val="none" w:sz="0" w:space="0" w:color="auto"/>
                <w:bottom w:val="none" w:sz="0" w:space="0" w:color="auto"/>
                <w:right w:val="none" w:sz="0" w:space="0" w:color="auto"/>
              </w:divBdr>
            </w:div>
          </w:divsChild>
        </w:div>
        <w:div w:id="490100130">
          <w:marLeft w:val="0"/>
          <w:marRight w:val="0"/>
          <w:marTop w:val="0"/>
          <w:marBottom w:val="0"/>
          <w:divBdr>
            <w:top w:val="none" w:sz="0" w:space="0" w:color="auto"/>
            <w:left w:val="none" w:sz="0" w:space="0" w:color="auto"/>
            <w:bottom w:val="none" w:sz="0" w:space="0" w:color="auto"/>
            <w:right w:val="none" w:sz="0" w:space="0" w:color="auto"/>
          </w:divBdr>
          <w:divsChild>
            <w:div w:id="1861819491">
              <w:marLeft w:val="0"/>
              <w:marRight w:val="0"/>
              <w:marTop w:val="0"/>
              <w:marBottom w:val="0"/>
              <w:divBdr>
                <w:top w:val="none" w:sz="0" w:space="0" w:color="auto"/>
                <w:left w:val="none" w:sz="0" w:space="0" w:color="auto"/>
                <w:bottom w:val="none" w:sz="0" w:space="0" w:color="auto"/>
                <w:right w:val="none" w:sz="0" w:space="0" w:color="auto"/>
              </w:divBdr>
            </w:div>
          </w:divsChild>
        </w:div>
        <w:div w:id="571237115">
          <w:marLeft w:val="0"/>
          <w:marRight w:val="0"/>
          <w:marTop w:val="0"/>
          <w:marBottom w:val="0"/>
          <w:divBdr>
            <w:top w:val="none" w:sz="0" w:space="0" w:color="auto"/>
            <w:left w:val="none" w:sz="0" w:space="0" w:color="auto"/>
            <w:bottom w:val="none" w:sz="0" w:space="0" w:color="auto"/>
            <w:right w:val="none" w:sz="0" w:space="0" w:color="auto"/>
          </w:divBdr>
          <w:divsChild>
            <w:div w:id="1005941328">
              <w:marLeft w:val="0"/>
              <w:marRight w:val="0"/>
              <w:marTop w:val="0"/>
              <w:marBottom w:val="0"/>
              <w:divBdr>
                <w:top w:val="none" w:sz="0" w:space="0" w:color="auto"/>
                <w:left w:val="none" w:sz="0" w:space="0" w:color="auto"/>
                <w:bottom w:val="none" w:sz="0" w:space="0" w:color="auto"/>
                <w:right w:val="none" w:sz="0" w:space="0" w:color="auto"/>
              </w:divBdr>
            </w:div>
          </w:divsChild>
        </w:div>
        <w:div w:id="957948542">
          <w:marLeft w:val="0"/>
          <w:marRight w:val="0"/>
          <w:marTop w:val="0"/>
          <w:marBottom w:val="0"/>
          <w:divBdr>
            <w:top w:val="none" w:sz="0" w:space="0" w:color="auto"/>
            <w:left w:val="none" w:sz="0" w:space="0" w:color="auto"/>
            <w:bottom w:val="none" w:sz="0" w:space="0" w:color="auto"/>
            <w:right w:val="none" w:sz="0" w:space="0" w:color="auto"/>
          </w:divBdr>
          <w:divsChild>
            <w:div w:id="2057005849">
              <w:marLeft w:val="0"/>
              <w:marRight w:val="0"/>
              <w:marTop w:val="0"/>
              <w:marBottom w:val="0"/>
              <w:divBdr>
                <w:top w:val="none" w:sz="0" w:space="0" w:color="auto"/>
                <w:left w:val="none" w:sz="0" w:space="0" w:color="auto"/>
                <w:bottom w:val="none" w:sz="0" w:space="0" w:color="auto"/>
                <w:right w:val="none" w:sz="0" w:space="0" w:color="auto"/>
              </w:divBdr>
            </w:div>
          </w:divsChild>
        </w:div>
        <w:div w:id="1068501135">
          <w:marLeft w:val="0"/>
          <w:marRight w:val="0"/>
          <w:marTop w:val="0"/>
          <w:marBottom w:val="0"/>
          <w:divBdr>
            <w:top w:val="none" w:sz="0" w:space="0" w:color="auto"/>
            <w:left w:val="none" w:sz="0" w:space="0" w:color="auto"/>
            <w:bottom w:val="none" w:sz="0" w:space="0" w:color="auto"/>
            <w:right w:val="none" w:sz="0" w:space="0" w:color="auto"/>
          </w:divBdr>
          <w:divsChild>
            <w:div w:id="36702707">
              <w:marLeft w:val="0"/>
              <w:marRight w:val="0"/>
              <w:marTop w:val="0"/>
              <w:marBottom w:val="0"/>
              <w:divBdr>
                <w:top w:val="none" w:sz="0" w:space="0" w:color="auto"/>
                <w:left w:val="none" w:sz="0" w:space="0" w:color="auto"/>
                <w:bottom w:val="none" w:sz="0" w:space="0" w:color="auto"/>
                <w:right w:val="none" w:sz="0" w:space="0" w:color="auto"/>
              </w:divBdr>
            </w:div>
          </w:divsChild>
        </w:div>
        <w:div w:id="1077096513">
          <w:marLeft w:val="0"/>
          <w:marRight w:val="0"/>
          <w:marTop w:val="0"/>
          <w:marBottom w:val="0"/>
          <w:divBdr>
            <w:top w:val="none" w:sz="0" w:space="0" w:color="auto"/>
            <w:left w:val="none" w:sz="0" w:space="0" w:color="auto"/>
            <w:bottom w:val="none" w:sz="0" w:space="0" w:color="auto"/>
            <w:right w:val="none" w:sz="0" w:space="0" w:color="auto"/>
          </w:divBdr>
          <w:divsChild>
            <w:div w:id="1117676733">
              <w:marLeft w:val="0"/>
              <w:marRight w:val="0"/>
              <w:marTop w:val="0"/>
              <w:marBottom w:val="0"/>
              <w:divBdr>
                <w:top w:val="none" w:sz="0" w:space="0" w:color="auto"/>
                <w:left w:val="none" w:sz="0" w:space="0" w:color="auto"/>
                <w:bottom w:val="none" w:sz="0" w:space="0" w:color="auto"/>
                <w:right w:val="none" w:sz="0" w:space="0" w:color="auto"/>
              </w:divBdr>
            </w:div>
          </w:divsChild>
        </w:div>
        <w:div w:id="1107656435">
          <w:marLeft w:val="0"/>
          <w:marRight w:val="0"/>
          <w:marTop w:val="0"/>
          <w:marBottom w:val="0"/>
          <w:divBdr>
            <w:top w:val="none" w:sz="0" w:space="0" w:color="auto"/>
            <w:left w:val="none" w:sz="0" w:space="0" w:color="auto"/>
            <w:bottom w:val="none" w:sz="0" w:space="0" w:color="auto"/>
            <w:right w:val="none" w:sz="0" w:space="0" w:color="auto"/>
          </w:divBdr>
          <w:divsChild>
            <w:div w:id="811794497">
              <w:marLeft w:val="0"/>
              <w:marRight w:val="0"/>
              <w:marTop w:val="0"/>
              <w:marBottom w:val="0"/>
              <w:divBdr>
                <w:top w:val="none" w:sz="0" w:space="0" w:color="auto"/>
                <w:left w:val="none" w:sz="0" w:space="0" w:color="auto"/>
                <w:bottom w:val="none" w:sz="0" w:space="0" w:color="auto"/>
                <w:right w:val="none" w:sz="0" w:space="0" w:color="auto"/>
              </w:divBdr>
            </w:div>
          </w:divsChild>
        </w:div>
        <w:div w:id="1176462209">
          <w:marLeft w:val="0"/>
          <w:marRight w:val="0"/>
          <w:marTop w:val="0"/>
          <w:marBottom w:val="0"/>
          <w:divBdr>
            <w:top w:val="none" w:sz="0" w:space="0" w:color="auto"/>
            <w:left w:val="none" w:sz="0" w:space="0" w:color="auto"/>
            <w:bottom w:val="none" w:sz="0" w:space="0" w:color="auto"/>
            <w:right w:val="none" w:sz="0" w:space="0" w:color="auto"/>
          </w:divBdr>
          <w:divsChild>
            <w:div w:id="1998262482">
              <w:marLeft w:val="0"/>
              <w:marRight w:val="0"/>
              <w:marTop w:val="0"/>
              <w:marBottom w:val="0"/>
              <w:divBdr>
                <w:top w:val="none" w:sz="0" w:space="0" w:color="auto"/>
                <w:left w:val="none" w:sz="0" w:space="0" w:color="auto"/>
                <w:bottom w:val="none" w:sz="0" w:space="0" w:color="auto"/>
                <w:right w:val="none" w:sz="0" w:space="0" w:color="auto"/>
              </w:divBdr>
            </w:div>
          </w:divsChild>
        </w:div>
        <w:div w:id="1386761161">
          <w:marLeft w:val="0"/>
          <w:marRight w:val="0"/>
          <w:marTop w:val="0"/>
          <w:marBottom w:val="0"/>
          <w:divBdr>
            <w:top w:val="none" w:sz="0" w:space="0" w:color="auto"/>
            <w:left w:val="none" w:sz="0" w:space="0" w:color="auto"/>
            <w:bottom w:val="none" w:sz="0" w:space="0" w:color="auto"/>
            <w:right w:val="none" w:sz="0" w:space="0" w:color="auto"/>
          </w:divBdr>
          <w:divsChild>
            <w:div w:id="1537424153">
              <w:marLeft w:val="0"/>
              <w:marRight w:val="0"/>
              <w:marTop w:val="0"/>
              <w:marBottom w:val="0"/>
              <w:divBdr>
                <w:top w:val="none" w:sz="0" w:space="0" w:color="auto"/>
                <w:left w:val="none" w:sz="0" w:space="0" w:color="auto"/>
                <w:bottom w:val="none" w:sz="0" w:space="0" w:color="auto"/>
                <w:right w:val="none" w:sz="0" w:space="0" w:color="auto"/>
              </w:divBdr>
            </w:div>
          </w:divsChild>
        </w:div>
        <w:div w:id="1669206507">
          <w:marLeft w:val="0"/>
          <w:marRight w:val="0"/>
          <w:marTop w:val="0"/>
          <w:marBottom w:val="0"/>
          <w:divBdr>
            <w:top w:val="none" w:sz="0" w:space="0" w:color="auto"/>
            <w:left w:val="none" w:sz="0" w:space="0" w:color="auto"/>
            <w:bottom w:val="none" w:sz="0" w:space="0" w:color="auto"/>
            <w:right w:val="none" w:sz="0" w:space="0" w:color="auto"/>
          </w:divBdr>
          <w:divsChild>
            <w:div w:id="1385640893">
              <w:marLeft w:val="0"/>
              <w:marRight w:val="0"/>
              <w:marTop w:val="0"/>
              <w:marBottom w:val="0"/>
              <w:divBdr>
                <w:top w:val="none" w:sz="0" w:space="0" w:color="auto"/>
                <w:left w:val="none" w:sz="0" w:space="0" w:color="auto"/>
                <w:bottom w:val="none" w:sz="0" w:space="0" w:color="auto"/>
                <w:right w:val="none" w:sz="0" w:space="0" w:color="auto"/>
              </w:divBdr>
            </w:div>
          </w:divsChild>
        </w:div>
        <w:div w:id="1704398709">
          <w:marLeft w:val="0"/>
          <w:marRight w:val="0"/>
          <w:marTop w:val="0"/>
          <w:marBottom w:val="0"/>
          <w:divBdr>
            <w:top w:val="none" w:sz="0" w:space="0" w:color="auto"/>
            <w:left w:val="none" w:sz="0" w:space="0" w:color="auto"/>
            <w:bottom w:val="none" w:sz="0" w:space="0" w:color="auto"/>
            <w:right w:val="none" w:sz="0" w:space="0" w:color="auto"/>
          </w:divBdr>
          <w:divsChild>
            <w:div w:id="1428384291">
              <w:marLeft w:val="0"/>
              <w:marRight w:val="0"/>
              <w:marTop w:val="0"/>
              <w:marBottom w:val="0"/>
              <w:divBdr>
                <w:top w:val="none" w:sz="0" w:space="0" w:color="auto"/>
                <w:left w:val="none" w:sz="0" w:space="0" w:color="auto"/>
                <w:bottom w:val="none" w:sz="0" w:space="0" w:color="auto"/>
                <w:right w:val="none" w:sz="0" w:space="0" w:color="auto"/>
              </w:divBdr>
            </w:div>
          </w:divsChild>
        </w:div>
        <w:div w:id="2064328525">
          <w:marLeft w:val="0"/>
          <w:marRight w:val="0"/>
          <w:marTop w:val="0"/>
          <w:marBottom w:val="0"/>
          <w:divBdr>
            <w:top w:val="none" w:sz="0" w:space="0" w:color="auto"/>
            <w:left w:val="none" w:sz="0" w:space="0" w:color="auto"/>
            <w:bottom w:val="none" w:sz="0" w:space="0" w:color="auto"/>
            <w:right w:val="none" w:sz="0" w:space="0" w:color="auto"/>
          </w:divBdr>
          <w:divsChild>
            <w:div w:id="11438161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06260589">
      <w:bodyDiv w:val="1"/>
      <w:marLeft w:val="0"/>
      <w:marRight w:val="0"/>
      <w:marTop w:val="0"/>
      <w:marBottom w:val="0"/>
      <w:divBdr>
        <w:top w:val="none" w:sz="0" w:space="0" w:color="auto"/>
        <w:left w:val="none" w:sz="0" w:space="0" w:color="auto"/>
        <w:bottom w:val="none" w:sz="0" w:space="0" w:color="auto"/>
        <w:right w:val="none" w:sz="0" w:space="0" w:color="auto"/>
      </w:divBdr>
    </w:div>
    <w:div w:id="913970656">
      <w:bodyDiv w:val="1"/>
      <w:marLeft w:val="0"/>
      <w:marRight w:val="0"/>
      <w:marTop w:val="0"/>
      <w:marBottom w:val="0"/>
      <w:divBdr>
        <w:top w:val="none" w:sz="0" w:space="0" w:color="auto"/>
        <w:left w:val="none" w:sz="0" w:space="0" w:color="auto"/>
        <w:bottom w:val="none" w:sz="0" w:space="0" w:color="auto"/>
        <w:right w:val="none" w:sz="0" w:space="0" w:color="auto"/>
      </w:divBdr>
    </w:div>
    <w:div w:id="941109516">
      <w:bodyDiv w:val="1"/>
      <w:marLeft w:val="0"/>
      <w:marRight w:val="0"/>
      <w:marTop w:val="0"/>
      <w:marBottom w:val="0"/>
      <w:divBdr>
        <w:top w:val="none" w:sz="0" w:space="0" w:color="auto"/>
        <w:left w:val="none" w:sz="0" w:space="0" w:color="auto"/>
        <w:bottom w:val="none" w:sz="0" w:space="0" w:color="auto"/>
        <w:right w:val="none" w:sz="0" w:space="0" w:color="auto"/>
      </w:divBdr>
    </w:div>
    <w:div w:id="975333380">
      <w:bodyDiv w:val="1"/>
      <w:marLeft w:val="0"/>
      <w:marRight w:val="0"/>
      <w:marTop w:val="0"/>
      <w:marBottom w:val="0"/>
      <w:divBdr>
        <w:top w:val="none" w:sz="0" w:space="0" w:color="auto"/>
        <w:left w:val="none" w:sz="0" w:space="0" w:color="auto"/>
        <w:bottom w:val="none" w:sz="0" w:space="0" w:color="auto"/>
        <w:right w:val="none" w:sz="0" w:space="0" w:color="auto"/>
      </w:divBdr>
    </w:div>
    <w:div w:id="989215308">
      <w:bodyDiv w:val="1"/>
      <w:marLeft w:val="0"/>
      <w:marRight w:val="0"/>
      <w:marTop w:val="0"/>
      <w:marBottom w:val="0"/>
      <w:divBdr>
        <w:top w:val="none" w:sz="0" w:space="0" w:color="auto"/>
        <w:left w:val="none" w:sz="0" w:space="0" w:color="auto"/>
        <w:bottom w:val="none" w:sz="0" w:space="0" w:color="auto"/>
        <w:right w:val="none" w:sz="0" w:space="0" w:color="auto"/>
      </w:divBdr>
      <w:divsChild>
        <w:div w:id="390155165">
          <w:marLeft w:val="547"/>
          <w:marRight w:val="0"/>
          <w:marTop w:val="0"/>
          <w:marBottom w:val="0"/>
          <w:divBdr>
            <w:top w:val="none" w:sz="0" w:space="0" w:color="auto"/>
            <w:left w:val="none" w:sz="0" w:space="0" w:color="auto"/>
            <w:bottom w:val="none" w:sz="0" w:space="0" w:color="auto"/>
            <w:right w:val="none" w:sz="0" w:space="0" w:color="auto"/>
          </w:divBdr>
        </w:div>
        <w:div w:id="423263265">
          <w:marLeft w:val="547"/>
          <w:marRight w:val="0"/>
          <w:marTop w:val="0"/>
          <w:marBottom w:val="0"/>
          <w:divBdr>
            <w:top w:val="none" w:sz="0" w:space="0" w:color="auto"/>
            <w:left w:val="none" w:sz="0" w:space="0" w:color="auto"/>
            <w:bottom w:val="none" w:sz="0" w:space="0" w:color="auto"/>
            <w:right w:val="none" w:sz="0" w:space="0" w:color="auto"/>
          </w:divBdr>
        </w:div>
        <w:div w:id="1348554162">
          <w:marLeft w:val="547"/>
          <w:marRight w:val="0"/>
          <w:marTop w:val="0"/>
          <w:marBottom w:val="0"/>
          <w:divBdr>
            <w:top w:val="none" w:sz="0" w:space="0" w:color="auto"/>
            <w:left w:val="none" w:sz="0" w:space="0" w:color="auto"/>
            <w:bottom w:val="none" w:sz="0" w:space="0" w:color="auto"/>
            <w:right w:val="none" w:sz="0" w:space="0" w:color="auto"/>
          </w:divBdr>
        </w:div>
        <w:div w:id="1999922430">
          <w:marLeft w:val="547"/>
          <w:marRight w:val="0"/>
          <w:marTop w:val="0"/>
          <w:marBottom w:val="0"/>
          <w:divBdr>
            <w:top w:val="none" w:sz="0" w:space="0" w:color="auto"/>
            <w:left w:val="none" w:sz="0" w:space="0" w:color="auto"/>
            <w:bottom w:val="none" w:sz="0" w:space="0" w:color="auto"/>
            <w:right w:val="none" w:sz="0" w:space="0" w:color="auto"/>
          </w:divBdr>
        </w:div>
      </w:divsChild>
    </w:div>
    <w:div w:id="1028719744">
      <w:bodyDiv w:val="1"/>
      <w:marLeft w:val="0"/>
      <w:marRight w:val="0"/>
      <w:marTop w:val="0"/>
      <w:marBottom w:val="0"/>
      <w:divBdr>
        <w:top w:val="none" w:sz="0" w:space="0" w:color="auto"/>
        <w:left w:val="none" w:sz="0" w:space="0" w:color="auto"/>
        <w:bottom w:val="none" w:sz="0" w:space="0" w:color="auto"/>
        <w:right w:val="none" w:sz="0" w:space="0" w:color="auto"/>
      </w:divBdr>
    </w:div>
    <w:div w:id="1039936488">
      <w:bodyDiv w:val="1"/>
      <w:marLeft w:val="0"/>
      <w:marRight w:val="0"/>
      <w:marTop w:val="0"/>
      <w:marBottom w:val="0"/>
      <w:divBdr>
        <w:top w:val="none" w:sz="0" w:space="0" w:color="auto"/>
        <w:left w:val="none" w:sz="0" w:space="0" w:color="auto"/>
        <w:bottom w:val="none" w:sz="0" w:space="0" w:color="auto"/>
        <w:right w:val="none" w:sz="0" w:space="0" w:color="auto"/>
      </w:divBdr>
    </w:div>
    <w:div w:id="1104304069">
      <w:bodyDiv w:val="1"/>
      <w:marLeft w:val="0"/>
      <w:marRight w:val="0"/>
      <w:marTop w:val="0"/>
      <w:marBottom w:val="0"/>
      <w:divBdr>
        <w:top w:val="none" w:sz="0" w:space="0" w:color="auto"/>
        <w:left w:val="none" w:sz="0" w:space="0" w:color="auto"/>
        <w:bottom w:val="none" w:sz="0" w:space="0" w:color="auto"/>
        <w:right w:val="none" w:sz="0" w:space="0" w:color="auto"/>
      </w:divBdr>
    </w:div>
    <w:div w:id="1108280232">
      <w:bodyDiv w:val="1"/>
      <w:marLeft w:val="0"/>
      <w:marRight w:val="0"/>
      <w:marTop w:val="0"/>
      <w:marBottom w:val="0"/>
      <w:divBdr>
        <w:top w:val="none" w:sz="0" w:space="0" w:color="auto"/>
        <w:left w:val="none" w:sz="0" w:space="0" w:color="auto"/>
        <w:bottom w:val="none" w:sz="0" w:space="0" w:color="auto"/>
        <w:right w:val="none" w:sz="0" w:space="0" w:color="auto"/>
      </w:divBdr>
    </w:div>
    <w:div w:id="1110901368">
      <w:bodyDiv w:val="1"/>
      <w:marLeft w:val="0"/>
      <w:marRight w:val="0"/>
      <w:marTop w:val="0"/>
      <w:marBottom w:val="0"/>
      <w:divBdr>
        <w:top w:val="none" w:sz="0" w:space="0" w:color="auto"/>
        <w:left w:val="none" w:sz="0" w:space="0" w:color="auto"/>
        <w:bottom w:val="none" w:sz="0" w:space="0" w:color="auto"/>
        <w:right w:val="none" w:sz="0" w:space="0" w:color="auto"/>
      </w:divBdr>
    </w:div>
    <w:div w:id="1127972009">
      <w:bodyDiv w:val="1"/>
      <w:marLeft w:val="0"/>
      <w:marRight w:val="0"/>
      <w:marTop w:val="0"/>
      <w:marBottom w:val="0"/>
      <w:divBdr>
        <w:top w:val="none" w:sz="0" w:space="0" w:color="auto"/>
        <w:left w:val="none" w:sz="0" w:space="0" w:color="auto"/>
        <w:bottom w:val="none" w:sz="0" w:space="0" w:color="auto"/>
        <w:right w:val="none" w:sz="0" w:space="0" w:color="auto"/>
      </w:divBdr>
    </w:div>
    <w:div w:id="1147357434">
      <w:bodyDiv w:val="1"/>
      <w:marLeft w:val="0"/>
      <w:marRight w:val="0"/>
      <w:marTop w:val="0"/>
      <w:marBottom w:val="0"/>
      <w:divBdr>
        <w:top w:val="none" w:sz="0" w:space="0" w:color="auto"/>
        <w:left w:val="none" w:sz="0" w:space="0" w:color="auto"/>
        <w:bottom w:val="none" w:sz="0" w:space="0" w:color="auto"/>
        <w:right w:val="none" w:sz="0" w:space="0" w:color="auto"/>
      </w:divBdr>
    </w:div>
    <w:div w:id="1183200307">
      <w:bodyDiv w:val="1"/>
      <w:marLeft w:val="0"/>
      <w:marRight w:val="0"/>
      <w:marTop w:val="0"/>
      <w:marBottom w:val="0"/>
      <w:divBdr>
        <w:top w:val="none" w:sz="0" w:space="0" w:color="auto"/>
        <w:left w:val="none" w:sz="0" w:space="0" w:color="auto"/>
        <w:bottom w:val="none" w:sz="0" w:space="0" w:color="auto"/>
        <w:right w:val="none" w:sz="0" w:space="0" w:color="auto"/>
      </w:divBdr>
    </w:div>
    <w:div w:id="1190070285">
      <w:bodyDiv w:val="1"/>
      <w:marLeft w:val="0"/>
      <w:marRight w:val="0"/>
      <w:marTop w:val="0"/>
      <w:marBottom w:val="0"/>
      <w:divBdr>
        <w:top w:val="none" w:sz="0" w:space="0" w:color="auto"/>
        <w:left w:val="none" w:sz="0" w:space="0" w:color="auto"/>
        <w:bottom w:val="none" w:sz="0" w:space="0" w:color="auto"/>
        <w:right w:val="none" w:sz="0" w:space="0" w:color="auto"/>
      </w:divBdr>
    </w:div>
    <w:div w:id="1248419892">
      <w:bodyDiv w:val="1"/>
      <w:marLeft w:val="0"/>
      <w:marRight w:val="0"/>
      <w:marTop w:val="0"/>
      <w:marBottom w:val="0"/>
      <w:divBdr>
        <w:top w:val="none" w:sz="0" w:space="0" w:color="auto"/>
        <w:left w:val="none" w:sz="0" w:space="0" w:color="auto"/>
        <w:bottom w:val="none" w:sz="0" w:space="0" w:color="auto"/>
        <w:right w:val="none" w:sz="0" w:space="0" w:color="auto"/>
      </w:divBdr>
    </w:div>
    <w:div w:id="1275209930">
      <w:bodyDiv w:val="1"/>
      <w:marLeft w:val="0"/>
      <w:marRight w:val="0"/>
      <w:marTop w:val="0"/>
      <w:marBottom w:val="0"/>
      <w:divBdr>
        <w:top w:val="none" w:sz="0" w:space="0" w:color="auto"/>
        <w:left w:val="none" w:sz="0" w:space="0" w:color="auto"/>
        <w:bottom w:val="none" w:sz="0" w:space="0" w:color="auto"/>
        <w:right w:val="none" w:sz="0" w:space="0" w:color="auto"/>
      </w:divBdr>
    </w:div>
    <w:div w:id="1310475556">
      <w:bodyDiv w:val="1"/>
      <w:marLeft w:val="0"/>
      <w:marRight w:val="0"/>
      <w:marTop w:val="0"/>
      <w:marBottom w:val="0"/>
      <w:divBdr>
        <w:top w:val="none" w:sz="0" w:space="0" w:color="auto"/>
        <w:left w:val="none" w:sz="0" w:space="0" w:color="auto"/>
        <w:bottom w:val="none" w:sz="0" w:space="0" w:color="auto"/>
        <w:right w:val="none" w:sz="0" w:space="0" w:color="auto"/>
      </w:divBdr>
    </w:div>
    <w:div w:id="1314330812">
      <w:bodyDiv w:val="1"/>
      <w:marLeft w:val="0"/>
      <w:marRight w:val="0"/>
      <w:marTop w:val="0"/>
      <w:marBottom w:val="0"/>
      <w:divBdr>
        <w:top w:val="none" w:sz="0" w:space="0" w:color="auto"/>
        <w:left w:val="none" w:sz="0" w:space="0" w:color="auto"/>
        <w:bottom w:val="none" w:sz="0" w:space="0" w:color="auto"/>
        <w:right w:val="none" w:sz="0" w:space="0" w:color="auto"/>
      </w:divBdr>
      <w:divsChild>
        <w:div w:id="87509901">
          <w:marLeft w:val="0"/>
          <w:marRight w:val="0"/>
          <w:marTop w:val="0"/>
          <w:marBottom w:val="0"/>
          <w:divBdr>
            <w:top w:val="none" w:sz="0" w:space="0" w:color="auto"/>
            <w:left w:val="none" w:sz="0" w:space="0" w:color="auto"/>
            <w:bottom w:val="none" w:sz="0" w:space="0" w:color="auto"/>
            <w:right w:val="none" w:sz="0" w:space="0" w:color="auto"/>
          </w:divBdr>
        </w:div>
        <w:div w:id="482432549">
          <w:marLeft w:val="0"/>
          <w:marRight w:val="0"/>
          <w:marTop w:val="0"/>
          <w:marBottom w:val="0"/>
          <w:divBdr>
            <w:top w:val="none" w:sz="0" w:space="0" w:color="auto"/>
            <w:left w:val="none" w:sz="0" w:space="0" w:color="auto"/>
            <w:bottom w:val="none" w:sz="0" w:space="0" w:color="auto"/>
            <w:right w:val="none" w:sz="0" w:space="0" w:color="auto"/>
          </w:divBdr>
        </w:div>
        <w:div w:id="548567592">
          <w:marLeft w:val="0"/>
          <w:marRight w:val="0"/>
          <w:marTop w:val="0"/>
          <w:marBottom w:val="0"/>
          <w:divBdr>
            <w:top w:val="none" w:sz="0" w:space="0" w:color="auto"/>
            <w:left w:val="none" w:sz="0" w:space="0" w:color="auto"/>
            <w:bottom w:val="none" w:sz="0" w:space="0" w:color="auto"/>
            <w:right w:val="none" w:sz="0" w:space="0" w:color="auto"/>
          </w:divBdr>
        </w:div>
        <w:div w:id="596408537">
          <w:marLeft w:val="0"/>
          <w:marRight w:val="0"/>
          <w:marTop w:val="0"/>
          <w:marBottom w:val="0"/>
          <w:divBdr>
            <w:top w:val="none" w:sz="0" w:space="0" w:color="auto"/>
            <w:left w:val="none" w:sz="0" w:space="0" w:color="auto"/>
            <w:bottom w:val="none" w:sz="0" w:space="0" w:color="auto"/>
            <w:right w:val="none" w:sz="0" w:space="0" w:color="auto"/>
          </w:divBdr>
        </w:div>
        <w:div w:id="1135026135">
          <w:marLeft w:val="0"/>
          <w:marRight w:val="0"/>
          <w:marTop w:val="0"/>
          <w:marBottom w:val="0"/>
          <w:divBdr>
            <w:top w:val="none" w:sz="0" w:space="0" w:color="auto"/>
            <w:left w:val="none" w:sz="0" w:space="0" w:color="auto"/>
            <w:bottom w:val="none" w:sz="0" w:space="0" w:color="auto"/>
            <w:right w:val="none" w:sz="0" w:space="0" w:color="auto"/>
          </w:divBdr>
        </w:div>
        <w:div w:id="1159464267">
          <w:marLeft w:val="0"/>
          <w:marRight w:val="0"/>
          <w:marTop w:val="0"/>
          <w:marBottom w:val="0"/>
          <w:divBdr>
            <w:top w:val="none" w:sz="0" w:space="0" w:color="auto"/>
            <w:left w:val="none" w:sz="0" w:space="0" w:color="auto"/>
            <w:bottom w:val="none" w:sz="0" w:space="0" w:color="auto"/>
            <w:right w:val="none" w:sz="0" w:space="0" w:color="auto"/>
          </w:divBdr>
        </w:div>
        <w:div w:id="1267540216">
          <w:marLeft w:val="0"/>
          <w:marRight w:val="0"/>
          <w:marTop w:val="0"/>
          <w:marBottom w:val="0"/>
          <w:divBdr>
            <w:top w:val="none" w:sz="0" w:space="0" w:color="auto"/>
            <w:left w:val="none" w:sz="0" w:space="0" w:color="auto"/>
            <w:bottom w:val="none" w:sz="0" w:space="0" w:color="auto"/>
            <w:right w:val="none" w:sz="0" w:space="0" w:color="auto"/>
          </w:divBdr>
        </w:div>
        <w:div w:id="1357736551">
          <w:marLeft w:val="0"/>
          <w:marRight w:val="0"/>
          <w:marTop w:val="0"/>
          <w:marBottom w:val="0"/>
          <w:divBdr>
            <w:top w:val="none" w:sz="0" w:space="0" w:color="auto"/>
            <w:left w:val="none" w:sz="0" w:space="0" w:color="auto"/>
            <w:bottom w:val="none" w:sz="0" w:space="0" w:color="auto"/>
            <w:right w:val="none" w:sz="0" w:space="0" w:color="auto"/>
          </w:divBdr>
        </w:div>
        <w:div w:id="1375931751">
          <w:marLeft w:val="0"/>
          <w:marRight w:val="0"/>
          <w:marTop w:val="0"/>
          <w:marBottom w:val="0"/>
          <w:divBdr>
            <w:top w:val="none" w:sz="0" w:space="0" w:color="auto"/>
            <w:left w:val="none" w:sz="0" w:space="0" w:color="auto"/>
            <w:bottom w:val="none" w:sz="0" w:space="0" w:color="auto"/>
            <w:right w:val="none" w:sz="0" w:space="0" w:color="auto"/>
          </w:divBdr>
        </w:div>
        <w:div w:id="1470128100">
          <w:marLeft w:val="0"/>
          <w:marRight w:val="0"/>
          <w:marTop w:val="0"/>
          <w:marBottom w:val="0"/>
          <w:divBdr>
            <w:top w:val="none" w:sz="0" w:space="0" w:color="auto"/>
            <w:left w:val="none" w:sz="0" w:space="0" w:color="auto"/>
            <w:bottom w:val="none" w:sz="0" w:space="0" w:color="auto"/>
            <w:right w:val="none" w:sz="0" w:space="0" w:color="auto"/>
          </w:divBdr>
        </w:div>
        <w:div w:id="1885166899">
          <w:marLeft w:val="0"/>
          <w:marRight w:val="0"/>
          <w:marTop w:val="0"/>
          <w:marBottom w:val="0"/>
          <w:divBdr>
            <w:top w:val="none" w:sz="0" w:space="0" w:color="auto"/>
            <w:left w:val="none" w:sz="0" w:space="0" w:color="auto"/>
            <w:bottom w:val="none" w:sz="0" w:space="0" w:color="auto"/>
            <w:right w:val="none" w:sz="0" w:space="0" w:color="auto"/>
          </w:divBdr>
        </w:div>
        <w:div w:id="1939635552">
          <w:marLeft w:val="0"/>
          <w:marRight w:val="0"/>
          <w:marTop w:val="0"/>
          <w:marBottom w:val="0"/>
          <w:divBdr>
            <w:top w:val="none" w:sz="0" w:space="0" w:color="auto"/>
            <w:left w:val="none" w:sz="0" w:space="0" w:color="auto"/>
            <w:bottom w:val="none" w:sz="0" w:space="0" w:color="auto"/>
            <w:right w:val="none" w:sz="0" w:space="0" w:color="auto"/>
          </w:divBdr>
        </w:div>
        <w:div w:id="2087222267">
          <w:marLeft w:val="0"/>
          <w:marRight w:val="0"/>
          <w:marTop w:val="0"/>
          <w:marBottom w:val="0"/>
          <w:divBdr>
            <w:top w:val="none" w:sz="0" w:space="0" w:color="auto"/>
            <w:left w:val="none" w:sz="0" w:space="0" w:color="auto"/>
            <w:bottom w:val="none" w:sz="0" w:space="0" w:color="auto"/>
            <w:right w:val="none" w:sz="0" w:space="0" w:color="auto"/>
          </w:divBdr>
        </w:div>
      </w:divsChild>
    </w:div>
    <w:div w:id="1363245647">
      <w:bodyDiv w:val="1"/>
      <w:marLeft w:val="0"/>
      <w:marRight w:val="0"/>
      <w:marTop w:val="0"/>
      <w:marBottom w:val="0"/>
      <w:divBdr>
        <w:top w:val="none" w:sz="0" w:space="0" w:color="auto"/>
        <w:left w:val="none" w:sz="0" w:space="0" w:color="auto"/>
        <w:bottom w:val="none" w:sz="0" w:space="0" w:color="auto"/>
        <w:right w:val="none" w:sz="0" w:space="0" w:color="auto"/>
      </w:divBdr>
    </w:div>
    <w:div w:id="1384866825">
      <w:bodyDiv w:val="1"/>
      <w:marLeft w:val="0"/>
      <w:marRight w:val="0"/>
      <w:marTop w:val="0"/>
      <w:marBottom w:val="0"/>
      <w:divBdr>
        <w:top w:val="none" w:sz="0" w:space="0" w:color="auto"/>
        <w:left w:val="none" w:sz="0" w:space="0" w:color="auto"/>
        <w:bottom w:val="none" w:sz="0" w:space="0" w:color="auto"/>
        <w:right w:val="none" w:sz="0" w:space="0" w:color="auto"/>
      </w:divBdr>
    </w:div>
    <w:div w:id="1426997149">
      <w:bodyDiv w:val="1"/>
      <w:marLeft w:val="0"/>
      <w:marRight w:val="0"/>
      <w:marTop w:val="0"/>
      <w:marBottom w:val="0"/>
      <w:divBdr>
        <w:top w:val="none" w:sz="0" w:space="0" w:color="auto"/>
        <w:left w:val="none" w:sz="0" w:space="0" w:color="auto"/>
        <w:bottom w:val="none" w:sz="0" w:space="0" w:color="auto"/>
        <w:right w:val="none" w:sz="0" w:space="0" w:color="auto"/>
      </w:divBdr>
    </w:div>
    <w:div w:id="1427771549">
      <w:bodyDiv w:val="1"/>
      <w:marLeft w:val="0"/>
      <w:marRight w:val="0"/>
      <w:marTop w:val="0"/>
      <w:marBottom w:val="0"/>
      <w:divBdr>
        <w:top w:val="none" w:sz="0" w:space="0" w:color="auto"/>
        <w:left w:val="none" w:sz="0" w:space="0" w:color="auto"/>
        <w:bottom w:val="none" w:sz="0" w:space="0" w:color="auto"/>
        <w:right w:val="none" w:sz="0" w:space="0" w:color="auto"/>
      </w:divBdr>
    </w:div>
    <w:div w:id="1440566999">
      <w:bodyDiv w:val="1"/>
      <w:marLeft w:val="0"/>
      <w:marRight w:val="0"/>
      <w:marTop w:val="0"/>
      <w:marBottom w:val="0"/>
      <w:divBdr>
        <w:top w:val="none" w:sz="0" w:space="0" w:color="auto"/>
        <w:left w:val="none" w:sz="0" w:space="0" w:color="auto"/>
        <w:bottom w:val="none" w:sz="0" w:space="0" w:color="auto"/>
        <w:right w:val="none" w:sz="0" w:space="0" w:color="auto"/>
      </w:divBdr>
    </w:div>
    <w:div w:id="1501193871">
      <w:bodyDiv w:val="1"/>
      <w:marLeft w:val="0"/>
      <w:marRight w:val="0"/>
      <w:marTop w:val="0"/>
      <w:marBottom w:val="0"/>
      <w:divBdr>
        <w:top w:val="none" w:sz="0" w:space="0" w:color="auto"/>
        <w:left w:val="none" w:sz="0" w:space="0" w:color="auto"/>
        <w:bottom w:val="none" w:sz="0" w:space="0" w:color="auto"/>
        <w:right w:val="none" w:sz="0" w:space="0" w:color="auto"/>
      </w:divBdr>
    </w:div>
    <w:div w:id="1515806132">
      <w:bodyDiv w:val="1"/>
      <w:marLeft w:val="0"/>
      <w:marRight w:val="0"/>
      <w:marTop w:val="0"/>
      <w:marBottom w:val="0"/>
      <w:divBdr>
        <w:top w:val="none" w:sz="0" w:space="0" w:color="auto"/>
        <w:left w:val="none" w:sz="0" w:space="0" w:color="auto"/>
        <w:bottom w:val="none" w:sz="0" w:space="0" w:color="auto"/>
        <w:right w:val="none" w:sz="0" w:space="0" w:color="auto"/>
      </w:divBdr>
    </w:div>
    <w:div w:id="1529174787">
      <w:bodyDiv w:val="1"/>
      <w:marLeft w:val="0"/>
      <w:marRight w:val="0"/>
      <w:marTop w:val="0"/>
      <w:marBottom w:val="0"/>
      <w:divBdr>
        <w:top w:val="none" w:sz="0" w:space="0" w:color="auto"/>
        <w:left w:val="none" w:sz="0" w:space="0" w:color="auto"/>
        <w:bottom w:val="none" w:sz="0" w:space="0" w:color="auto"/>
        <w:right w:val="none" w:sz="0" w:space="0" w:color="auto"/>
      </w:divBdr>
      <w:divsChild>
        <w:div w:id="375592895">
          <w:marLeft w:val="0"/>
          <w:marRight w:val="0"/>
          <w:marTop w:val="0"/>
          <w:marBottom w:val="0"/>
          <w:divBdr>
            <w:top w:val="none" w:sz="0" w:space="0" w:color="auto"/>
            <w:left w:val="none" w:sz="0" w:space="0" w:color="auto"/>
            <w:bottom w:val="none" w:sz="0" w:space="0" w:color="auto"/>
            <w:right w:val="none" w:sz="0" w:space="0" w:color="auto"/>
          </w:divBdr>
        </w:div>
        <w:div w:id="392433617">
          <w:marLeft w:val="0"/>
          <w:marRight w:val="0"/>
          <w:marTop w:val="0"/>
          <w:marBottom w:val="0"/>
          <w:divBdr>
            <w:top w:val="none" w:sz="0" w:space="0" w:color="auto"/>
            <w:left w:val="none" w:sz="0" w:space="0" w:color="auto"/>
            <w:bottom w:val="none" w:sz="0" w:space="0" w:color="auto"/>
            <w:right w:val="none" w:sz="0" w:space="0" w:color="auto"/>
          </w:divBdr>
        </w:div>
        <w:div w:id="435174072">
          <w:marLeft w:val="0"/>
          <w:marRight w:val="0"/>
          <w:marTop w:val="0"/>
          <w:marBottom w:val="0"/>
          <w:divBdr>
            <w:top w:val="none" w:sz="0" w:space="0" w:color="auto"/>
            <w:left w:val="none" w:sz="0" w:space="0" w:color="auto"/>
            <w:bottom w:val="none" w:sz="0" w:space="0" w:color="auto"/>
            <w:right w:val="none" w:sz="0" w:space="0" w:color="auto"/>
          </w:divBdr>
        </w:div>
        <w:div w:id="690423793">
          <w:marLeft w:val="0"/>
          <w:marRight w:val="0"/>
          <w:marTop w:val="0"/>
          <w:marBottom w:val="0"/>
          <w:divBdr>
            <w:top w:val="none" w:sz="0" w:space="0" w:color="auto"/>
            <w:left w:val="none" w:sz="0" w:space="0" w:color="auto"/>
            <w:bottom w:val="none" w:sz="0" w:space="0" w:color="auto"/>
            <w:right w:val="none" w:sz="0" w:space="0" w:color="auto"/>
          </w:divBdr>
        </w:div>
        <w:div w:id="799880199">
          <w:marLeft w:val="0"/>
          <w:marRight w:val="0"/>
          <w:marTop w:val="0"/>
          <w:marBottom w:val="0"/>
          <w:divBdr>
            <w:top w:val="none" w:sz="0" w:space="0" w:color="auto"/>
            <w:left w:val="none" w:sz="0" w:space="0" w:color="auto"/>
            <w:bottom w:val="none" w:sz="0" w:space="0" w:color="auto"/>
            <w:right w:val="none" w:sz="0" w:space="0" w:color="auto"/>
          </w:divBdr>
        </w:div>
        <w:div w:id="872115581">
          <w:marLeft w:val="0"/>
          <w:marRight w:val="0"/>
          <w:marTop w:val="0"/>
          <w:marBottom w:val="0"/>
          <w:divBdr>
            <w:top w:val="none" w:sz="0" w:space="0" w:color="auto"/>
            <w:left w:val="none" w:sz="0" w:space="0" w:color="auto"/>
            <w:bottom w:val="none" w:sz="0" w:space="0" w:color="auto"/>
            <w:right w:val="none" w:sz="0" w:space="0" w:color="auto"/>
          </w:divBdr>
        </w:div>
        <w:div w:id="1084300975">
          <w:marLeft w:val="0"/>
          <w:marRight w:val="0"/>
          <w:marTop w:val="0"/>
          <w:marBottom w:val="0"/>
          <w:divBdr>
            <w:top w:val="none" w:sz="0" w:space="0" w:color="auto"/>
            <w:left w:val="none" w:sz="0" w:space="0" w:color="auto"/>
            <w:bottom w:val="none" w:sz="0" w:space="0" w:color="auto"/>
            <w:right w:val="none" w:sz="0" w:space="0" w:color="auto"/>
          </w:divBdr>
        </w:div>
        <w:div w:id="1617566464">
          <w:marLeft w:val="0"/>
          <w:marRight w:val="0"/>
          <w:marTop w:val="0"/>
          <w:marBottom w:val="0"/>
          <w:divBdr>
            <w:top w:val="none" w:sz="0" w:space="0" w:color="auto"/>
            <w:left w:val="none" w:sz="0" w:space="0" w:color="auto"/>
            <w:bottom w:val="none" w:sz="0" w:space="0" w:color="auto"/>
            <w:right w:val="none" w:sz="0" w:space="0" w:color="auto"/>
          </w:divBdr>
        </w:div>
        <w:div w:id="2042507862">
          <w:marLeft w:val="0"/>
          <w:marRight w:val="0"/>
          <w:marTop w:val="0"/>
          <w:marBottom w:val="0"/>
          <w:divBdr>
            <w:top w:val="none" w:sz="0" w:space="0" w:color="auto"/>
            <w:left w:val="none" w:sz="0" w:space="0" w:color="auto"/>
            <w:bottom w:val="none" w:sz="0" w:space="0" w:color="auto"/>
            <w:right w:val="none" w:sz="0" w:space="0" w:color="auto"/>
          </w:divBdr>
        </w:div>
        <w:div w:id="2054695701">
          <w:marLeft w:val="0"/>
          <w:marRight w:val="0"/>
          <w:marTop w:val="0"/>
          <w:marBottom w:val="0"/>
          <w:divBdr>
            <w:top w:val="none" w:sz="0" w:space="0" w:color="auto"/>
            <w:left w:val="none" w:sz="0" w:space="0" w:color="auto"/>
            <w:bottom w:val="none" w:sz="0" w:space="0" w:color="auto"/>
            <w:right w:val="none" w:sz="0" w:space="0" w:color="auto"/>
          </w:divBdr>
        </w:div>
      </w:divsChild>
    </w:div>
    <w:div w:id="1534461924">
      <w:bodyDiv w:val="1"/>
      <w:marLeft w:val="0"/>
      <w:marRight w:val="0"/>
      <w:marTop w:val="0"/>
      <w:marBottom w:val="0"/>
      <w:divBdr>
        <w:top w:val="none" w:sz="0" w:space="0" w:color="auto"/>
        <w:left w:val="none" w:sz="0" w:space="0" w:color="auto"/>
        <w:bottom w:val="none" w:sz="0" w:space="0" w:color="auto"/>
        <w:right w:val="none" w:sz="0" w:space="0" w:color="auto"/>
      </w:divBdr>
    </w:div>
    <w:div w:id="1538738200">
      <w:bodyDiv w:val="1"/>
      <w:marLeft w:val="0"/>
      <w:marRight w:val="0"/>
      <w:marTop w:val="0"/>
      <w:marBottom w:val="0"/>
      <w:divBdr>
        <w:top w:val="none" w:sz="0" w:space="0" w:color="auto"/>
        <w:left w:val="none" w:sz="0" w:space="0" w:color="auto"/>
        <w:bottom w:val="none" w:sz="0" w:space="0" w:color="auto"/>
        <w:right w:val="none" w:sz="0" w:space="0" w:color="auto"/>
      </w:divBdr>
    </w:div>
    <w:div w:id="1541085474">
      <w:bodyDiv w:val="1"/>
      <w:marLeft w:val="0"/>
      <w:marRight w:val="0"/>
      <w:marTop w:val="0"/>
      <w:marBottom w:val="0"/>
      <w:divBdr>
        <w:top w:val="none" w:sz="0" w:space="0" w:color="auto"/>
        <w:left w:val="none" w:sz="0" w:space="0" w:color="auto"/>
        <w:bottom w:val="none" w:sz="0" w:space="0" w:color="auto"/>
        <w:right w:val="none" w:sz="0" w:space="0" w:color="auto"/>
      </w:divBdr>
    </w:div>
    <w:div w:id="1572426920">
      <w:bodyDiv w:val="1"/>
      <w:marLeft w:val="0"/>
      <w:marRight w:val="0"/>
      <w:marTop w:val="0"/>
      <w:marBottom w:val="0"/>
      <w:divBdr>
        <w:top w:val="none" w:sz="0" w:space="0" w:color="auto"/>
        <w:left w:val="none" w:sz="0" w:space="0" w:color="auto"/>
        <w:bottom w:val="none" w:sz="0" w:space="0" w:color="auto"/>
        <w:right w:val="none" w:sz="0" w:space="0" w:color="auto"/>
      </w:divBdr>
    </w:div>
    <w:div w:id="1574465565">
      <w:bodyDiv w:val="1"/>
      <w:marLeft w:val="0"/>
      <w:marRight w:val="0"/>
      <w:marTop w:val="0"/>
      <w:marBottom w:val="0"/>
      <w:divBdr>
        <w:top w:val="none" w:sz="0" w:space="0" w:color="auto"/>
        <w:left w:val="none" w:sz="0" w:space="0" w:color="auto"/>
        <w:bottom w:val="none" w:sz="0" w:space="0" w:color="auto"/>
        <w:right w:val="none" w:sz="0" w:space="0" w:color="auto"/>
      </w:divBdr>
    </w:div>
    <w:div w:id="1585265786">
      <w:bodyDiv w:val="1"/>
      <w:marLeft w:val="0"/>
      <w:marRight w:val="0"/>
      <w:marTop w:val="0"/>
      <w:marBottom w:val="0"/>
      <w:divBdr>
        <w:top w:val="none" w:sz="0" w:space="0" w:color="auto"/>
        <w:left w:val="none" w:sz="0" w:space="0" w:color="auto"/>
        <w:bottom w:val="none" w:sz="0" w:space="0" w:color="auto"/>
        <w:right w:val="none" w:sz="0" w:space="0" w:color="auto"/>
      </w:divBdr>
    </w:div>
    <w:div w:id="1598706806">
      <w:bodyDiv w:val="1"/>
      <w:marLeft w:val="0"/>
      <w:marRight w:val="0"/>
      <w:marTop w:val="0"/>
      <w:marBottom w:val="0"/>
      <w:divBdr>
        <w:top w:val="none" w:sz="0" w:space="0" w:color="auto"/>
        <w:left w:val="none" w:sz="0" w:space="0" w:color="auto"/>
        <w:bottom w:val="none" w:sz="0" w:space="0" w:color="auto"/>
        <w:right w:val="none" w:sz="0" w:space="0" w:color="auto"/>
      </w:divBdr>
    </w:div>
    <w:div w:id="1600527484">
      <w:bodyDiv w:val="1"/>
      <w:marLeft w:val="0"/>
      <w:marRight w:val="0"/>
      <w:marTop w:val="0"/>
      <w:marBottom w:val="0"/>
      <w:divBdr>
        <w:top w:val="none" w:sz="0" w:space="0" w:color="auto"/>
        <w:left w:val="none" w:sz="0" w:space="0" w:color="auto"/>
        <w:bottom w:val="none" w:sz="0" w:space="0" w:color="auto"/>
        <w:right w:val="none" w:sz="0" w:space="0" w:color="auto"/>
      </w:divBdr>
    </w:div>
    <w:div w:id="1622885154">
      <w:bodyDiv w:val="1"/>
      <w:marLeft w:val="0"/>
      <w:marRight w:val="0"/>
      <w:marTop w:val="0"/>
      <w:marBottom w:val="0"/>
      <w:divBdr>
        <w:top w:val="none" w:sz="0" w:space="0" w:color="auto"/>
        <w:left w:val="none" w:sz="0" w:space="0" w:color="auto"/>
        <w:bottom w:val="none" w:sz="0" w:space="0" w:color="auto"/>
        <w:right w:val="none" w:sz="0" w:space="0" w:color="auto"/>
      </w:divBdr>
    </w:div>
    <w:div w:id="1631210449">
      <w:bodyDiv w:val="1"/>
      <w:marLeft w:val="0"/>
      <w:marRight w:val="0"/>
      <w:marTop w:val="0"/>
      <w:marBottom w:val="0"/>
      <w:divBdr>
        <w:top w:val="none" w:sz="0" w:space="0" w:color="auto"/>
        <w:left w:val="none" w:sz="0" w:space="0" w:color="auto"/>
        <w:bottom w:val="none" w:sz="0" w:space="0" w:color="auto"/>
        <w:right w:val="none" w:sz="0" w:space="0" w:color="auto"/>
      </w:divBdr>
    </w:div>
    <w:div w:id="1640651796">
      <w:bodyDiv w:val="1"/>
      <w:marLeft w:val="0"/>
      <w:marRight w:val="0"/>
      <w:marTop w:val="0"/>
      <w:marBottom w:val="0"/>
      <w:divBdr>
        <w:top w:val="none" w:sz="0" w:space="0" w:color="auto"/>
        <w:left w:val="none" w:sz="0" w:space="0" w:color="auto"/>
        <w:bottom w:val="none" w:sz="0" w:space="0" w:color="auto"/>
        <w:right w:val="none" w:sz="0" w:space="0" w:color="auto"/>
      </w:divBdr>
    </w:div>
    <w:div w:id="1647247384">
      <w:bodyDiv w:val="1"/>
      <w:marLeft w:val="0"/>
      <w:marRight w:val="0"/>
      <w:marTop w:val="0"/>
      <w:marBottom w:val="0"/>
      <w:divBdr>
        <w:top w:val="none" w:sz="0" w:space="0" w:color="auto"/>
        <w:left w:val="none" w:sz="0" w:space="0" w:color="auto"/>
        <w:bottom w:val="none" w:sz="0" w:space="0" w:color="auto"/>
        <w:right w:val="none" w:sz="0" w:space="0" w:color="auto"/>
      </w:divBdr>
    </w:div>
    <w:div w:id="1672414424">
      <w:bodyDiv w:val="1"/>
      <w:marLeft w:val="0"/>
      <w:marRight w:val="0"/>
      <w:marTop w:val="0"/>
      <w:marBottom w:val="0"/>
      <w:divBdr>
        <w:top w:val="none" w:sz="0" w:space="0" w:color="auto"/>
        <w:left w:val="none" w:sz="0" w:space="0" w:color="auto"/>
        <w:bottom w:val="none" w:sz="0" w:space="0" w:color="auto"/>
        <w:right w:val="none" w:sz="0" w:space="0" w:color="auto"/>
      </w:divBdr>
    </w:div>
    <w:div w:id="1770808733">
      <w:bodyDiv w:val="1"/>
      <w:marLeft w:val="0"/>
      <w:marRight w:val="0"/>
      <w:marTop w:val="0"/>
      <w:marBottom w:val="0"/>
      <w:divBdr>
        <w:top w:val="none" w:sz="0" w:space="0" w:color="auto"/>
        <w:left w:val="none" w:sz="0" w:space="0" w:color="auto"/>
        <w:bottom w:val="none" w:sz="0" w:space="0" w:color="auto"/>
        <w:right w:val="none" w:sz="0" w:space="0" w:color="auto"/>
      </w:divBdr>
    </w:div>
    <w:div w:id="1792362859">
      <w:bodyDiv w:val="1"/>
      <w:marLeft w:val="0"/>
      <w:marRight w:val="0"/>
      <w:marTop w:val="0"/>
      <w:marBottom w:val="0"/>
      <w:divBdr>
        <w:top w:val="none" w:sz="0" w:space="0" w:color="auto"/>
        <w:left w:val="none" w:sz="0" w:space="0" w:color="auto"/>
        <w:bottom w:val="none" w:sz="0" w:space="0" w:color="auto"/>
        <w:right w:val="none" w:sz="0" w:space="0" w:color="auto"/>
      </w:divBdr>
    </w:div>
    <w:div w:id="1807433549">
      <w:bodyDiv w:val="1"/>
      <w:marLeft w:val="0"/>
      <w:marRight w:val="0"/>
      <w:marTop w:val="0"/>
      <w:marBottom w:val="0"/>
      <w:divBdr>
        <w:top w:val="none" w:sz="0" w:space="0" w:color="auto"/>
        <w:left w:val="none" w:sz="0" w:space="0" w:color="auto"/>
        <w:bottom w:val="none" w:sz="0" w:space="0" w:color="auto"/>
        <w:right w:val="none" w:sz="0" w:space="0" w:color="auto"/>
      </w:divBdr>
      <w:divsChild>
        <w:div w:id="35008683">
          <w:marLeft w:val="0"/>
          <w:marRight w:val="0"/>
          <w:marTop w:val="0"/>
          <w:marBottom w:val="0"/>
          <w:divBdr>
            <w:top w:val="none" w:sz="0" w:space="0" w:color="auto"/>
            <w:left w:val="none" w:sz="0" w:space="0" w:color="auto"/>
            <w:bottom w:val="none" w:sz="0" w:space="0" w:color="auto"/>
            <w:right w:val="none" w:sz="0" w:space="0" w:color="auto"/>
          </w:divBdr>
        </w:div>
        <w:div w:id="184173816">
          <w:marLeft w:val="0"/>
          <w:marRight w:val="0"/>
          <w:marTop w:val="0"/>
          <w:marBottom w:val="0"/>
          <w:divBdr>
            <w:top w:val="none" w:sz="0" w:space="0" w:color="auto"/>
            <w:left w:val="none" w:sz="0" w:space="0" w:color="auto"/>
            <w:bottom w:val="none" w:sz="0" w:space="0" w:color="auto"/>
            <w:right w:val="none" w:sz="0" w:space="0" w:color="auto"/>
          </w:divBdr>
        </w:div>
        <w:div w:id="501434491">
          <w:marLeft w:val="0"/>
          <w:marRight w:val="0"/>
          <w:marTop w:val="0"/>
          <w:marBottom w:val="0"/>
          <w:divBdr>
            <w:top w:val="none" w:sz="0" w:space="0" w:color="auto"/>
            <w:left w:val="none" w:sz="0" w:space="0" w:color="auto"/>
            <w:bottom w:val="none" w:sz="0" w:space="0" w:color="auto"/>
            <w:right w:val="none" w:sz="0" w:space="0" w:color="auto"/>
          </w:divBdr>
        </w:div>
        <w:div w:id="630283733">
          <w:marLeft w:val="0"/>
          <w:marRight w:val="0"/>
          <w:marTop w:val="0"/>
          <w:marBottom w:val="0"/>
          <w:divBdr>
            <w:top w:val="none" w:sz="0" w:space="0" w:color="auto"/>
            <w:left w:val="none" w:sz="0" w:space="0" w:color="auto"/>
            <w:bottom w:val="none" w:sz="0" w:space="0" w:color="auto"/>
            <w:right w:val="none" w:sz="0" w:space="0" w:color="auto"/>
          </w:divBdr>
        </w:div>
        <w:div w:id="645472716">
          <w:marLeft w:val="0"/>
          <w:marRight w:val="0"/>
          <w:marTop w:val="0"/>
          <w:marBottom w:val="0"/>
          <w:divBdr>
            <w:top w:val="none" w:sz="0" w:space="0" w:color="auto"/>
            <w:left w:val="none" w:sz="0" w:space="0" w:color="auto"/>
            <w:bottom w:val="none" w:sz="0" w:space="0" w:color="auto"/>
            <w:right w:val="none" w:sz="0" w:space="0" w:color="auto"/>
          </w:divBdr>
        </w:div>
        <w:div w:id="769352395">
          <w:marLeft w:val="0"/>
          <w:marRight w:val="0"/>
          <w:marTop w:val="0"/>
          <w:marBottom w:val="0"/>
          <w:divBdr>
            <w:top w:val="none" w:sz="0" w:space="0" w:color="auto"/>
            <w:left w:val="none" w:sz="0" w:space="0" w:color="auto"/>
            <w:bottom w:val="none" w:sz="0" w:space="0" w:color="auto"/>
            <w:right w:val="none" w:sz="0" w:space="0" w:color="auto"/>
          </w:divBdr>
        </w:div>
        <w:div w:id="870996315">
          <w:marLeft w:val="0"/>
          <w:marRight w:val="0"/>
          <w:marTop w:val="0"/>
          <w:marBottom w:val="0"/>
          <w:divBdr>
            <w:top w:val="none" w:sz="0" w:space="0" w:color="auto"/>
            <w:left w:val="none" w:sz="0" w:space="0" w:color="auto"/>
            <w:bottom w:val="none" w:sz="0" w:space="0" w:color="auto"/>
            <w:right w:val="none" w:sz="0" w:space="0" w:color="auto"/>
          </w:divBdr>
        </w:div>
        <w:div w:id="875846489">
          <w:marLeft w:val="0"/>
          <w:marRight w:val="0"/>
          <w:marTop w:val="0"/>
          <w:marBottom w:val="0"/>
          <w:divBdr>
            <w:top w:val="none" w:sz="0" w:space="0" w:color="auto"/>
            <w:left w:val="none" w:sz="0" w:space="0" w:color="auto"/>
            <w:bottom w:val="none" w:sz="0" w:space="0" w:color="auto"/>
            <w:right w:val="none" w:sz="0" w:space="0" w:color="auto"/>
          </w:divBdr>
        </w:div>
        <w:div w:id="966738113">
          <w:marLeft w:val="0"/>
          <w:marRight w:val="0"/>
          <w:marTop w:val="0"/>
          <w:marBottom w:val="0"/>
          <w:divBdr>
            <w:top w:val="none" w:sz="0" w:space="0" w:color="auto"/>
            <w:left w:val="none" w:sz="0" w:space="0" w:color="auto"/>
            <w:bottom w:val="none" w:sz="0" w:space="0" w:color="auto"/>
            <w:right w:val="none" w:sz="0" w:space="0" w:color="auto"/>
          </w:divBdr>
        </w:div>
        <w:div w:id="1157453753">
          <w:marLeft w:val="0"/>
          <w:marRight w:val="0"/>
          <w:marTop w:val="0"/>
          <w:marBottom w:val="0"/>
          <w:divBdr>
            <w:top w:val="none" w:sz="0" w:space="0" w:color="auto"/>
            <w:left w:val="none" w:sz="0" w:space="0" w:color="auto"/>
            <w:bottom w:val="none" w:sz="0" w:space="0" w:color="auto"/>
            <w:right w:val="none" w:sz="0" w:space="0" w:color="auto"/>
          </w:divBdr>
        </w:div>
        <w:div w:id="1446585209">
          <w:marLeft w:val="0"/>
          <w:marRight w:val="0"/>
          <w:marTop w:val="0"/>
          <w:marBottom w:val="0"/>
          <w:divBdr>
            <w:top w:val="none" w:sz="0" w:space="0" w:color="auto"/>
            <w:left w:val="none" w:sz="0" w:space="0" w:color="auto"/>
            <w:bottom w:val="none" w:sz="0" w:space="0" w:color="auto"/>
            <w:right w:val="none" w:sz="0" w:space="0" w:color="auto"/>
          </w:divBdr>
        </w:div>
        <w:div w:id="1663048357">
          <w:marLeft w:val="0"/>
          <w:marRight w:val="0"/>
          <w:marTop w:val="0"/>
          <w:marBottom w:val="0"/>
          <w:divBdr>
            <w:top w:val="none" w:sz="0" w:space="0" w:color="auto"/>
            <w:left w:val="none" w:sz="0" w:space="0" w:color="auto"/>
            <w:bottom w:val="none" w:sz="0" w:space="0" w:color="auto"/>
            <w:right w:val="none" w:sz="0" w:space="0" w:color="auto"/>
          </w:divBdr>
        </w:div>
        <w:div w:id="1736511386">
          <w:marLeft w:val="0"/>
          <w:marRight w:val="0"/>
          <w:marTop w:val="0"/>
          <w:marBottom w:val="0"/>
          <w:divBdr>
            <w:top w:val="none" w:sz="0" w:space="0" w:color="auto"/>
            <w:left w:val="none" w:sz="0" w:space="0" w:color="auto"/>
            <w:bottom w:val="none" w:sz="0" w:space="0" w:color="auto"/>
            <w:right w:val="none" w:sz="0" w:space="0" w:color="auto"/>
          </w:divBdr>
        </w:div>
        <w:div w:id="1785228082">
          <w:marLeft w:val="0"/>
          <w:marRight w:val="0"/>
          <w:marTop w:val="0"/>
          <w:marBottom w:val="0"/>
          <w:divBdr>
            <w:top w:val="none" w:sz="0" w:space="0" w:color="auto"/>
            <w:left w:val="none" w:sz="0" w:space="0" w:color="auto"/>
            <w:bottom w:val="none" w:sz="0" w:space="0" w:color="auto"/>
            <w:right w:val="none" w:sz="0" w:space="0" w:color="auto"/>
          </w:divBdr>
        </w:div>
        <w:div w:id="2010861401">
          <w:marLeft w:val="0"/>
          <w:marRight w:val="0"/>
          <w:marTop w:val="0"/>
          <w:marBottom w:val="0"/>
          <w:divBdr>
            <w:top w:val="none" w:sz="0" w:space="0" w:color="auto"/>
            <w:left w:val="none" w:sz="0" w:space="0" w:color="auto"/>
            <w:bottom w:val="none" w:sz="0" w:space="0" w:color="auto"/>
            <w:right w:val="none" w:sz="0" w:space="0" w:color="auto"/>
          </w:divBdr>
        </w:div>
        <w:div w:id="2047676223">
          <w:marLeft w:val="0"/>
          <w:marRight w:val="0"/>
          <w:marTop w:val="0"/>
          <w:marBottom w:val="0"/>
          <w:divBdr>
            <w:top w:val="none" w:sz="0" w:space="0" w:color="auto"/>
            <w:left w:val="none" w:sz="0" w:space="0" w:color="auto"/>
            <w:bottom w:val="none" w:sz="0" w:space="0" w:color="auto"/>
            <w:right w:val="none" w:sz="0" w:space="0" w:color="auto"/>
          </w:divBdr>
        </w:div>
      </w:divsChild>
    </w:div>
    <w:div w:id="1810661287">
      <w:bodyDiv w:val="1"/>
      <w:marLeft w:val="0"/>
      <w:marRight w:val="0"/>
      <w:marTop w:val="0"/>
      <w:marBottom w:val="0"/>
      <w:divBdr>
        <w:top w:val="none" w:sz="0" w:space="0" w:color="auto"/>
        <w:left w:val="none" w:sz="0" w:space="0" w:color="auto"/>
        <w:bottom w:val="none" w:sz="0" w:space="0" w:color="auto"/>
        <w:right w:val="none" w:sz="0" w:space="0" w:color="auto"/>
      </w:divBdr>
    </w:div>
    <w:div w:id="1830172918">
      <w:bodyDiv w:val="1"/>
      <w:marLeft w:val="0"/>
      <w:marRight w:val="0"/>
      <w:marTop w:val="0"/>
      <w:marBottom w:val="0"/>
      <w:divBdr>
        <w:top w:val="none" w:sz="0" w:space="0" w:color="auto"/>
        <w:left w:val="none" w:sz="0" w:space="0" w:color="auto"/>
        <w:bottom w:val="none" w:sz="0" w:space="0" w:color="auto"/>
        <w:right w:val="none" w:sz="0" w:space="0" w:color="auto"/>
      </w:divBdr>
      <w:divsChild>
        <w:div w:id="198053663">
          <w:marLeft w:val="0"/>
          <w:marRight w:val="0"/>
          <w:marTop w:val="0"/>
          <w:marBottom w:val="0"/>
          <w:divBdr>
            <w:top w:val="none" w:sz="0" w:space="0" w:color="auto"/>
            <w:left w:val="none" w:sz="0" w:space="0" w:color="auto"/>
            <w:bottom w:val="none" w:sz="0" w:space="0" w:color="auto"/>
            <w:right w:val="none" w:sz="0" w:space="0" w:color="auto"/>
          </w:divBdr>
          <w:divsChild>
            <w:div w:id="1288006170">
              <w:marLeft w:val="0"/>
              <w:marRight w:val="0"/>
              <w:marTop w:val="0"/>
              <w:marBottom w:val="0"/>
              <w:divBdr>
                <w:top w:val="none" w:sz="0" w:space="0" w:color="auto"/>
                <w:left w:val="none" w:sz="0" w:space="0" w:color="auto"/>
                <w:bottom w:val="none" w:sz="0" w:space="0" w:color="auto"/>
                <w:right w:val="none" w:sz="0" w:space="0" w:color="auto"/>
              </w:divBdr>
            </w:div>
          </w:divsChild>
        </w:div>
        <w:div w:id="223949669">
          <w:marLeft w:val="0"/>
          <w:marRight w:val="0"/>
          <w:marTop w:val="0"/>
          <w:marBottom w:val="0"/>
          <w:divBdr>
            <w:top w:val="none" w:sz="0" w:space="0" w:color="auto"/>
            <w:left w:val="none" w:sz="0" w:space="0" w:color="auto"/>
            <w:bottom w:val="none" w:sz="0" w:space="0" w:color="auto"/>
            <w:right w:val="none" w:sz="0" w:space="0" w:color="auto"/>
          </w:divBdr>
          <w:divsChild>
            <w:div w:id="284654644">
              <w:marLeft w:val="0"/>
              <w:marRight w:val="0"/>
              <w:marTop w:val="0"/>
              <w:marBottom w:val="0"/>
              <w:divBdr>
                <w:top w:val="none" w:sz="0" w:space="0" w:color="auto"/>
                <w:left w:val="none" w:sz="0" w:space="0" w:color="auto"/>
                <w:bottom w:val="none" w:sz="0" w:space="0" w:color="auto"/>
                <w:right w:val="none" w:sz="0" w:space="0" w:color="auto"/>
              </w:divBdr>
            </w:div>
            <w:div w:id="953828443">
              <w:marLeft w:val="0"/>
              <w:marRight w:val="0"/>
              <w:marTop w:val="0"/>
              <w:marBottom w:val="0"/>
              <w:divBdr>
                <w:top w:val="none" w:sz="0" w:space="0" w:color="auto"/>
                <w:left w:val="none" w:sz="0" w:space="0" w:color="auto"/>
                <w:bottom w:val="none" w:sz="0" w:space="0" w:color="auto"/>
                <w:right w:val="none" w:sz="0" w:space="0" w:color="auto"/>
              </w:divBdr>
            </w:div>
            <w:div w:id="1726368628">
              <w:marLeft w:val="0"/>
              <w:marRight w:val="0"/>
              <w:marTop w:val="0"/>
              <w:marBottom w:val="0"/>
              <w:divBdr>
                <w:top w:val="none" w:sz="0" w:space="0" w:color="auto"/>
                <w:left w:val="none" w:sz="0" w:space="0" w:color="auto"/>
                <w:bottom w:val="none" w:sz="0" w:space="0" w:color="auto"/>
                <w:right w:val="none" w:sz="0" w:space="0" w:color="auto"/>
              </w:divBdr>
            </w:div>
          </w:divsChild>
        </w:div>
        <w:div w:id="263073798">
          <w:marLeft w:val="0"/>
          <w:marRight w:val="0"/>
          <w:marTop w:val="0"/>
          <w:marBottom w:val="0"/>
          <w:divBdr>
            <w:top w:val="none" w:sz="0" w:space="0" w:color="auto"/>
            <w:left w:val="none" w:sz="0" w:space="0" w:color="auto"/>
            <w:bottom w:val="none" w:sz="0" w:space="0" w:color="auto"/>
            <w:right w:val="none" w:sz="0" w:space="0" w:color="auto"/>
          </w:divBdr>
          <w:divsChild>
            <w:div w:id="360395510">
              <w:marLeft w:val="0"/>
              <w:marRight w:val="0"/>
              <w:marTop w:val="0"/>
              <w:marBottom w:val="0"/>
              <w:divBdr>
                <w:top w:val="none" w:sz="0" w:space="0" w:color="auto"/>
                <w:left w:val="none" w:sz="0" w:space="0" w:color="auto"/>
                <w:bottom w:val="none" w:sz="0" w:space="0" w:color="auto"/>
                <w:right w:val="none" w:sz="0" w:space="0" w:color="auto"/>
              </w:divBdr>
            </w:div>
          </w:divsChild>
        </w:div>
        <w:div w:id="381290561">
          <w:marLeft w:val="0"/>
          <w:marRight w:val="0"/>
          <w:marTop w:val="0"/>
          <w:marBottom w:val="0"/>
          <w:divBdr>
            <w:top w:val="none" w:sz="0" w:space="0" w:color="auto"/>
            <w:left w:val="none" w:sz="0" w:space="0" w:color="auto"/>
            <w:bottom w:val="none" w:sz="0" w:space="0" w:color="auto"/>
            <w:right w:val="none" w:sz="0" w:space="0" w:color="auto"/>
          </w:divBdr>
          <w:divsChild>
            <w:div w:id="281570299">
              <w:marLeft w:val="0"/>
              <w:marRight w:val="0"/>
              <w:marTop w:val="0"/>
              <w:marBottom w:val="0"/>
              <w:divBdr>
                <w:top w:val="none" w:sz="0" w:space="0" w:color="auto"/>
                <w:left w:val="none" w:sz="0" w:space="0" w:color="auto"/>
                <w:bottom w:val="none" w:sz="0" w:space="0" w:color="auto"/>
                <w:right w:val="none" w:sz="0" w:space="0" w:color="auto"/>
              </w:divBdr>
            </w:div>
            <w:div w:id="542911250">
              <w:marLeft w:val="0"/>
              <w:marRight w:val="0"/>
              <w:marTop w:val="0"/>
              <w:marBottom w:val="0"/>
              <w:divBdr>
                <w:top w:val="none" w:sz="0" w:space="0" w:color="auto"/>
                <w:left w:val="none" w:sz="0" w:space="0" w:color="auto"/>
                <w:bottom w:val="none" w:sz="0" w:space="0" w:color="auto"/>
                <w:right w:val="none" w:sz="0" w:space="0" w:color="auto"/>
              </w:divBdr>
            </w:div>
            <w:div w:id="750661900">
              <w:marLeft w:val="0"/>
              <w:marRight w:val="0"/>
              <w:marTop w:val="0"/>
              <w:marBottom w:val="0"/>
              <w:divBdr>
                <w:top w:val="none" w:sz="0" w:space="0" w:color="auto"/>
                <w:left w:val="none" w:sz="0" w:space="0" w:color="auto"/>
                <w:bottom w:val="none" w:sz="0" w:space="0" w:color="auto"/>
                <w:right w:val="none" w:sz="0" w:space="0" w:color="auto"/>
              </w:divBdr>
            </w:div>
            <w:div w:id="1318071065">
              <w:marLeft w:val="0"/>
              <w:marRight w:val="0"/>
              <w:marTop w:val="0"/>
              <w:marBottom w:val="0"/>
              <w:divBdr>
                <w:top w:val="none" w:sz="0" w:space="0" w:color="auto"/>
                <w:left w:val="none" w:sz="0" w:space="0" w:color="auto"/>
                <w:bottom w:val="none" w:sz="0" w:space="0" w:color="auto"/>
                <w:right w:val="none" w:sz="0" w:space="0" w:color="auto"/>
              </w:divBdr>
            </w:div>
            <w:div w:id="1790394510">
              <w:marLeft w:val="0"/>
              <w:marRight w:val="0"/>
              <w:marTop w:val="0"/>
              <w:marBottom w:val="0"/>
              <w:divBdr>
                <w:top w:val="none" w:sz="0" w:space="0" w:color="auto"/>
                <w:left w:val="none" w:sz="0" w:space="0" w:color="auto"/>
                <w:bottom w:val="none" w:sz="0" w:space="0" w:color="auto"/>
                <w:right w:val="none" w:sz="0" w:space="0" w:color="auto"/>
              </w:divBdr>
            </w:div>
            <w:div w:id="1895581020">
              <w:marLeft w:val="0"/>
              <w:marRight w:val="0"/>
              <w:marTop w:val="0"/>
              <w:marBottom w:val="0"/>
              <w:divBdr>
                <w:top w:val="none" w:sz="0" w:space="0" w:color="auto"/>
                <w:left w:val="none" w:sz="0" w:space="0" w:color="auto"/>
                <w:bottom w:val="none" w:sz="0" w:space="0" w:color="auto"/>
                <w:right w:val="none" w:sz="0" w:space="0" w:color="auto"/>
              </w:divBdr>
            </w:div>
            <w:div w:id="2026051623">
              <w:marLeft w:val="0"/>
              <w:marRight w:val="0"/>
              <w:marTop w:val="0"/>
              <w:marBottom w:val="0"/>
              <w:divBdr>
                <w:top w:val="none" w:sz="0" w:space="0" w:color="auto"/>
                <w:left w:val="none" w:sz="0" w:space="0" w:color="auto"/>
                <w:bottom w:val="none" w:sz="0" w:space="0" w:color="auto"/>
                <w:right w:val="none" w:sz="0" w:space="0" w:color="auto"/>
              </w:divBdr>
            </w:div>
          </w:divsChild>
        </w:div>
        <w:div w:id="583564211">
          <w:marLeft w:val="0"/>
          <w:marRight w:val="0"/>
          <w:marTop w:val="0"/>
          <w:marBottom w:val="0"/>
          <w:divBdr>
            <w:top w:val="none" w:sz="0" w:space="0" w:color="auto"/>
            <w:left w:val="none" w:sz="0" w:space="0" w:color="auto"/>
            <w:bottom w:val="none" w:sz="0" w:space="0" w:color="auto"/>
            <w:right w:val="none" w:sz="0" w:space="0" w:color="auto"/>
          </w:divBdr>
          <w:divsChild>
            <w:div w:id="750853640">
              <w:marLeft w:val="0"/>
              <w:marRight w:val="0"/>
              <w:marTop w:val="0"/>
              <w:marBottom w:val="0"/>
              <w:divBdr>
                <w:top w:val="none" w:sz="0" w:space="0" w:color="auto"/>
                <w:left w:val="none" w:sz="0" w:space="0" w:color="auto"/>
                <w:bottom w:val="none" w:sz="0" w:space="0" w:color="auto"/>
                <w:right w:val="none" w:sz="0" w:space="0" w:color="auto"/>
              </w:divBdr>
            </w:div>
          </w:divsChild>
        </w:div>
        <w:div w:id="1251163492">
          <w:marLeft w:val="0"/>
          <w:marRight w:val="0"/>
          <w:marTop w:val="0"/>
          <w:marBottom w:val="0"/>
          <w:divBdr>
            <w:top w:val="none" w:sz="0" w:space="0" w:color="auto"/>
            <w:left w:val="none" w:sz="0" w:space="0" w:color="auto"/>
            <w:bottom w:val="none" w:sz="0" w:space="0" w:color="auto"/>
            <w:right w:val="none" w:sz="0" w:space="0" w:color="auto"/>
          </w:divBdr>
          <w:divsChild>
            <w:div w:id="29771842">
              <w:marLeft w:val="0"/>
              <w:marRight w:val="0"/>
              <w:marTop w:val="0"/>
              <w:marBottom w:val="0"/>
              <w:divBdr>
                <w:top w:val="none" w:sz="0" w:space="0" w:color="auto"/>
                <w:left w:val="none" w:sz="0" w:space="0" w:color="auto"/>
                <w:bottom w:val="none" w:sz="0" w:space="0" w:color="auto"/>
                <w:right w:val="none" w:sz="0" w:space="0" w:color="auto"/>
              </w:divBdr>
            </w:div>
            <w:div w:id="651758052">
              <w:marLeft w:val="0"/>
              <w:marRight w:val="0"/>
              <w:marTop w:val="0"/>
              <w:marBottom w:val="0"/>
              <w:divBdr>
                <w:top w:val="none" w:sz="0" w:space="0" w:color="auto"/>
                <w:left w:val="none" w:sz="0" w:space="0" w:color="auto"/>
                <w:bottom w:val="none" w:sz="0" w:space="0" w:color="auto"/>
                <w:right w:val="none" w:sz="0" w:space="0" w:color="auto"/>
              </w:divBdr>
            </w:div>
            <w:div w:id="957184379">
              <w:marLeft w:val="0"/>
              <w:marRight w:val="0"/>
              <w:marTop w:val="0"/>
              <w:marBottom w:val="0"/>
              <w:divBdr>
                <w:top w:val="none" w:sz="0" w:space="0" w:color="auto"/>
                <w:left w:val="none" w:sz="0" w:space="0" w:color="auto"/>
                <w:bottom w:val="none" w:sz="0" w:space="0" w:color="auto"/>
                <w:right w:val="none" w:sz="0" w:space="0" w:color="auto"/>
              </w:divBdr>
            </w:div>
            <w:div w:id="1245149084">
              <w:marLeft w:val="0"/>
              <w:marRight w:val="0"/>
              <w:marTop w:val="0"/>
              <w:marBottom w:val="0"/>
              <w:divBdr>
                <w:top w:val="none" w:sz="0" w:space="0" w:color="auto"/>
                <w:left w:val="none" w:sz="0" w:space="0" w:color="auto"/>
                <w:bottom w:val="none" w:sz="0" w:space="0" w:color="auto"/>
                <w:right w:val="none" w:sz="0" w:space="0" w:color="auto"/>
              </w:divBdr>
            </w:div>
            <w:div w:id="1277905220">
              <w:marLeft w:val="0"/>
              <w:marRight w:val="0"/>
              <w:marTop w:val="0"/>
              <w:marBottom w:val="0"/>
              <w:divBdr>
                <w:top w:val="none" w:sz="0" w:space="0" w:color="auto"/>
                <w:left w:val="none" w:sz="0" w:space="0" w:color="auto"/>
                <w:bottom w:val="none" w:sz="0" w:space="0" w:color="auto"/>
                <w:right w:val="none" w:sz="0" w:space="0" w:color="auto"/>
              </w:divBdr>
            </w:div>
          </w:divsChild>
        </w:div>
        <w:div w:id="1391615636">
          <w:marLeft w:val="0"/>
          <w:marRight w:val="0"/>
          <w:marTop w:val="0"/>
          <w:marBottom w:val="0"/>
          <w:divBdr>
            <w:top w:val="none" w:sz="0" w:space="0" w:color="auto"/>
            <w:left w:val="none" w:sz="0" w:space="0" w:color="auto"/>
            <w:bottom w:val="none" w:sz="0" w:space="0" w:color="auto"/>
            <w:right w:val="none" w:sz="0" w:space="0" w:color="auto"/>
          </w:divBdr>
          <w:divsChild>
            <w:div w:id="658851377">
              <w:marLeft w:val="0"/>
              <w:marRight w:val="0"/>
              <w:marTop w:val="0"/>
              <w:marBottom w:val="0"/>
              <w:divBdr>
                <w:top w:val="none" w:sz="0" w:space="0" w:color="auto"/>
                <w:left w:val="none" w:sz="0" w:space="0" w:color="auto"/>
                <w:bottom w:val="none" w:sz="0" w:space="0" w:color="auto"/>
                <w:right w:val="none" w:sz="0" w:space="0" w:color="auto"/>
              </w:divBdr>
            </w:div>
          </w:divsChild>
        </w:div>
        <w:div w:id="1556043433">
          <w:marLeft w:val="0"/>
          <w:marRight w:val="0"/>
          <w:marTop w:val="0"/>
          <w:marBottom w:val="0"/>
          <w:divBdr>
            <w:top w:val="none" w:sz="0" w:space="0" w:color="auto"/>
            <w:left w:val="none" w:sz="0" w:space="0" w:color="auto"/>
            <w:bottom w:val="none" w:sz="0" w:space="0" w:color="auto"/>
            <w:right w:val="none" w:sz="0" w:space="0" w:color="auto"/>
          </w:divBdr>
          <w:divsChild>
            <w:div w:id="1453137724">
              <w:marLeft w:val="0"/>
              <w:marRight w:val="0"/>
              <w:marTop w:val="0"/>
              <w:marBottom w:val="0"/>
              <w:divBdr>
                <w:top w:val="none" w:sz="0" w:space="0" w:color="auto"/>
                <w:left w:val="none" w:sz="0" w:space="0" w:color="auto"/>
                <w:bottom w:val="none" w:sz="0" w:space="0" w:color="auto"/>
                <w:right w:val="none" w:sz="0" w:space="0" w:color="auto"/>
              </w:divBdr>
            </w:div>
          </w:divsChild>
        </w:div>
        <w:div w:id="1608661388">
          <w:marLeft w:val="0"/>
          <w:marRight w:val="0"/>
          <w:marTop w:val="0"/>
          <w:marBottom w:val="0"/>
          <w:divBdr>
            <w:top w:val="none" w:sz="0" w:space="0" w:color="auto"/>
            <w:left w:val="none" w:sz="0" w:space="0" w:color="auto"/>
            <w:bottom w:val="none" w:sz="0" w:space="0" w:color="auto"/>
            <w:right w:val="none" w:sz="0" w:space="0" w:color="auto"/>
          </w:divBdr>
          <w:divsChild>
            <w:div w:id="1247691406">
              <w:marLeft w:val="0"/>
              <w:marRight w:val="0"/>
              <w:marTop w:val="0"/>
              <w:marBottom w:val="0"/>
              <w:divBdr>
                <w:top w:val="none" w:sz="0" w:space="0" w:color="auto"/>
                <w:left w:val="none" w:sz="0" w:space="0" w:color="auto"/>
                <w:bottom w:val="none" w:sz="0" w:space="0" w:color="auto"/>
                <w:right w:val="none" w:sz="0" w:space="0" w:color="auto"/>
              </w:divBdr>
            </w:div>
          </w:divsChild>
        </w:div>
        <w:div w:id="1725257730">
          <w:marLeft w:val="0"/>
          <w:marRight w:val="0"/>
          <w:marTop w:val="0"/>
          <w:marBottom w:val="0"/>
          <w:divBdr>
            <w:top w:val="none" w:sz="0" w:space="0" w:color="auto"/>
            <w:left w:val="none" w:sz="0" w:space="0" w:color="auto"/>
            <w:bottom w:val="none" w:sz="0" w:space="0" w:color="auto"/>
            <w:right w:val="none" w:sz="0" w:space="0" w:color="auto"/>
          </w:divBdr>
          <w:divsChild>
            <w:div w:id="1233396371">
              <w:marLeft w:val="0"/>
              <w:marRight w:val="0"/>
              <w:marTop w:val="0"/>
              <w:marBottom w:val="0"/>
              <w:divBdr>
                <w:top w:val="none" w:sz="0" w:space="0" w:color="auto"/>
                <w:left w:val="none" w:sz="0" w:space="0" w:color="auto"/>
                <w:bottom w:val="none" w:sz="0" w:space="0" w:color="auto"/>
                <w:right w:val="none" w:sz="0" w:space="0" w:color="auto"/>
              </w:divBdr>
            </w:div>
          </w:divsChild>
        </w:div>
        <w:div w:id="1776441861">
          <w:marLeft w:val="0"/>
          <w:marRight w:val="0"/>
          <w:marTop w:val="0"/>
          <w:marBottom w:val="0"/>
          <w:divBdr>
            <w:top w:val="none" w:sz="0" w:space="0" w:color="auto"/>
            <w:left w:val="none" w:sz="0" w:space="0" w:color="auto"/>
            <w:bottom w:val="none" w:sz="0" w:space="0" w:color="auto"/>
            <w:right w:val="none" w:sz="0" w:space="0" w:color="auto"/>
          </w:divBdr>
          <w:divsChild>
            <w:div w:id="71002150">
              <w:marLeft w:val="0"/>
              <w:marRight w:val="0"/>
              <w:marTop w:val="0"/>
              <w:marBottom w:val="0"/>
              <w:divBdr>
                <w:top w:val="none" w:sz="0" w:space="0" w:color="auto"/>
                <w:left w:val="none" w:sz="0" w:space="0" w:color="auto"/>
                <w:bottom w:val="none" w:sz="0" w:space="0" w:color="auto"/>
                <w:right w:val="none" w:sz="0" w:space="0" w:color="auto"/>
              </w:divBdr>
            </w:div>
            <w:div w:id="860970848">
              <w:marLeft w:val="0"/>
              <w:marRight w:val="0"/>
              <w:marTop w:val="0"/>
              <w:marBottom w:val="0"/>
              <w:divBdr>
                <w:top w:val="none" w:sz="0" w:space="0" w:color="auto"/>
                <w:left w:val="none" w:sz="0" w:space="0" w:color="auto"/>
                <w:bottom w:val="none" w:sz="0" w:space="0" w:color="auto"/>
                <w:right w:val="none" w:sz="0" w:space="0" w:color="auto"/>
              </w:divBdr>
            </w:div>
            <w:div w:id="868028931">
              <w:marLeft w:val="0"/>
              <w:marRight w:val="0"/>
              <w:marTop w:val="0"/>
              <w:marBottom w:val="0"/>
              <w:divBdr>
                <w:top w:val="none" w:sz="0" w:space="0" w:color="auto"/>
                <w:left w:val="none" w:sz="0" w:space="0" w:color="auto"/>
                <w:bottom w:val="none" w:sz="0" w:space="0" w:color="auto"/>
                <w:right w:val="none" w:sz="0" w:space="0" w:color="auto"/>
              </w:divBdr>
            </w:div>
            <w:div w:id="885608753">
              <w:marLeft w:val="0"/>
              <w:marRight w:val="0"/>
              <w:marTop w:val="0"/>
              <w:marBottom w:val="0"/>
              <w:divBdr>
                <w:top w:val="none" w:sz="0" w:space="0" w:color="auto"/>
                <w:left w:val="none" w:sz="0" w:space="0" w:color="auto"/>
                <w:bottom w:val="none" w:sz="0" w:space="0" w:color="auto"/>
                <w:right w:val="none" w:sz="0" w:space="0" w:color="auto"/>
              </w:divBdr>
            </w:div>
            <w:div w:id="1127814028">
              <w:marLeft w:val="0"/>
              <w:marRight w:val="0"/>
              <w:marTop w:val="0"/>
              <w:marBottom w:val="0"/>
              <w:divBdr>
                <w:top w:val="none" w:sz="0" w:space="0" w:color="auto"/>
                <w:left w:val="none" w:sz="0" w:space="0" w:color="auto"/>
                <w:bottom w:val="none" w:sz="0" w:space="0" w:color="auto"/>
                <w:right w:val="none" w:sz="0" w:space="0" w:color="auto"/>
              </w:divBdr>
            </w:div>
            <w:div w:id="1462309738">
              <w:marLeft w:val="0"/>
              <w:marRight w:val="0"/>
              <w:marTop w:val="0"/>
              <w:marBottom w:val="0"/>
              <w:divBdr>
                <w:top w:val="none" w:sz="0" w:space="0" w:color="auto"/>
                <w:left w:val="none" w:sz="0" w:space="0" w:color="auto"/>
                <w:bottom w:val="none" w:sz="0" w:space="0" w:color="auto"/>
                <w:right w:val="none" w:sz="0" w:space="0" w:color="auto"/>
              </w:divBdr>
            </w:div>
            <w:div w:id="1855143039">
              <w:marLeft w:val="0"/>
              <w:marRight w:val="0"/>
              <w:marTop w:val="0"/>
              <w:marBottom w:val="0"/>
              <w:divBdr>
                <w:top w:val="none" w:sz="0" w:space="0" w:color="auto"/>
                <w:left w:val="none" w:sz="0" w:space="0" w:color="auto"/>
                <w:bottom w:val="none" w:sz="0" w:space="0" w:color="auto"/>
                <w:right w:val="none" w:sz="0" w:space="0" w:color="auto"/>
              </w:divBdr>
            </w:div>
          </w:divsChild>
        </w:div>
        <w:div w:id="1851095988">
          <w:marLeft w:val="0"/>
          <w:marRight w:val="0"/>
          <w:marTop w:val="0"/>
          <w:marBottom w:val="0"/>
          <w:divBdr>
            <w:top w:val="none" w:sz="0" w:space="0" w:color="auto"/>
            <w:left w:val="none" w:sz="0" w:space="0" w:color="auto"/>
            <w:bottom w:val="none" w:sz="0" w:space="0" w:color="auto"/>
            <w:right w:val="none" w:sz="0" w:space="0" w:color="auto"/>
          </w:divBdr>
          <w:divsChild>
            <w:div w:id="1219130399">
              <w:marLeft w:val="0"/>
              <w:marRight w:val="0"/>
              <w:marTop w:val="0"/>
              <w:marBottom w:val="0"/>
              <w:divBdr>
                <w:top w:val="none" w:sz="0" w:space="0" w:color="auto"/>
                <w:left w:val="none" w:sz="0" w:space="0" w:color="auto"/>
                <w:bottom w:val="none" w:sz="0" w:space="0" w:color="auto"/>
                <w:right w:val="none" w:sz="0" w:space="0" w:color="auto"/>
              </w:divBdr>
            </w:div>
          </w:divsChild>
        </w:div>
        <w:div w:id="1871138799">
          <w:marLeft w:val="0"/>
          <w:marRight w:val="0"/>
          <w:marTop w:val="0"/>
          <w:marBottom w:val="0"/>
          <w:divBdr>
            <w:top w:val="none" w:sz="0" w:space="0" w:color="auto"/>
            <w:left w:val="none" w:sz="0" w:space="0" w:color="auto"/>
            <w:bottom w:val="none" w:sz="0" w:space="0" w:color="auto"/>
            <w:right w:val="none" w:sz="0" w:space="0" w:color="auto"/>
          </w:divBdr>
          <w:divsChild>
            <w:div w:id="303973906">
              <w:marLeft w:val="0"/>
              <w:marRight w:val="0"/>
              <w:marTop w:val="0"/>
              <w:marBottom w:val="0"/>
              <w:divBdr>
                <w:top w:val="none" w:sz="0" w:space="0" w:color="auto"/>
                <w:left w:val="none" w:sz="0" w:space="0" w:color="auto"/>
                <w:bottom w:val="none" w:sz="0" w:space="0" w:color="auto"/>
                <w:right w:val="none" w:sz="0" w:space="0" w:color="auto"/>
              </w:divBdr>
            </w:div>
            <w:div w:id="803305083">
              <w:marLeft w:val="0"/>
              <w:marRight w:val="0"/>
              <w:marTop w:val="0"/>
              <w:marBottom w:val="0"/>
              <w:divBdr>
                <w:top w:val="none" w:sz="0" w:space="0" w:color="auto"/>
                <w:left w:val="none" w:sz="0" w:space="0" w:color="auto"/>
                <w:bottom w:val="none" w:sz="0" w:space="0" w:color="auto"/>
                <w:right w:val="none" w:sz="0" w:space="0" w:color="auto"/>
              </w:divBdr>
            </w:div>
            <w:div w:id="901603488">
              <w:marLeft w:val="0"/>
              <w:marRight w:val="0"/>
              <w:marTop w:val="0"/>
              <w:marBottom w:val="0"/>
              <w:divBdr>
                <w:top w:val="none" w:sz="0" w:space="0" w:color="auto"/>
                <w:left w:val="none" w:sz="0" w:space="0" w:color="auto"/>
                <w:bottom w:val="none" w:sz="0" w:space="0" w:color="auto"/>
                <w:right w:val="none" w:sz="0" w:space="0" w:color="auto"/>
              </w:divBdr>
            </w:div>
          </w:divsChild>
        </w:div>
        <w:div w:id="1935943027">
          <w:marLeft w:val="0"/>
          <w:marRight w:val="0"/>
          <w:marTop w:val="0"/>
          <w:marBottom w:val="0"/>
          <w:divBdr>
            <w:top w:val="none" w:sz="0" w:space="0" w:color="auto"/>
            <w:left w:val="none" w:sz="0" w:space="0" w:color="auto"/>
            <w:bottom w:val="none" w:sz="0" w:space="0" w:color="auto"/>
            <w:right w:val="none" w:sz="0" w:space="0" w:color="auto"/>
          </w:divBdr>
          <w:divsChild>
            <w:div w:id="1323314933">
              <w:marLeft w:val="0"/>
              <w:marRight w:val="0"/>
              <w:marTop w:val="0"/>
              <w:marBottom w:val="0"/>
              <w:divBdr>
                <w:top w:val="none" w:sz="0" w:space="0" w:color="auto"/>
                <w:left w:val="none" w:sz="0" w:space="0" w:color="auto"/>
                <w:bottom w:val="none" w:sz="0" w:space="0" w:color="auto"/>
                <w:right w:val="none" w:sz="0" w:space="0" w:color="auto"/>
              </w:divBdr>
            </w:div>
            <w:div w:id="1946378758">
              <w:marLeft w:val="0"/>
              <w:marRight w:val="0"/>
              <w:marTop w:val="0"/>
              <w:marBottom w:val="0"/>
              <w:divBdr>
                <w:top w:val="none" w:sz="0" w:space="0" w:color="auto"/>
                <w:left w:val="none" w:sz="0" w:space="0" w:color="auto"/>
                <w:bottom w:val="none" w:sz="0" w:space="0" w:color="auto"/>
                <w:right w:val="none" w:sz="0" w:space="0" w:color="auto"/>
              </w:divBdr>
            </w:div>
            <w:div w:id="1952932637">
              <w:marLeft w:val="0"/>
              <w:marRight w:val="0"/>
              <w:marTop w:val="0"/>
              <w:marBottom w:val="0"/>
              <w:divBdr>
                <w:top w:val="none" w:sz="0" w:space="0" w:color="auto"/>
                <w:left w:val="none" w:sz="0" w:space="0" w:color="auto"/>
                <w:bottom w:val="none" w:sz="0" w:space="0" w:color="auto"/>
                <w:right w:val="none" w:sz="0" w:space="0" w:color="auto"/>
              </w:divBdr>
            </w:div>
            <w:div w:id="2041398544">
              <w:marLeft w:val="0"/>
              <w:marRight w:val="0"/>
              <w:marTop w:val="0"/>
              <w:marBottom w:val="0"/>
              <w:divBdr>
                <w:top w:val="none" w:sz="0" w:space="0" w:color="auto"/>
                <w:left w:val="none" w:sz="0" w:space="0" w:color="auto"/>
                <w:bottom w:val="none" w:sz="0" w:space="0" w:color="auto"/>
                <w:right w:val="none" w:sz="0" w:space="0" w:color="auto"/>
              </w:divBdr>
            </w:div>
          </w:divsChild>
        </w:div>
        <w:div w:id="1978795541">
          <w:marLeft w:val="0"/>
          <w:marRight w:val="0"/>
          <w:marTop w:val="0"/>
          <w:marBottom w:val="0"/>
          <w:divBdr>
            <w:top w:val="none" w:sz="0" w:space="0" w:color="auto"/>
            <w:left w:val="none" w:sz="0" w:space="0" w:color="auto"/>
            <w:bottom w:val="none" w:sz="0" w:space="0" w:color="auto"/>
            <w:right w:val="none" w:sz="0" w:space="0" w:color="auto"/>
          </w:divBdr>
          <w:divsChild>
            <w:div w:id="1249273472">
              <w:marLeft w:val="0"/>
              <w:marRight w:val="0"/>
              <w:marTop w:val="0"/>
              <w:marBottom w:val="0"/>
              <w:divBdr>
                <w:top w:val="none" w:sz="0" w:space="0" w:color="auto"/>
                <w:left w:val="none" w:sz="0" w:space="0" w:color="auto"/>
                <w:bottom w:val="none" w:sz="0" w:space="0" w:color="auto"/>
                <w:right w:val="none" w:sz="0" w:space="0" w:color="auto"/>
              </w:divBdr>
            </w:div>
          </w:divsChild>
        </w:div>
        <w:div w:id="2047947902">
          <w:marLeft w:val="0"/>
          <w:marRight w:val="0"/>
          <w:marTop w:val="0"/>
          <w:marBottom w:val="0"/>
          <w:divBdr>
            <w:top w:val="none" w:sz="0" w:space="0" w:color="auto"/>
            <w:left w:val="none" w:sz="0" w:space="0" w:color="auto"/>
            <w:bottom w:val="none" w:sz="0" w:space="0" w:color="auto"/>
            <w:right w:val="none" w:sz="0" w:space="0" w:color="auto"/>
          </w:divBdr>
          <w:divsChild>
            <w:div w:id="462191089">
              <w:marLeft w:val="0"/>
              <w:marRight w:val="0"/>
              <w:marTop w:val="0"/>
              <w:marBottom w:val="0"/>
              <w:divBdr>
                <w:top w:val="none" w:sz="0" w:space="0" w:color="auto"/>
                <w:left w:val="none" w:sz="0" w:space="0" w:color="auto"/>
                <w:bottom w:val="none" w:sz="0" w:space="0" w:color="auto"/>
                <w:right w:val="none" w:sz="0" w:space="0" w:color="auto"/>
              </w:divBdr>
            </w:div>
            <w:div w:id="809975646">
              <w:marLeft w:val="0"/>
              <w:marRight w:val="0"/>
              <w:marTop w:val="0"/>
              <w:marBottom w:val="0"/>
              <w:divBdr>
                <w:top w:val="none" w:sz="0" w:space="0" w:color="auto"/>
                <w:left w:val="none" w:sz="0" w:space="0" w:color="auto"/>
                <w:bottom w:val="none" w:sz="0" w:space="0" w:color="auto"/>
                <w:right w:val="none" w:sz="0" w:space="0" w:color="auto"/>
              </w:divBdr>
            </w:div>
            <w:div w:id="898831791">
              <w:marLeft w:val="0"/>
              <w:marRight w:val="0"/>
              <w:marTop w:val="0"/>
              <w:marBottom w:val="0"/>
              <w:divBdr>
                <w:top w:val="none" w:sz="0" w:space="0" w:color="auto"/>
                <w:left w:val="none" w:sz="0" w:space="0" w:color="auto"/>
                <w:bottom w:val="none" w:sz="0" w:space="0" w:color="auto"/>
                <w:right w:val="none" w:sz="0" w:space="0" w:color="auto"/>
              </w:divBdr>
            </w:div>
            <w:div w:id="914975919">
              <w:marLeft w:val="0"/>
              <w:marRight w:val="0"/>
              <w:marTop w:val="0"/>
              <w:marBottom w:val="0"/>
              <w:divBdr>
                <w:top w:val="none" w:sz="0" w:space="0" w:color="auto"/>
                <w:left w:val="none" w:sz="0" w:space="0" w:color="auto"/>
                <w:bottom w:val="none" w:sz="0" w:space="0" w:color="auto"/>
                <w:right w:val="none" w:sz="0" w:space="0" w:color="auto"/>
              </w:divBdr>
            </w:div>
            <w:div w:id="1298221863">
              <w:marLeft w:val="0"/>
              <w:marRight w:val="0"/>
              <w:marTop w:val="0"/>
              <w:marBottom w:val="0"/>
              <w:divBdr>
                <w:top w:val="none" w:sz="0" w:space="0" w:color="auto"/>
                <w:left w:val="none" w:sz="0" w:space="0" w:color="auto"/>
                <w:bottom w:val="none" w:sz="0" w:space="0" w:color="auto"/>
                <w:right w:val="none" w:sz="0" w:space="0" w:color="auto"/>
              </w:divBdr>
            </w:div>
            <w:div w:id="1597405214">
              <w:marLeft w:val="0"/>
              <w:marRight w:val="0"/>
              <w:marTop w:val="0"/>
              <w:marBottom w:val="0"/>
              <w:divBdr>
                <w:top w:val="none" w:sz="0" w:space="0" w:color="auto"/>
                <w:left w:val="none" w:sz="0" w:space="0" w:color="auto"/>
                <w:bottom w:val="none" w:sz="0" w:space="0" w:color="auto"/>
                <w:right w:val="none" w:sz="0" w:space="0" w:color="auto"/>
              </w:divBdr>
            </w:div>
            <w:div w:id="21070700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61747388">
      <w:bodyDiv w:val="1"/>
      <w:marLeft w:val="0"/>
      <w:marRight w:val="0"/>
      <w:marTop w:val="0"/>
      <w:marBottom w:val="0"/>
      <w:divBdr>
        <w:top w:val="none" w:sz="0" w:space="0" w:color="auto"/>
        <w:left w:val="none" w:sz="0" w:space="0" w:color="auto"/>
        <w:bottom w:val="none" w:sz="0" w:space="0" w:color="auto"/>
        <w:right w:val="none" w:sz="0" w:space="0" w:color="auto"/>
      </w:divBdr>
      <w:divsChild>
        <w:div w:id="126167584">
          <w:marLeft w:val="0"/>
          <w:marRight w:val="0"/>
          <w:marTop w:val="0"/>
          <w:marBottom w:val="0"/>
          <w:divBdr>
            <w:top w:val="none" w:sz="0" w:space="0" w:color="auto"/>
            <w:left w:val="none" w:sz="0" w:space="0" w:color="auto"/>
            <w:bottom w:val="none" w:sz="0" w:space="0" w:color="auto"/>
            <w:right w:val="none" w:sz="0" w:space="0" w:color="auto"/>
          </w:divBdr>
        </w:div>
        <w:div w:id="264920951">
          <w:marLeft w:val="0"/>
          <w:marRight w:val="0"/>
          <w:marTop w:val="0"/>
          <w:marBottom w:val="0"/>
          <w:divBdr>
            <w:top w:val="none" w:sz="0" w:space="0" w:color="auto"/>
            <w:left w:val="none" w:sz="0" w:space="0" w:color="auto"/>
            <w:bottom w:val="none" w:sz="0" w:space="0" w:color="auto"/>
            <w:right w:val="none" w:sz="0" w:space="0" w:color="auto"/>
          </w:divBdr>
        </w:div>
        <w:div w:id="1381661934">
          <w:marLeft w:val="0"/>
          <w:marRight w:val="0"/>
          <w:marTop w:val="0"/>
          <w:marBottom w:val="0"/>
          <w:divBdr>
            <w:top w:val="none" w:sz="0" w:space="0" w:color="auto"/>
            <w:left w:val="none" w:sz="0" w:space="0" w:color="auto"/>
            <w:bottom w:val="none" w:sz="0" w:space="0" w:color="auto"/>
            <w:right w:val="none" w:sz="0" w:space="0" w:color="auto"/>
          </w:divBdr>
        </w:div>
        <w:div w:id="1776244922">
          <w:marLeft w:val="0"/>
          <w:marRight w:val="0"/>
          <w:marTop w:val="0"/>
          <w:marBottom w:val="0"/>
          <w:divBdr>
            <w:top w:val="none" w:sz="0" w:space="0" w:color="auto"/>
            <w:left w:val="none" w:sz="0" w:space="0" w:color="auto"/>
            <w:bottom w:val="none" w:sz="0" w:space="0" w:color="auto"/>
            <w:right w:val="none" w:sz="0" w:space="0" w:color="auto"/>
          </w:divBdr>
        </w:div>
        <w:div w:id="2085031840">
          <w:marLeft w:val="0"/>
          <w:marRight w:val="0"/>
          <w:marTop w:val="0"/>
          <w:marBottom w:val="0"/>
          <w:divBdr>
            <w:top w:val="none" w:sz="0" w:space="0" w:color="auto"/>
            <w:left w:val="none" w:sz="0" w:space="0" w:color="auto"/>
            <w:bottom w:val="none" w:sz="0" w:space="0" w:color="auto"/>
            <w:right w:val="none" w:sz="0" w:space="0" w:color="auto"/>
          </w:divBdr>
        </w:div>
      </w:divsChild>
    </w:div>
    <w:div w:id="1884174351">
      <w:bodyDiv w:val="1"/>
      <w:marLeft w:val="0"/>
      <w:marRight w:val="0"/>
      <w:marTop w:val="0"/>
      <w:marBottom w:val="0"/>
      <w:divBdr>
        <w:top w:val="none" w:sz="0" w:space="0" w:color="auto"/>
        <w:left w:val="none" w:sz="0" w:space="0" w:color="auto"/>
        <w:bottom w:val="none" w:sz="0" w:space="0" w:color="auto"/>
        <w:right w:val="none" w:sz="0" w:space="0" w:color="auto"/>
      </w:divBdr>
    </w:div>
    <w:div w:id="1893610578">
      <w:bodyDiv w:val="1"/>
      <w:marLeft w:val="0"/>
      <w:marRight w:val="0"/>
      <w:marTop w:val="0"/>
      <w:marBottom w:val="0"/>
      <w:divBdr>
        <w:top w:val="none" w:sz="0" w:space="0" w:color="auto"/>
        <w:left w:val="none" w:sz="0" w:space="0" w:color="auto"/>
        <w:bottom w:val="none" w:sz="0" w:space="0" w:color="auto"/>
        <w:right w:val="none" w:sz="0" w:space="0" w:color="auto"/>
      </w:divBdr>
    </w:div>
    <w:div w:id="1906529095">
      <w:bodyDiv w:val="1"/>
      <w:marLeft w:val="0"/>
      <w:marRight w:val="0"/>
      <w:marTop w:val="0"/>
      <w:marBottom w:val="0"/>
      <w:divBdr>
        <w:top w:val="none" w:sz="0" w:space="0" w:color="auto"/>
        <w:left w:val="none" w:sz="0" w:space="0" w:color="auto"/>
        <w:bottom w:val="none" w:sz="0" w:space="0" w:color="auto"/>
        <w:right w:val="none" w:sz="0" w:space="0" w:color="auto"/>
      </w:divBdr>
    </w:div>
    <w:div w:id="1923836236">
      <w:bodyDiv w:val="1"/>
      <w:marLeft w:val="0"/>
      <w:marRight w:val="0"/>
      <w:marTop w:val="0"/>
      <w:marBottom w:val="0"/>
      <w:divBdr>
        <w:top w:val="none" w:sz="0" w:space="0" w:color="auto"/>
        <w:left w:val="none" w:sz="0" w:space="0" w:color="auto"/>
        <w:bottom w:val="none" w:sz="0" w:space="0" w:color="auto"/>
        <w:right w:val="none" w:sz="0" w:space="0" w:color="auto"/>
      </w:divBdr>
    </w:div>
    <w:div w:id="2032802420">
      <w:bodyDiv w:val="1"/>
      <w:marLeft w:val="0"/>
      <w:marRight w:val="0"/>
      <w:marTop w:val="0"/>
      <w:marBottom w:val="0"/>
      <w:divBdr>
        <w:top w:val="none" w:sz="0" w:space="0" w:color="auto"/>
        <w:left w:val="none" w:sz="0" w:space="0" w:color="auto"/>
        <w:bottom w:val="none" w:sz="0" w:space="0" w:color="auto"/>
        <w:right w:val="none" w:sz="0" w:space="0" w:color="auto"/>
      </w:divBdr>
    </w:div>
    <w:div w:id="2034644848">
      <w:bodyDiv w:val="1"/>
      <w:marLeft w:val="0"/>
      <w:marRight w:val="0"/>
      <w:marTop w:val="0"/>
      <w:marBottom w:val="0"/>
      <w:divBdr>
        <w:top w:val="none" w:sz="0" w:space="0" w:color="auto"/>
        <w:left w:val="none" w:sz="0" w:space="0" w:color="auto"/>
        <w:bottom w:val="none" w:sz="0" w:space="0" w:color="auto"/>
        <w:right w:val="none" w:sz="0" w:space="0" w:color="auto"/>
      </w:divBdr>
      <w:divsChild>
        <w:div w:id="62534956">
          <w:marLeft w:val="0"/>
          <w:marRight w:val="0"/>
          <w:marTop w:val="0"/>
          <w:marBottom w:val="0"/>
          <w:divBdr>
            <w:top w:val="none" w:sz="0" w:space="0" w:color="auto"/>
            <w:left w:val="none" w:sz="0" w:space="0" w:color="auto"/>
            <w:bottom w:val="none" w:sz="0" w:space="0" w:color="auto"/>
            <w:right w:val="none" w:sz="0" w:space="0" w:color="auto"/>
          </w:divBdr>
        </w:div>
        <w:div w:id="114643779">
          <w:marLeft w:val="0"/>
          <w:marRight w:val="0"/>
          <w:marTop w:val="0"/>
          <w:marBottom w:val="0"/>
          <w:divBdr>
            <w:top w:val="none" w:sz="0" w:space="0" w:color="auto"/>
            <w:left w:val="none" w:sz="0" w:space="0" w:color="auto"/>
            <w:bottom w:val="none" w:sz="0" w:space="0" w:color="auto"/>
            <w:right w:val="none" w:sz="0" w:space="0" w:color="auto"/>
          </w:divBdr>
        </w:div>
        <w:div w:id="299115502">
          <w:marLeft w:val="0"/>
          <w:marRight w:val="0"/>
          <w:marTop w:val="0"/>
          <w:marBottom w:val="0"/>
          <w:divBdr>
            <w:top w:val="none" w:sz="0" w:space="0" w:color="auto"/>
            <w:left w:val="none" w:sz="0" w:space="0" w:color="auto"/>
            <w:bottom w:val="none" w:sz="0" w:space="0" w:color="auto"/>
            <w:right w:val="none" w:sz="0" w:space="0" w:color="auto"/>
          </w:divBdr>
        </w:div>
        <w:div w:id="367606769">
          <w:marLeft w:val="0"/>
          <w:marRight w:val="0"/>
          <w:marTop w:val="0"/>
          <w:marBottom w:val="0"/>
          <w:divBdr>
            <w:top w:val="none" w:sz="0" w:space="0" w:color="auto"/>
            <w:left w:val="none" w:sz="0" w:space="0" w:color="auto"/>
            <w:bottom w:val="none" w:sz="0" w:space="0" w:color="auto"/>
            <w:right w:val="none" w:sz="0" w:space="0" w:color="auto"/>
          </w:divBdr>
        </w:div>
        <w:div w:id="496653456">
          <w:marLeft w:val="0"/>
          <w:marRight w:val="0"/>
          <w:marTop w:val="0"/>
          <w:marBottom w:val="0"/>
          <w:divBdr>
            <w:top w:val="none" w:sz="0" w:space="0" w:color="auto"/>
            <w:left w:val="none" w:sz="0" w:space="0" w:color="auto"/>
            <w:bottom w:val="none" w:sz="0" w:space="0" w:color="auto"/>
            <w:right w:val="none" w:sz="0" w:space="0" w:color="auto"/>
          </w:divBdr>
        </w:div>
        <w:div w:id="699008784">
          <w:marLeft w:val="0"/>
          <w:marRight w:val="0"/>
          <w:marTop w:val="0"/>
          <w:marBottom w:val="0"/>
          <w:divBdr>
            <w:top w:val="none" w:sz="0" w:space="0" w:color="auto"/>
            <w:left w:val="none" w:sz="0" w:space="0" w:color="auto"/>
            <w:bottom w:val="none" w:sz="0" w:space="0" w:color="auto"/>
            <w:right w:val="none" w:sz="0" w:space="0" w:color="auto"/>
          </w:divBdr>
        </w:div>
        <w:div w:id="901985047">
          <w:marLeft w:val="0"/>
          <w:marRight w:val="0"/>
          <w:marTop w:val="0"/>
          <w:marBottom w:val="0"/>
          <w:divBdr>
            <w:top w:val="none" w:sz="0" w:space="0" w:color="auto"/>
            <w:left w:val="none" w:sz="0" w:space="0" w:color="auto"/>
            <w:bottom w:val="none" w:sz="0" w:space="0" w:color="auto"/>
            <w:right w:val="none" w:sz="0" w:space="0" w:color="auto"/>
          </w:divBdr>
        </w:div>
        <w:div w:id="1239368319">
          <w:marLeft w:val="0"/>
          <w:marRight w:val="0"/>
          <w:marTop w:val="0"/>
          <w:marBottom w:val="0"/>
          <w:divBdr>
            <w:top w:val="none" w:sz="0" w:space="0" w:color="auto"/>
            <w:left w:val="none" w:sz="0" w:space="0" w:color="auto"/>
            <w:bottom w:val="none" w:sz="0" w:space="0" w:color="auto"/>
            <w:right w:val="none" w:sz="0" w:space="0" w:color="auto"/>
          </w:divBdr>
        </w:div>
        <w:div w:id="1323657786">
          <w:marLeft w:val="0"/>
          <w:marRight w:val="0"/>
          <w:marTop w:val="0"/>
          <w:marBottom w:val="0"/>
          <w:divBdr>
            <w:top w:val="none" w:sz="0" w:space="0" w:color="auto"/>
            <w:left w:val="none" w:sz="0" w:space="0" w:color="auto"/>
            <w:bottom w:val="none" w:sz="0" w:space="0" w:color="auto"/>
            <w:right w:val="none" w:sz="0" w:space="0" w:color="auto"/>
          </w:divBdr>
        </w:div>
        <w:div w:id="1370254551">
          <w:marLeft w:val="0"/>
          <w:marRight w:val="0"/>
          <w:marTop w:val="0"/>
          <w:marBottom w:val="0"/>
          <w:divBdr>
            <w:top w:val="none" w:sz="0" w:space="0" w:color="auto"/>
            <w:left w:val="none" w:sz="0" w:space="0" w:color="auto"/>
            <w:bottom w:val="none" w:sz="0" w:space="0" w:color="auto"/>
            <w:right w:val="none" w:sz="0" w:space="0" w:color="auto"/>
          </w:divBdr>
        </w:div>
        <w:div w:id="1769541827">
          <w:marLeft w:val="0"/>
          <w:marRight w:val="0"/>
          <w:marTop w:val="0"/>
          <w:marBottom w:val="0"/>
          <w:divBdr>
            <w:top w:val="none" w:sz="0" w:space="0" w:color="auto"/>
            <w:left w:val="none" w:sz="0" w:space="0" w:color="auto"/>
            <w:bottom w:val="none" w:sz="0" w:space="0" w:color="auto"/>
            <w:right w:val="none" w:sz="0" w:space="0" w:color="auto"/>
          </w:divBdr>
        </w:div>
      </w:divsChild>
    </w:div>
    <w:div w:id="2042629393">
      <w:bodyDiv w:val="1"/>
      <w:marLeft w:val="0"/>
      <w:marRight w:val="0"/>
      <w:marTop w:val="0"/>
      <w:marBottom w:val="0"/>
      <w:divBdr>
        <w:top w:val="none" w:sz="0" w:space="0" w:color="auto"/>
        <w:left w:val="none" w:sz="0" w:space="0" w:color="auto"/>
        <w:bottom w:val="none" w:sz="0" w:space="0" w:color="auto"/>
        <w:right w:val="none" w:sz="0" w:space="0" w:color="auto"/>
      </w:divBdr>
    </w:div>
    <w:div w:id="2061709263">
      <w:bodyDiv w:val="1"/>
      <w:marLeft w:val="0"/>
      <w:marRight w:val="0"/>
      <w:marTop w:val="0"/>
      <w:marBottom w:val="0"/>
      <w:divBdr>
        <w:top w:val="none" w:sz="0" w:space="0" w:color="auto"/>
        <w:left w:val="none" w:sz="0" w:space="0" w:color="auto"/>
        <w:bottom w:val="none" w:sz="0" w:space="0" w:color="auto"/>
        <w:right w:val="none" w:sz="0" w:space="0" w:color="auto"/>
      </w:divBdr>
    </w:div>
    <w:div w:id="2076202803">
      <w:bodyDiv w:val="1"/>
      <w:marLeft w:val="0"/>
      <w:marRight w:val="0"/>
      <w:marTop w:val="0"/>
      <w:marBottom w:val="0"/>
      <w:divBdr>
        <w:top w:val="none" w:sz="0" w:space="0" w:color="auto"/>
        <w:left w:val="none" w:sz="0" w:space="0" w:color="auto"/>
        <w:bottom w:val="none" w:sz="0" w:space="0" w:color="auto"/>
        <w:right w:val="none" w:sz="0" w:space="0" w:color="auto"/>
      </w:divBdr>
    </w:div>
    <w:div w:id="2081248586">
      <w:bodyDiv w:val="1"/>
      <w:marLeft w:val="0"/>
      <w:marRight w:val="0"/>
      <w:marTop w:val="0"/>
      <w:marBottom w:val="0"/>
      <w:divBdr>
        <w:top w:val="none" w:sz="0" w:space="0" w:color="auto"/>
        <w:left w:val="none" w:sz="0" w:space="0" w:color="auto"/>
        <w:bottom w:val="none" w:sz="0" w:space="0" w:color="auto"/>
        <w:right w:val="none" w:sz="0" w:space="0" w:color="auto"/>
      </w:divBdr>
    </w:div>
    <w:div w:id="2109809427">
      <w:bodyDiv w:val="1"/>
      <w:marLeft w:val="0"/>
      <w:marRight w:val="0"/>
      <w:marTop w:val="0"/>
      <w:marBottom w:val="0"/>
      <w:divBdr>
        <w:top w:val="none" w:sz="0" w:space="0" w:color="auto"/>
        <w:left w:val="none" w:sz="0" w:space="0" w:color="auto"/>
        <w:bottom w:val="none" w:sz="0" w:space="0" w:color="auto"/>
        <w:right w:val="none" w:sz="0" w:space="0" w:color="auto"/>
      </w:divBdr>
      <w:divsChild>
        <w:div w:id="520821400">
          <w:marLeft w:val="0"/>
          <w:marRight w:val="0"/>
          <w:marTop w:val="0"/>
          <w:marBottom w:val="0"/>
          <w:divBdr>
            <w:top w:val="none" w:sz="0" w:space="0" w:color="auto"/>
            <w:left w:val="none" w:sz="0" w:space="0" w:color="auto"/>
            <w:bottom w:val="none" w:sz="0" w:space="0" w:color="auto"/>
            <w:right w:val="none" w:sz="0" w:space="0" w:color="auto"/>
          </w:divBdr>
        </w:div>
        <w:div w:id="716973747">
          <w:marLeft w:val="0"/>
          <w:marRight w:val="0"/>
          <w:marTop w:val="0"/>
          <w:marBottom w:val="0"/>
          <w:divBdr>
            <w:top w:val="none" w:sz="0" w:space="0" w:color="auto"/>
            <w:left w:val="none" w:sz="0" w:space="0" w:color="auto"/>
            <w:bottom w:val="none" w:sz="0" w:space="0" w:color="auto"/>
            <w:right w:val="none" w:sz="0" w:space="0" w:color="auto"/>
          </w:divBdr>
        </w:div>
        <w:div w:id="764812040">
          <w:marLeft w:val="0"/>
          <w:marRight w:val="0"/>
          <w:marTop w:val="0"/>
          <w:marBottom w:val="0"/>
          <w:divBdr>
            <w:top w:val="none" w:sz="0" w:space="0" w:color="auto"/>
            <w:left w:val="none" w:sz="0" w:space="0" w:color="auto"/>
            <w:bottom w:val="none" w:sz="0" w:space="0" w:color="auto"/>
            <w:right w:val="none" w:sz="0" w:space="0" w:color="auto"/>
          </w:divBdr>
        </w:div>
        <w:div w:id="864950409">
          <w:marLeft w:val="0"/>
          <w:marRight w:val="0"/>
          <w:marTop w:val="0"/>
          <w:marBottom w:val="0"/>
          <w:divBdr>
            <w:top w:val="none" w:sz="0" w:space="0" w:color="auto"/>
            <w:left w:val="none" w:sz="0" w:space="0" w:color="auto"/>
            <w:bottom w:val="none" w:sz="0" w:space="0" w:color="auto"/>
            <w:right w:val="none" w:sz="0" w:space="0" w:color="auto"/>
          </w:divBdr>
        </w:div>
        <w:div w:id="971058325">
          <w:marLeft w:val="0"/>
          <w:marRight w:val="0"/>
          <w:marTop w:val="0"/>
          <w:marBottom w:val="0"/>
          <w:divBdr>
            <w:top w:val="none" w:sz="0" w:space="0" w:color="auto"/>
            <w:left w:val="none" w:sz="0" w:space="0" w:color="auto"/>
            <w:bottom w:val="none" w:sz="0" w:space="0" w:color="auto"/>
            <w:right w:val="none" w:sz="0" w:space="0" w:color="auto"/>
          </w:divBdr>
        </w:div>
        <w:div w:id="1000549759">
          <w:marLeft w:val="0"/>
          <w:marRight w:val="0"/>
          <w:marTop w:val="0"/>
          <w:marBottom w:val="0"/>
          <w:divBdr>
            <w:top w:val="none" w:sz="0" w:space="0" w:color="auto"/>
            <w:left w:val="none" w:sz="0" w:space="0" w:color="auto"/>
            <w:bottom w:val="none" w:sz="0" w:space="0" w:color="auto"/>
            <w:right w:val="none" w:sz="0" w:space="0" w:color="auto"/>
          </w:divBdr>
        </w:div>
        <w:div w:id="1092776321">
          <w:marLeft w:val="0"/>
          <w:marRight w:val="0"/>
          <w:marTop w:val="0"/>
          <w:marBottom w:val="0"/>
          <w:divBdr>
            <w:top w:val="none" w:sz="0" w:space="0" w:color="auto"/>
            <w:left w:val="none" w:sz="0" w:space="0" w:color="auto"/>
            <w:bottom w:val="none" w:sz="0" w:space="0" w:color="auto"/>
            <w:right w:val="none" w:sz="0" w:space="0" w:color="auto"/>
          </w:divBdr>
        </w:div>
        <w:div w:id="1583295532">
          <w:marLeft w:val="0"/>
          <w:marRight w:val="0"/>
          <w:marTop w:val="0"/>
          <w:marBottom w:val="0"/>
          <w:divBdr>
            <w:top w:val="none" w:sz="0" w:space="0" w:color="auto"/>
            <w:left w:val="none" w:sz="0" w:space="0" w:color="auto"/>
            <w:bottom w:val="none" w:sz="0" w:space="0" w:color="auto"/>
            <w:right w:val="none" w:sz="0" w:space="0" w:color="auto"/>
          </w:divBdr>
        </w:div>
        <w:div w:id="1650090108">
          <w:marLeft w:val="0"/>
          <w:marRight w:val="0"/>
          <w:marTop w:val="0"/>
          <w:marBottom w:val="0"/>
          <w:divBdr>
            <w:top w:val="none" w:sz="0" w:space="0" w:color="auto"/>
            <w:left w:val="none" w:sz="0" w:space="0" w:color="auto"/>
            <w:bottom w:val="none" w:sz="0" w:space="0" w:color="auto"/>
            <w:right w:val="none" w:sz="0" w:space="0" w:color="auto"/>
          </w:divBdr>
        </w:div>
        <w:div w:id="1789153671">
          <w:marLeft w:val="0"/>
          <w:marRight w:val="0"/>
          <w:marTop w:val="0"/>
          <w:marBottom w:val="0"/>
          <w:divBdr>
            <w:top w:val="none" w:sz="0" w:space="0" w:color="auto"/>
            <w:left w:val="none" w:sz="0" w:space="0" w:color="auto"/>
            <w:bottom w:val="none" w:sz="0" w:space="0" w:color="auto"/>
            <w:right w:val="none" w:sz="0" w:space="0" w:color="auto"/>
          </w:divBdr>
        </w:div>
        <w:div w:id="1875116523">
          <w:marLeft w:val="0"/>
          <w:marRight w:val="0"/>
          <w:marTop w:val="0"/>
          <w:marBottom w:val="0"/>
          <w:divBdr>
            <w:top w:val="none" w:sz="0" w:space="0" w:color="auto"/>
            <w:left w:val="none" w:sz="0" w:space="0" w:color="auto"/>
            <w:bottom w:val="none" w:sz="0" w:space="0" w:color="auto"/>
            <w:right w:val="none" w:sz="0" w:space="0" w:color="auto"/>
          </w:divBdr>
        </w:div>
        <w:div w:id="1977298007">
          <w:marLeft w:val="0"/>
          <w:marRight w:val="0"/>
          <w:marTop w:val="0"/>
          <w:marBottom w:val="0"/>
          <w:divBdr>
            <w:top w:val="none" w:sz="0" w:space="0" w:color="auto"/>
            <w:left w:val="none" w:sz="0" w:space="0" w:color="auto"/>
            <w:bottom w:val="none" w:sz="0" w:space="0" w:color="auto"/>
            <w:right w:val="none" w:sz="0" w:space="0" w:color="auto"/>
          </w:divBdr>
        </w:div>
        <w:div w:id="2069110255">
          <w:marLeft w:val="0"/>
          <w:marRight w:val="0"/>
          <w:marTop w:val="0"/>
          <w:marBottom w:val="0"/>
          <w:divBdr>
            <w:top w:val="none" w:sz="0" w:space="0" w:color="auto"/>
            <w:left w:val="none" w:sz="0" w:space="0" w:color="auto"/>
            <w:bottom w:val="none" w:sz="0" w:space="0" w:color="auto"/>
            <w:right w:val="none" w:sz="0" w:space="0" w:color="auto"/>
          </w:divBdr>
        </w:div>
      </w:divsChild>
    </w:div>
    <w:div w:id="2113431917">
      <w:bodyDiv w:val="1"/>
      <w:marLeft w:val="0"/>
      <w:marRight w:val="0"/>
      <w:marTop w:val="0"/>
      <w:marBottom w:val="0"/>
      <w:divBdr>
        <w:top w:val="none" w:sz="0" w:space="0" w:color="auto"/>
        <w:left w:val="none" w:sz="0" w:space="0" w:color="auto"/>
        <w:bottom w:val="none" w:sz="0" w:space="0" w:color="auto"/>
        <w:right w:val="none" w:sz="0" w:space="0" w:color="auto"/>
      </w:divBdr>
    </w:div>
    <w:div w:id="2123376313">
      <w:bodyDiv w:val="1"/>
      <w:marLeft w:val="0"/>
      <w:marRight w:val="0"/>
      <w:marTop w:val="0"/>
      <w:marBottom w:val="0"/>
      <w:divBdr>
        <w:top w:val="none" w:sz="0" w:space="0" w:color="auto"/>
        <w:left w:val="none" w:sz="0" w:space="0" w:color="auto"/>
        <w:bottom w:val="none" w:sz="0" w:space="0" w:color="auto"/>
        <w:right w:val="none" w:sz="0" w:space="0" w:color="auto"/>
      </w:divBdr>
      <w:divsChild>
        <w:div w:id="175076341">
          <w:marLeft w:val="0"/>
          <w:marRight w:val="0"/>
          <w:marTop w:val="0"/>
          <w:marBottom w:val="0"/>
          <w:divBdr>
            <w:top w:val="none" w:sz="0" w:space="0" w:color="auto"/>
            <w:left w:val="none" w:sz="0" w:space="0" w:color="auto"/>
            <w:bottom w:val="none" w:sz="0" w:space="0" w:color="auto"/>
            <w:right w:val="none" w:sz="0" w:space="0" w:color="auto"/>
          </w:divBdr>
          <w:divsChild>
            <w:div w:id="122313206">
              <w:marLeft w:val="0"/>
              <w:marRight w:val="0"/>
              <w:marTop w:val="0"/>
              <w:marBottom w:val="0"/>
              <w:divBdr>
                <w:top w:val="none" w:sz="0" w:space="0" w:color="auto"/>
                <w:left w:val="none" w:sz="0" w:space="0" w:color="auto"/>
                <w:bottom w:val="none" w:sz="0" w:space="0" w:color="auto"/>
                <w:right w:val="none" w:sz="0" w:space="0" w:color="auto"/>
              </w:divBdr>
            </w:div>
            <w:div w:id="687756591">
              <w:marLeft w:val="0"/>
              <w:marRight w:val="0"/>
              <w:marTop w:val="0"/>
              <w:marBottom w:val="0"/>
              <w:divBdr>
                <w:top w:val="none" w:sz="0" w:space="0" w:color="auto"/>
                <w:left w:val="none" w:sz="0" w:space="0" w:color="auto"/>
                <w:bottom w:val="none" w:sz="0" w:space="0" w:color="auto"/>
                <w:right w:val="none" w:sz="0" w:space="0" w:color="auto"/>
              </w:divBdr>
            </w:div>
            <w:div w:id="842667851">
              <w:marLeft w:val="0"/>
              <w:marRight w:val="0"/>
              <w:marTop w:val="0"/>
              <w:marBottom w:val="0"/>
              <w:divBdr>
                <w:top w:val="none" w:sz="0" w:space="0" w:color="auto"/>
                <w:left w:val="none" w:sz="0" w:space="0" w:color="auto"/>
                <w:bottom w:val="none" w:sz="0" w:space="0" w:color="auto"/>
                <w:right w:val="none" w:sz="0" w:space="0" w:color="auto"/>
              </w:divBdr>
            </w:div>
            <w:div w:id="1166483203">
              <w:marLeft w:val="0"/>
              <w:marRight w:val="0"/>
              <w:marTop w:val="0"/>
              <w:marBottom w:val="0"/>
              <w:divBdr>
                <w:top w:val="none" w:sz="0" w:space="0" w:color="auto"/>
                <w:left w:val="none" w:sz="0" w:space="0" w:color="auto"/>
                <w:bottom w:val="none" w:sz="0" w:space="0" w:color="auto"/>
                <w:right w:val="none" w:sz="0" w:space="0" w:color="auto"/>
              </w:divBdr>
            </w:div>
          </w:divsChild>
        </w:div>
        <w:div w:id="323558290">
          <w:marLeft w:val="0"/>
          <w:marRight w:val="0"/>
          <w:marTop w:val="0"/>
          <w:marBottom w:val="0"/>
          <w:divBdr>
            <w:top w:val="none" w:sz="0" w:space="0" w:color="auto"/>
            <w:left w:val="none" w:sz="0" w:space="0" w:color="auto"/>
            <w:bottom w:val="none" w:sz="0" w:space="0" w:color="auto"/>
            <w:right w:val="none" w:sz="0" w:space="0" w:color="auto"/>
          </w:divBdr>
          <w:divsChild>
            <w:div w:id="288828338">
              <w:marLeft w:val="0"/>
              <w:marRight w:val="0"/>
              <w:marTop w:val="0"/>
              <w:marBottom w:val="0"/>
              <w:divBdr>
                <w:top w:val="none" w:sz="0" w:space="0" w:color="auto"/>
                <w:left w:val="none" w:sz="0" w:space="0" w:color="auto"/>
                <w:bottom w:val="none" w:sz="0" w:space="0" w:color="auto"/>
                <w:right w:val="none" w:sz="0" w:space="0" w:color="auto"/>
              </w:divBdr>
            </w:div>
            <w:div w:id="888565773">
              <w:marLeft w:val="0"/>
              <w:marRight w:val="0"/>
              <w:marTop w:val="0"/>
              <w:marBottom w:val="0"/>
              <w:divBdr>
                <w:top w:val="none" w:sz="0" w:space="0" w:color="auto"/>
                <w:left w:val="none" w:sz="0" w:space="0" w:color="auto"/>
                <w:bottom w:val="none" w:sz="0" w:space="0" w:color="auto"/>
                <w:right w:val="none" w:sz="0" w:space="0" w:color="auto"/>
              </w:divBdr>
            </w:div>
            <w:div w:id="1725910922">
              <w:marLeft w:val="0"/>
              <w:marRight w:val="0"/>
              <w:marTop w:val="0"/>
              <w:marBottom w:val="0"/>
              <w:divBdr>
                <w:top w:val="none" w:sz="0" w:space="0" w:color="auto"/>
                <w:left w:val="none" w:sz="0" w:space="0" w:color="auto"/>
                <w:bottom w:val="none" w:sz="0" w:space="0" w:color="auto"/>
                <w:right w:val="none" w:sz="0" w:space="0" w:color="auto"/>
              </w:divBdr>
            </w:div>
          </w:divsChild>
        </w:div>
        <w:div w:id="345013529">
          <w:marLeft w:val="0"/>
          <w:marRight w:val="0"/>
          <w:marTop w:val="0"/>
          <w:marBottom w:val="0"/>
          <w:divBdr>
            <w:top w:val="none" w:sz="0" w:space="0" w:color="auto"/>
            <w:left w:val="none" w:sz="0" w:space="0" w:color="auto"/>
            <w:bottom w:val="none" w:sz="0" w:space="0" w:color="auto"/>
            <w:right w:val="none" w:sz="0" w:space="0" w:color="auto"/>
          </w:divBdr>
          <w:divsChild>
            <w:div w:id="359090045">
              <w:marLeft w:val="0"/>
              <w:marRight w:val="0"/>
              <w:marTop w:val="0"/>
              <w:marBottom w:val="0"/>
              <w:divBdr>
                <w:top w:val="none" w:sz="0" w:space="0" w:color="auto"/>
                <w:left w:val="none" w:sz="0" w:space="0" w:color="auto"/>
                <w:bottom w:val="none" w:sz="0" w:space="0" w:color="auto"/>
                <w:right w:val="none" w:sz="0" w:space="0" w:color="auto"/>
              </w:divBdr>
            </w:div>
          </w:divsChild>
        </w:div>
        <w:div w:id="491216990">
          <w:marLeft w:val="0"/>
          <w:marRight w:val="0"/>
          <w:marTop w:val="0"/>
          <w:marBottom w:val="0"/>
          <w:divBdr>
            <w:top w:val="none" w:sz="0" w:space="0" w:color="auto"/>
            <w:left w:val="none" w:sz="0" w:space="0" w:color="auto"/>
            <w:bottom w:val="none" w:sz="0" w:space="0" w:color="auto"/>
            <w:right w:val="none" w:sz="0" w:space="0" w:color="auto"/>
          </w:divBdr>
          <w:divsChild>
            <w:div w:id="845944781">
              <w:marLeft w:val="0"/>
              <w:marRight w:val="0"/>
              <w:marTop w:val="0"/>
              <w:marBottom w:val="0"/>
              <w:divBdr>
                <w:top w:val="none" w:sz="0" w:space="0" w:color="auto"/>
                <w:left w:val="none" w:sz="0" w:space="0" w:color="auto"/>
                <w:bottom w:val="none" w:sz="0" w:space="0" w:color="auto"/>
                <w:right w:val="none" w:sz="0" w:space="0" w:color="auto"/>
              </w:divBdr>
            </w:div>
          </w:divsChild>
        </w:div>
        <w:div w:id="646477818">
          <w:marLeft w:val="0"/>
          <w:marRight w:val="0"/>
          <w:marTop w:val="0"/>
          <w:marBottom w:val="0"/>
          <w:divBdr>
            <w:top w:val="none" w:sz="0" w:space="0" w:color="auto"/>
            <w:left w:val="none" w:sz="0" w:space="0" w:color="auto"/>
            <w:bottom w:val="none" w:sz="0" w:space="0" w:color="auto"/>
            <w:right w:val="none" w:sz="0" w:space="0" w:color="auto"/>
          </w:divBdr>
          <w:divsChild>
            <w:div w:id="34162173">
              <w:marLeft w:val="0"/>
              <w:marRight w:val="0"/>
              <w:marTop w:val="0"/>
              <w:marBottom w:val="0"/>
              <w:divBdr>
                <w:top w:val="none" w:sz="0" w:space="0" w:color="auto"/>
                <w:left w:val="none" w:sz="0" w:space="0" w:color="auto"/>
                <w:bottom w:val="none" w:sz="0" w:space="0" w:color="auto"/>
                <w:right w:val="none" w:sz="0" w:space="0" w:color="auto"/>
              </w:divBdr>
            </w:div>
          </w:divsChild>
        </w:div>
        <w:div w:id="735712487">
          <w:marLeft w:val="0"/>
          <w:marRight w:val="0"/>
          <w:marTop w:val="0"/>
          <w:marBottom w:val="0"/>
          <w:divBdr>
            <w:top w:val="none" w:sz="0" w:space="0" w:color="auto"/>
            <w:left w:val="none" w:sz="0" w:space="0" w:color="auto"/>
            <w:bottom w:val="none" w:sz="0" w:space="0" w:color="auto"/>
            <w:right w:val="none" w:sz="0" w:space="0" w:color="auto"/>
          </w:divBdr>
          <w:divsChild>
            <w:div w:id="2040278284">
              <w:marLeft w:val="0"/>
              <w:marRight w:val="0"/>
              <w:marTop w:val="0"/>
              <w:marBottom w:val="0"/>
              <w:divBdr>
                <w:top w:val="none" w:sz="0" w:space="0" w:color="auto"/>
                <w:left w:val="none" w:sz="0" w:space="0" w:color="auto"/>
                <w:bottom w:val="none" w:sz="0" w:space="0" w:color="auto"/>
                <w:right w:val="none" w:sz="0" w:space="0" w:color="auto"/>
              </w:divBdr>
            </w:div>
          </w:divsChild>
        </w:div>
        <w:div w:id="884829610">
          <w:marLeft w:val="0"/>
          <w:marRight w:val="0"/>
          <w:marTop w:val="0"/>
          <w:marBottom w:val="0"/>
          <w:divBdr>
            <w:top w:val="none" w:sz="0" w:space="0" w:color="auto"/>
            <w:left w:val="none" w:sz="0" w:space="0" w:color="auto"/>
            <w:bottom w:val="none" w:sz="0" w:space="0" w:color="auto"/>
            <w:right w:val="none" w:sz="0" w:space="0" w:color="auto"/>
          </w:divBdr>
          <w:divsChild>
            <w:div w:id="536085219">
              <w:marLeft w:val="0"/>
              <w:marRight w:val="0"/>
              <w:marTop w:val="0"/>
              <w:marBottom w:val="0"/>
              <w:divBdr>
                <w:top w:val="none" w:sz="0" w:space="0" w:color="auto"/>
                <w:left w:val="none" w:sz="0" w:space="0" w:color="auto"/>
                <w:bottom w:val="none" w:sz="0" w:space="0" w:color="auto"/>
                <w:right w:val="none" w:sz="0" w:space="0" w:color="auto"/>
              </w:divBdr>
            </w:div>
            <w:div w:id="577712870">
              <w:marLeft w:val="0"/>
              <w:marRight w:val="0"/>
              <w:marTop w:val="0"/>
              <w:marBottom w:val="0"/>
              <w:divBdr>
                <w:top w:val="none" w:sz="0" w:space="0" w:color="auto"/>
                <w:left w:val="none" w:sz="0" w:space="0" w:color="auto"/>
                <w:bottom w:val="none" w:sz="0" w:space="0" w:color="auto"/>
                <w:right w:val="none" w:sz="0" w:space="0" w:color="auto"/>
              </w:divBdr>
            </w:div>
            <w:div w:id="1340542613">
              <w:marLeft w:val="0"/>
              <w:marRight w:val="0"/>
              <w:marTop w:val="0"/>
              <w:marBottom w:val="0"/>
              <w:divBdr>
                <w:top w:val="none" w:sz="0" w:space="0" w:color="auto"/>
                <w:left w:val="none" w:sz="0" w:space="0" w:color="auto"/>
                <w:bottom w:val="none" w:sz="0" w:space="0" w:color="auto"/>
                <w:right w:val="none" w:sz="0" w:space="0" w:color="auto"/>
              </w:divBdr>
            </w:div>
            <w:div w:id="1439790815">
              <w:marLeft w:val="0"/>
              <w:marRight w:val="0"/>
              <w:marTop w:val="0"/>
              <w:marBottom w:val="0"/>
              <w:divBdr>
                <w:top w:val="none" w:sz="0" w:space="0" w:color="auto"/>
                <w:left w:val="none" w:sz="0" w:space="0" w:color="auto"/>
                <w:bottom w:val="none" w:sz="0" w:space="0" w:color="auto"/>
                <w:right w:val="none" w:sz="0" w:space="0" w:color="auto"/>
              </w:divBdr>
            </w:div>
            <w:div w:id="1495412121">
              <w:marLeft w:val="0"/>
              <w:marRight w:val="0"/>
              <w:marTop w:val="0"/>
              <w:marBottom w:val="0"/>
              <w:divBdr>
                <w:top w:val="none" w:sz="0" w:space="0" w:color="auto"/>
                <w:left w:val="none" w:sz="0" w:space="0" w:color="auto"/>
                <w:bottom w:val="none" w:sz="0" w:space="0" w:color="auto"/>
                <w:right w:val="none" w:sz="0" w:space="0" w:color="auto"/>
              </w:divBdr>
            </w:div>
            <w:div w:id="1671635180">
              <w:marLeft w:val="0"/>
              <w:marRight w:val="0"/>
              <w:marTop w:val="0"/>
              <w:marBottom w:val="0"/>
              <w:divBdr>
                <w:top w:val="none" w:sz="0" w:space="0" w:color="auto"/>
                <w:left w:val="none" w:sz="0" w:space="0" w:color="auto"/>
                <w:bottom w:val="none" w:sz="0" w:space="0" w:color="auto"/>
                <w:right w:val="none" w:sz="0" w:space="0" w:color="auto"/>
              </w:divBdr>
            </w:div>
            <w:div w:id="1780297354">
              <w:marLeft w:val="0"/>
              <w:marRight w:val="0"/>
              <w:marTop w:val="0"/>
              <w:marBottom w:val="0"/>
              <w:divBdr>
                <w:top w:val="none" w:sz="0" w:space="0" w:color="auto"/>
                <w:left w:val="none" w:sz="0" w:space="0" w:color="auto"/>
                <w:bottom w:val="none" w:sz="0" w:space="0" w:color="auto"/>
                <w:right w:val="none" w:sz="0" w:space="0" w:color="auto"/>
              </w:divBdr>
            </w:div>
          </w:divsChild>
        </w:div>
        <w:div w:id="977950742">
          <w:marLeft w:val="0"/>
          <w:marRight w:val="0"/>
          <w:marTop w:val="0"/>
          <w:marBottom w:val="0"/>
          <w:divBdr>
            <w:top w:val="none" w:sz="0" w:space="0" w:color="auto"/>
            <w:left w:val="none" w:sz="0" w:space="0" w:color="auto"/>
            <w:bottom w:val="none" w:sz="0" w:space="0" w:color="auto"/>
            <w:right w:val="none" w:sz="0" w:space="0" w:color="auto"/>
          </w:divBdr>
          <w:divsChild>
            <w:div w:id="1952472646">
              <w:marLeft w:val="0"/>
              <w:marRight w:val="0"/>
              <w:marTop w:val="0"/>
              <w:marBottom w:val="0"/>
              <w:divBdr>
                <w:top w:val="none" w:sz="0" w:space="0" w:color="auto"/>
                <w:left w:val="none" w:sz="0" w:space="0" w:color="auto"/>
                <w:bottom w:val="none" w:sz="0" w:space="0" w:color="auto"/>
                <w:right w:val="none" w:sz="0" w:space="0" w:color="auto"/>
              </w:divBdr>
            </w:div>
          </w:divsChild>
        </w:div>
        <w:div w:id="1006636500">
          <w:marLeft w:val="0"/>
          <w:marRight w:val="0"/>
          <w:marTop w:val="0"/>
          <w:marBottom w:val="0"/>
          <w:divBdr>
            <w:top w:val="none" w:sz="0" w:space="0" w:color="auto"/>
            <w:left w:val="none" w:sz="0" w:space="0" w:color="auto"/>
            <w:bottom w:val="none" w:sz="0" w:space="0" w:color="auto"/>
            <w:right w:val="none" w:sz="0" w:space="0" w:color="auto"/>
          </w:divBdr>
          <w:divsChild>
            <w:div w:id="1663508123">
              <w:marLeft w:val="0"/>
              <w:marRight w:val="0"/>
              <w:marTop w:val="0"/>
              <w:marBottom w:val="0"/>
              <w:divBdr>
                <w:top w:val="none" w:sz="0" w:space="0" w:color="auto"/>
                <w:left w:val="none" w:sz="0" w:space="0" w:color="auto"/>
                <w:bottom w:val="none" w:sz="0" w:space="0" w:color="auto"/>
                <w:right w:val="none" w:sz="0" w:space="0" w:color="auto"/>
              </w:divBdr>
            </w:div>
          </w:divsChild>
        </w:div>
        <w:div w:id="1167672302">
          <w:marLeft w:val="0"/>
          <w:marRight w:val="0"/>
          <w:marTop w:val="0"/>
          <w:marBottom w:val="0"/>
          <w:divBdr>
            <w:top w:val="none" w:sz="0" w:space="0" w:color="auto"/>
            <w:left w:val="none" w:sz="0" w:space="0" w:color="auto"/>
            <w:bottom w:val="none" w:sz="0" w:space="0" w:color="auto"/>
            <w:right w:val="none" w:sz="0" w:space="0" w:color="auto"/>
          </w:divBdr>
          <w:divsChild>
            <w:div w:id="400758970">
              <w:marLeft w:val="0"/>
              <w:marRight w:val="0"/>
              <w:marTop w:val="0"/>
              <w:marBottom w:val="0"/>
              <w:divBdr>
                <w:top w:val="none" w:sz="0" w:space="0" w:color="auto"/>
                <w:left w:val="none" w:sz="0" w:space="0" w:color="auto"/>
                <w:bottom w:val="none" w:sz="0" w:space="0" w:color="auto"/>
                <w:right w:val="none" w:sz="0" w:space="0" w:color="auto"/>
              </w:divBdr>
            </w:div>
            <w:div w:id="716004470">
              <w:marLeft w:val="0"/>
              <w:marRight w:val="0"/>
              <w:marTop w:val="0"/>
              <w:marBottom w:val="0"/>
              <w:divBdr>
                <w:top w:val="none" w:sz="0" w:space="0" w:color="auto"/>
                <w:left w:val="none" w:sz="0" w:space="0" w:color="auto"/>
                <w:bottom w:val="none" w:sz="0" w:space="0" w:color="auto"/>
                <w:right w:val="none" w:sz="0" w:space="0" w:color="auto"/>
              </w:divBdr>
            </w:div>
            <w:div w:id="1361397945">
              <w:marLeft w:val="0"/>
              <w:marRight w:val="0"/>
              <w:marTop w:val="0"/>
              <w:marBottom w:val="0"/>
              <w:divBdr>
                <w:top w:val="none" w:sz="0" w:space="0" w:color="auto"/>
                <w:left w:val="none" w:sz="0" w:space="0" w:color="auto"/>
                <w:bottom w:val="none" w:sz="0" w:space="0" w:color="auto"/>
                <w:right w:val="none" w:sz="0" w:space="0" w:color="auto"/>
              </w:divBdr>
            </w:div>
          </w:divsChild>
        </w:div>
        <w:div w:id="1324239259">
          <w:marLeft w:val="0"/>
          <w:marRight w:val="0"/>
          <w:marTop w:val="0"/>
          <w:marBottom w:val="0"/>
          <w:divBdr>
            <w:top w:val="none" w:sz="0" w:space="0" w:color="auto"/>
            <w:left w:val="none" w:sz="0" w:space="0" w:color="auto"/>
            <w:bottom w:val="none" w:sz="0" w:space="0" w:color="auto"/>
            <w:right w:val="none" w:sz="0" w:space="0" w:color="auto"/>
          </w:divBdr>
          <w:divsChild>
            <w:div w:id="673798099">
              <w:marLeft w:val="0"/>
              <w:marRight w:val="0"/>
              <w:marTop w:val="0"/>
              <w:marBottom w:val="0"/>
              <w:divBdr>
                <w:top w:val="none" w:sz="0" w:space="0" w:color="auto"/>
                <w:left w:val="none" w:sz="0" w:space="0" w:color="auto"/>
                <w:bottom w:val="none" w:sz="0" w:space="0" w:color="auto"/>
                <w:right w:val="none" w:sz="0" w:space="0" w:color="auto"/>
              </w:divBdr>
            </w:div>
          </w:divsChild>
        </w:div>
        <w:div w:id="1513106961">
          <w:marLeft w:val="0"/>
          <w:marRight w:val="0"/>
          <w:marTop w:val="0"/>
          <w:marBottom w:val="0"/>
          <w:divBdr>
            <w:top w:val="none" w:sz="0" w:space="0" w:color="auto"/>
            <w:left w:val="none" w:sz="0" w:space="0" w:color="auto"/>
            <w:bottom w:val="none" w:sz="0" w:space="0" w:color="auto"/>
            <w:right w:val="none" w:sz="0" w:space="0" w:color="auto"/>
          </w:divBdr>
          <w:divsChild>
            <w:div w:id="256716482">
              <w:marLeft w:val="0"/>
              <w:marRight w:val="0"/>
              <w:marTop w:val="0"/>
              <w:marBottom w:val="0"/>
              <w:divBdr>
                <w:top w:val="none" w:sz="0" w:space="0" w:color="auto"/>
                <w:left w:val="none" w:sz="0" w:space="0" w:color="auto"/>
                <w:bottom w:val="none" w:sz="0" w:space="0" w:color="auto"/>
                <w:right w:val="none" w:sz="0" w:space="0" w:color="auto"/>
              </w:divBdr>
            </w:div>
            <w:div w:id="890574847">
              <w:marLeft w:val="0"/>
              <w:marRight w:val="0"/>
              <w:marTop w:val="0"/>
              <w:marBottom w:val="0"/>
              <w:divBdr>
                <w:top w:val="none" w:sz="0" w:space="0" w:color="auto"/>
                <w:left w:val="none" w:sz="0" w:space="0" w:color="auto"/>
                <w:bottom w:val="none" w:sz="0" w:space="0" w:color="auto"/>
                <w:right w:val="none" w:sz="0" w:space="0" w:color="auto"/>
              </w:divBdr>
            </w:div>
            <w:div w:id="1291134262">
              <w:marLeft w:val="0"/>
              <w:marRight w:val="0"/>
              <w:marTop w:val="0"/>
              <w:marBottom w:val="0"/>
              <w:divBdr>
                <w:top w:val="none" w:sz="0" w:space="0" w:color="auto"/>
                <w:left w:val="none" w:sz="0" w:space="0" w:color="auto"/>
                <w:bottom w:val="none" w:sz="0" w:space="0" w:color="auto"/>
                <w:right w:val="none" w:sz="0" w:space="0" w:color="auto"/>
              </w:divBdr>
            </w:div>
            <w:div w:id="1400059820">
              <w:marLeft w:val="0"/>
              <w:marRight w:val="0"/>
              <w:marTop w:val="0"/>
              <w:marBottom w:val="0"/>
              <w:divBdr>
                <w:top w:val="none" w:sz="0" w:space="0" w:color="auto"/>
                <w:left w:val="none" w:sz="0" w:space="0" w:color="auto"/>
                <w:bottom w:val="none" w:sz="0" w:space="0" w:color="auto"/>
                <w:right w:val="none" w:sz="0" w:space="0" w:color="auto"/>
              </w:divBdr>
            </w:div>
            <w:div w:id="1534348640">
              <w:marLeft w:val="0"/>
              <w:marRight w:val="0"/>
              <w:marTop w:val="0"/>
              <w:marBottom w:val="0"/>
              <w:divBdr>
                <w:top w:val="none" w:sz="0" w:space="0" w:color="auto"/>
                <w:left w:val="none" w:sz="0" w:space="0" w:color="auto"/>
                <w:bottom w:val="none" w:sz="0" w:space="0" w:color="auto"/>
                <w:right w:val="none" w:sz="0" w:space="0" w:color="auto"/>
              </w:divBdr>
            </w:div>
          </w:divsChild>
        </w:div>
        <w:div w:id="1643343799">
          <w:marLeft w:val="0"/>
          <w:marRight w:val="0"/>
          <w:marTop w:val="0"/>
          <w:marBottom w:val="0"/>
          <w:divBdr>
            <w:top w:val="none" w:sz="0" w:space="0" w:color="auto"/>
            <w:left w:val="none" w:sz="0" w:space="0" w:color="auto"/>
            <w:bottom w:val="none" w:sz="0" w:space="0" w:color="auto"/>
            <w:right w:val="none" w:sz="0" w:space="0" w:color="auto"/>
          </w:divBdr>
          <w:divsChild>
            <w:div w:id="627249643">
              <w:marLeft w:val="0"/>
              <w:marRight w:val="0"/>
              <w:marTop w:val="0"/>
              <w:marBottom w:val="0"/>
              <w:divBdr>
                <w:top w:val="none" w:sz="0" w:space="0" w:color="auto"/>
                <w:left w:val="none" w:sz="0" w:space="0" w:color="auto"/>
                <w:bottom w:val="none" w:sz="0" w:space="0" w:color="auto"/>
                <w:right w:val="none" w:sz="0" w:space="0" w:color="auto"/>
              </w:divBdr>
            </w:div>
          </w:divsChild>
        </w:div>
        <w:div w:id="1819497873">
          <w:marLeft w:val="0"/>
          <w:marRight w:val="0"/>
          <w:marTop w:val="0"/>
          <w:marBottom w:val="0"/>
          <w:divBdr>
            <w:top w:val="none" w:sz="0" w:space="0" w:color="auto"/>
            <w:left w:val="none" w:sz="0" w:space="0" w:color="auto"/>
            <w:bottom w:val="none" w:sz="0" w:space="0" w:color="auto"/>
            <w:right w:val="none" w:sz="0" w:space="0" w:color="auto"/>
          </w:divBdr>
          <w:divsChild>
            <w:div w:id="1257442287">
              <w:marLeft w:val="0"/>
              <w:marRight w:val="0"/>
              <w:marTop w:val="0"/>
              <w:marBottom w:val="0"/>
              <w:divBdr>
                <w:top w:val="none" w:sz="0" w:space="0" w:color="auto"/>
                <w:left w:val="none" w:sz="0" w:space="0" w:color="auto"/>
                <w:bottom w:val="none" w:sz="0" w:space="0" w:color="auto"/>
                <w:right w:val="none" w:sz="0" w:space="0" w:color="auto"/>
              </w:divBdr>
            </w:div>
          </w:divsChild>
        </w:div>
        <w:div w:id="1937057926">
          <w:marLeft w:val="0"/>
          <w:marRight w:val="0"/>
          <w:marTop w:val="0"/>
          <w:marBottom w:val="0"/>
          <w:divBdr>
            <w:top w:val="none" w:sz="0" w:space="0" w:color="auto"/>
            <w:left w:val="none" w:sz="0" w:space="0" w:color="auto"/>
            <w:bottom w:val="none" w:sz="0" w:space="0" w:color="auto"/>
            <w:right w:val="none" w:sz="0" w:space="0" w:color="auto"/>
          </w:divBdr>
          <w:divsChild>
            <w:div w:id="87315458">
              <w:marLeft w:val="0"/>
              <w:marRight w:val="0"/>
              <w:marTop w:val="0"/>
              <w:marBottom w:val="0"/>
              <w:divBdr>
                <w:top w:val="none" w:sz="0" w:space="0" w:color="auto"/>
                <w:left w:val="none" w:sz="0" w:space="0" w:color="auto"/>
                <w:bottom w:val="none" w:sz="0" w:space="0" w:color="auto"/>
                <w:right w:val="none" w:sz="0" w:space="0" w:color="auto"/>
              </w:divBdr>
            </w:div>
            <w:div w:id="419255498">
              <w:marLeft w:val="0"/>
              <w:marRight w:val="0"/>
              <w:marTop w:val="0"/>
              <w:marBottom w:val="0"/>
              <w:divBdr>
                <w:top w:val="none" w:sz="0" w:space="0" w:color="auto"/>
                <w:left w:val="none" w:sz="0" w:space="0" w:color="auto"/>
                <w:bottom w:val="none" w:sz="0" w:space="0" w:color="auto"/>
                <w:right w:val="none" w:sz="0" w:space="0" w:color="auto"/>
              </w:divBdr>
            </w:div>
            <w:div w:id="780690033">
              <w:marLeft w:val="0"/>
              <w:marRight w:val="0"/>
              <w:marTop w:val="0"/>
              <w:marBottom w:val="0"/>
              <w:divBdr>
                <w:top w:val="none" w:sz="0" w:space="0" w:color="auto"/>
                <w:left w:val="none" w:sz="0" w:space="0" w:color="auto"/>
                <w:bottom w:val="none" w:sz="0" w:space="0" w:color="auto"/>
                <w:right w:val="none" w:sz="0" w:space="0" w:color="auto"/>
              </w:divBdr>
            </w:div>
            <w:div w:id="1168015278">
              <w:marLeft w:val="0"/>
              <w:marRight w:val="0"/>
              <w:marTop w:val="0"/>
              <w:marBottom w:val="0"/>
              <w:divBdr>
                <w:top w:val="none" w:sz="0" w:space="0" w:color="auto"/>
                <w:left w:val="none" w:sz="0" w:space="0" w:color="auto"/>
                <w:bottom w:val="none" w:sz="0" w:space="0" w:color="auto"/>
                <w:right w:val="none" w:sz="0" w:space="0" w:color="auto"/>
              </w:divBdr>
            </w:div>
            <w:div w:id="1520773280">
              <w:marLeft w:val="0"/>
              <w:marRight w:val="0"/>
              <w:marTop w:val="0"/>
              <w:marBottom w:val="0"/>
              <w:divBdr>
                <w:top w:val="none" w:sz="0" w:space="0" w:color="auto"/>
                <w:left w:val="none" w:sz="0" w:space="0" w:color="auto"/>
                <w:bottom w:val="none" w:sz="0" w:space="0" w:color="auto"/>
                <w:right w:val="none" w:sz="0" w:space="0" w:color="auto"/>
              </w:divBdr>
            </w:div>
            <w:div w:id="1786539216">
              <w:marLeft w:val="0"/>
              <w:marRight w:val="0"/>
              <w:marTop w:val="0"/>
              <w:marBottom w:val="0"/>
              <w:divBdr>
                <w:top w:val="none" w:sz="0" w:space="0" w:color="auto"/>
                <w:left w:val="none" w:sz="0" w:space="0" w:color="auto"/>
                <w:bottom w:val="none" w:sz="0" w:space="0" w:color="auto"/>
                <w:right w:val="none" w:sz="0" w:space="0" w:color="auto"/>
              </w:divBdr>
            </w:div>
            <w:div w:id="2010212956">
              <w:marLeft w:val="0"/>
              <w:marRight w:val="0"/>
              <w:marTop w:val="0"/>
              <w:marBottom w:val="0"/>
              <w:divBdr>
                <w:top w:val="none" w:sz="0" w:space="0" w:color="auto"/>
                <w:left w:val="none" w:sz="0" w:space="0" w:color="auto"/>
                <w:bottom w:val="none" w:sz="0" w:space="0" w:color="auto"/>
                <w:right w:val="none" w:sz="0" w:space="0" w:color="auto"/>
              </w:divBdr>
            </w:div>
          </w:divsChild>
        </w:div>
        <w:div w:id="2128886701">
          <w:marLeft w:val="0"/>
          <w:marRight w:val="0"/>
          <w:marTop w:val="0"/>
          <w:marBottom w:val="0"/>
          <w:divBdr>
            <w:top w:val="none" w:sz="0" w:space="0" w:color="auto"/>
            <w:left w:val="none" w:sz="0" w:space="0" w:color="auto"/>
            <w:bottom w:val="none" w:sz="0" w:space="0" w:color="auto"/>
            <w:right w:val="none" w:sz="0" w:space="0" w:color="auto"/>
          </w:divBdr>
          <w:divsChild>
            <w:div w:id="257830013">
              <w:marLeft w:val="0"/>
              <w:marRight w:val="0"/>
              <w:marTop w:val="0"/>
              <w:marBottom w:val="0"/>
              <w:divBdr>
                <w:top w:val="none" w:sz="0" w:space="0" w:color="auto"/>
                <w:left w:val="none" w:sz="0" w:space="0" w:color="auto"/>
                <w:bottom w:val="none" w:sz="0" w:space="0" w:color="auto"/>
                <w:right w:val="none" w:sz="0" w:space="0" w:color="auto"/>
              </w:divBdr>
            </w:div>
            <w:div w:id="301082142">
              <w:marLeft w:val="0"/>
              <w:marRight w:val="0"/>
              <w:marTop w:val="0"/>
              <w:marBottom w:val="0"/>
              <w:divBdr>
                <w:top w:val="none" w:sz="0" w:space="0" w:color="auto"/>
                <w:left w:val="none" w:sz="0" w:space="0" w:color="auto"/>
                <w:bottom w:val="none" w:sz="0" w:space="0" w:color="auto"/>
                <w:right w:val="none" w:sz="0" w:space="0" w:color="auto"/>
              </w:divBdr>
            </w:div>
            <w:div w:id="348145138">
              <w:marLeft w:val="0"/>
              <w:marRight w:val="0"/>
              <w:marTop w:val="0"/>
              <w:marBottom w:val="0"/>
              <w:divBdr>
                <w:top w:val="none" w:sz="0" w:space="0" w:color="auto"/>
                <w:left w:val="none" w:sz="0" w:space="0" w:color="auto"/>
                <w:bottom w:val="none" w:sz="0" w:space="0" w:color="auto"/>
                <w:right w:val="none" w:sz="0" w:space="0" w:color="auto"/>
              </w:divBdr>
            </w:div>
            <w:div w:id="904025578">
              <w:marLeft w:val="0"/>
              <w:marRight w:val="0"/>
              <w:marTop w:val="0"/>
              <w:marBottom w:val="0"/>
              <w:divBdr>
                <w:top w:val="none" w:sz="0" w:space="0" w:color="auto"/>
                <w:left w:val="none" w:sz="0" w:space="0" w:color="auto"/>
                <w:bottom w:val="none" w:sz="0" w:space="0" w:color="auto"/>
                <w:right w:val="none" w:sz="0" w:space="0" w:color="auto"/>
              </w:divBdr>
            </w:div>
            <w:div w:id="1629118794">
              <w:marLeft w:val="0"/>
              <w:marRight w:val="0"/>
              <w:marTop w:val="0"/>
              <w:marBottom w:val="0"/>
              <w:divBdr>
                <w:top w:val="none" w:sz="0" w:space="0" w:color="auto"/>
                <w:left w:val="none" w:sz="0" w:space="0" w:color="auto"/>
                <w:bottom w:val="none" w:sz="0" w:space="0" w:color="auto"/>
                <w:right w:val="none" w:sz="0" w:space="0" w:color="auto"/>
              </w:divBdr>
            </w:div>
            <w:div w:id="1710840214">
              <w:marLeft w:val="0"/>
              <w:marRight w:val="0"/>
              <w:marTop w:val="0"/>
              <w:marBottom w:val="0"/>
              <w:divBdr>
                <w:top w:val="none" w:sz="0" w:space="0" w:color="auto"/>
                <w:left w:val="none" w:sz="0" w:space="0" w:color="auto"/>
                <w:bottom w:val="none" w:sz="0" w:space="0" w:color="auto"/>
                <w:right w:val="none" w:sz="0" w:space="0" w:color="auto"/>
              </w:divBdr>
            </w:div>
            <w:div w:id="2095859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26464097">
      <w:bodyDiv w:val="1"/>
      <w:marLeft w:val="0"/>
      <w:marRight w:val="0"/>
      <w:marTop w:val="0"/>
      <w:marBottom w:val="0"/>
      <w:divBdr>
        <w:top w:val="none" w:sz="0" w:space="0" w:color="auto"/>
        <w:left w:val="none" w:sz="0" w:space="0" w:color="auto"/>
        <w:bottom w:val="none" w:sz="0" w:space="0" w:color="auto"/>
        <w:right w:val="none" w:sz="0" w:space="0" w:color="auto"/>
      </w:divBdr>
    </w:div>
    <w:div w:id="214580430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47.png"/><Relationship Id="rId21" Type="http://schemas.openxmlformats.org/officeDocument/2006/relationships/hyperlink" Target="https://ninco.com.au/" TargetMode="External"/><Relationship Id="rId63" Type="http://schemas.openxmlformats.org/officeDocument/2006/relationships/image" Target="media/image21.png"/><Relationship Id="rId159" Type="http://schemas.openxmlformats.org/officeDocument/2006/relationships/image" Target="media/image59.png"/><Relationship Id="rId170" Type="http://schemas.openxmlformats.org/officeDocument/2006/relationships/hyperlink" Target="https://www.medicaldirector.com/help/" TargetMode="External"/><Relationship Id="rId226" Type="http://schemas.openxmlformats.org/officeDocument/2006/relationships/footer" Target="footer7.xml"/><Relationship Id="rId107" Type="http://schemas.openxmlformats.org/officeDocument/2006/relationships/header" Target="header5.xml"/><Relationship Id="rId268" Type="http://schemas.microsoft.com/office/2019/05/relationships/documenttasks" Target="documenttasks/documenttasks1.xml"/><Relationship Id="rId11" Type="http://schemas.openxmlformats.org/officeDocument/2006/relationships/image" Target="media/image1.png"/><Relationship Id="rId32" Type="http://schemas.openxmlformats.org/officeDocument/2006/relationships/hyperlink" Target="mailto:rterone@hnc.org.au" TargetMode="External"/><Relationship Id="rId53" Type="http://schemas.openxmlformats.org/officeDocument/2006/relationships/hyperlink" Target="https://www.servicesaustralia.gov.au/register-for-mymedicare" TargetMode="External"/><Relationship Id="rId74" Type="http://schemas.microsoft.com/office/2007/relationships/hdphoto" Target="media/hdphoto4.wdp"/><Relationship Id="rId128" Type="http://schemas.openxmlformats.org/officeDocument/2006/relationships/hyperlink" Target="https://www.health.gov.au/resources/collections/resources-for-mymedicare-general-practices-and-healthcare-providers?language=en" TargetMode="External"/><Relationship Id="rId149" Type="http://schemas.openxmlformats.org/officeDocument/2006/relationships/hyperlink" Target="https://www.health.gov.au/resources/publications/mymedicare-practice-registration-frequently-asked-questions?language=en" TargetMode="External"/><Relationship Id="rId5" Type="http://schemas.openxmlformats.org/officeDocument/2006/relationships/numbering" Target="numbering.xml"/><Relationship Id="rId95" Type="http://schemas.openxmlformats.org/officeDocument/2006/relationships/image" Target="media/image35.png"/><Relationship Id="rId160" Type="http://schemas.microsoft.com/office/2007/relationships/hdphoto" Target="media/hdphoto6.wdp"/><Relationship Id="rId181" Type="http://schemas.openxmlformats.org/officeDocument/2006/relationships/hyperlink" Target="https://hpe.servicesaustralia.gov.au/orgreg_orgreg.html" TargetMode="External"/><Relationship Id="rId216" Type="http://schemas.openxmlformats.org/officeDocument/2006/relationships/hyperlink" Target="https://www.ihi.org/resources/how-improve-model-improvement" TargetMode="External"/><Relationship Id="rId237" Type="http://schemas.openxmlformats.org/officeDocument/2006/relationships/hyperlink" Target="https://help.pencs.com.au/display/CG/Physical%2BActivity" TargetMode="External"/><Relationship Id="rId258" Type="http://schemas.openxmlformats.org/officeDocument/2006/relationships/hyperlink" Target="http://www.ninco.com.au/" TargetMode="External"/><Relationship Id="rId22" Type="http://schemas.openxmlformats.org/officeDocument/2006/relationships/hyperlink" Target="https://www.mbsonline.gov.au" TargetMode="External"/><Relationship Id="rId43" Type="http://schemas.microsoft.com/office/2007/relationships/hdphoto" Target="media/hdphoto1.wdp"/><Relationship Id="rId64" Type="http://schemas.openxmlformats.org/officeDocument/2006/relationships/image" Target="media/image22.png"/><Relationship Id="rId118" Type="http://schemas.openxmlformats.org/officeDocument/2006/relationships/hyperlink" Target="https://my.gov.au/" TargetMode="External"/><Relationship Id="rId139" Type="http://schemas.openxmlformats.org/officeDocument/2006/relationships/hyperlink" Target="https://www.servicesaustralia.gov.au/about-mymedicare-for-health-professionals?context=20" TargetMode="External"/><Relationship Id="rId85" Type="http://schemas.openxmlformats.org/officeDocument/2006/relationships/hyperlink" Target="https://www9.health.gov.au/mbs/fullDisplay.cfm?type=item&amp;qt=ItemID&amp;q=92030" TargetMode="External"/><Relationship Id="rId150" Type="http://schemas.openxmlformats.org/officeDocument/2006/relationships/hyperlink" Target="https://www.health.gov.au/resources/webinars/registering-patients-with-mymedicare-systems-overview-for-practices-and-providers?language=en" TargetMode="External"/><Relationship Id="rId171" Type="http://schemas.openxmlformats.org/officeDocument/2006/relationships/hyperlink" Target="https://mycpd.racgp.org.au/log" TargetMode="External"/><Relationship Id="rId192" Type="http://schemas.openxmlformats.org/officeDocument/2006/relationships/hyperlink" Target="https://www.health.gov.au/resources/publications/mymedicare-gp-toolkit?language=en" TargetMode="External"/><Relationship Id="rId206" Type="http://schemas.openxmlformats.org/officeDocument/2006/relationships/hyperlink" Target="https://hnc.org.au/primary-care-impact-topics/mymedicare-patient-engagement/" TargetMode="External"/><Relationship Id="rId227" Type="http://schemas.openxmlformats.org/officeDocument/2006/relationships/image" Target="media/image68.png"/><Relationship Id="rId248" Type="http://schemas.openxmlformats.org/officeDocument/2006/relationships/diagramQuickStyle" Target="diagrams/quickStyle2.xml"/><Relationship Id="rId12" Type="http://schemas.openxmlformats.org/officeDocument/2006/relationships/image" Target="media/image2.png"/><Relationship Id="rId33" Type="http://schemas.openxmlformats.org/officeDocument/2006/relationships/hyperlink" Target="mailto:lbugler@hnc.org.au" TargetMode="External"/><Relationship Id="rId108" Type="http://schemas.openxmlformats.org/officeDocument/2006/relationships/footer" Target="footer4.xml"/><Relationship Id="rId129" Type="http://schemas.openxmlformats.org/officeDocument/2006/relationships/hyperlink" Target="https://www.health.gov.au/resources/collections/resources-for-mymedicare-general-practices-and-healthcare-providers?language=en" TargetMode="External"/><Relationship Id="rId54" Type="http://schemas.openxmlformats.org/officeDocument/2006/relationships/hyperlink" Target="https://www.health.gov.au/resources/publications/mymedicare-registration-form?language=en" TargetMode="External"/><Relationship Id="rId75" Type="http://schemas.openxmlformats.org/officeDocument/2006/relationships/image" Target="media/image30.png"/><Relationship Id="rId96" Type="http://schemas.openxmlformats.org/officeDocument/2006/relationships/image" Target="media/image36.png"/><Relationship Id="rId140" Type="http://schemas.openxmlformats.org/officeDocument/2006/relationships/hyperlink" Target="https://www.health.gov.au/our-work/upcoming-changes-to-mbs-chronic-disease-management-arrangements" TargetMode="External"/><Relationship Id="rId161" Type="http://schemas.openxmlformats.org/officeDocument/2006/relationships/image" Target="media/image60.png"/><Relationship Id="rId182" Type="http://schemas.openxmlformats.org/officeDocument/2006/relationships/hyperlink" Target="https://hpe.servicesaustralia.gov.au/" TargetMode="External"/><Relationship Id="rId217" Type="http://schemas.openxmlformats.org/officeDocument/2006/relationships/image" Target="media/image67.png"/><Relationship Id="rId6" Type="http://schemas.openxmlformats.org/officeDocument/2006/relationships/styles" Target="styles.xml"/><Relationship Id="rId238" Type="http://schemas.openxmlformats.org/officeDocument/2006/relationships/hyperlink" Target="https://help.pencs.com.au/display/CR/Identifying+patients+eligible+for+a+Mental+Health+Treatment+Plan" TargetMode="External"/><Relationship Id="rId259" Type="http://schemas.openxmlformats.org/officeDocument/2006/relationships/hyperlink" Target="mailto:ninco@gcphn.com.au" TargetMode="External"/><Relationship Id="rId23" Type="http://schemas.openxmlformats.org/officeDocument/2006/relationships/hyperlink" Target="https://www.mbsonline.gov.au" TargetMode="External"/><Relationship Id="rId119" Type="http://schemas.openxmlformats.org/officeDocument/2006/relationships/image" Target="media/image48.png"/><Relationship Id="rId44" Type="http://schemas.openxmlformats.org/officeDocument/2006/relationships/image" Target="media/image14.png"/><Relationship Id="rId65" Type="http://schemas.microsoft.com/office/2007/relationships/hdphoto" Target="media/hdphoto2.wdp"/><Relationship Id="rId86" Type="http://schemas.openxmlformats.org/officeDocument/2006/relationships/hyperlink" Target="https://www9.health.gov.au/mbs/fullDisplay.cfm?type=item&amp;qt=ItemID&amp;q=92061" TargetMode="External"/><Relationship Id="rId130" Type="http://schemas.openxmlformats.org/officeDocument/2006/relationships/hyperlink" Target="https://my.gov.au/en/about/help/mygov-app" TargetMode="External"/><Relationship Id="rId151" Type="http://schemas.openxmlformats.org/officeDocument/2006/relationships/hyperlink" Target="https://www.health.gov.au/resources/publications/mymedicare-program-guidelines?language=en" TargetMode="External"/><Relationship Id="rId172" Type="http://schemas.openxmlformats.org/officeDocument/2006/relationships/hyperlink" Target="https://www.servicesaustralia.gov.au/how-to-record-encounter-using-air-site-through-hpos?context=23401" TargetMode="External"/><Relationship Id="rId193" Type="http://schemas.openxmlformats.org/officeDocument/2006/relationships/hyperlink" Target="https://www.health.gov.au/our-work/mymedicare/patients" TargetMode="External"/><Relationship Id="rId207" Type="http://schemas.openxmlformats.org/officeDocument/2006/relationships/hyperlink" Target="https://hnc.org.au/primary-care-impact-topics/planning-with-your-practice-team-awareness-and-practice-team-roles/" TargetMode="External"/><Relationship Id="rId228" Type="http://schemas.openxmlformats.org/officeDocument/2006/relationships/image" Target="media/image69.svg"/><Relationship Id="rId249" Type="http://schemas.openxmlformats.org/officeDocument/2006/relationships/diagramColors" Target="diagrams/colors2.xml"/><Relationship Id="rId13" Type="http://schemas.openxmlformats.org/officeDocument/2006/relationships/image" Target="media/image3.png"/><Relationship Id="rId109" Type="http://schemas.openxmlformats.org/officeDocument/2006/relationships/header" Target="header6.xml"/><Relationship Id="rId260" Type="http://schemas.openxmlformats.org/officeDocument/2006/relationships/hyperlink" Target="http://www.ninco.com.au/" TargetMode="External"/><Relationship Id="rId34" Type="http://schemas.openxmlformats.org/officeDocument/2006/relationships/hyperlink" Target="mailto:apope@hnc.org.au" TargetMode="External"/><Relationship Id="rId55" Type="http://schemas.openxmlformats.org/officeDocument/2006/relationships/image" Target="media/image19.jpg"/><Relationship Id="rId76" Type="http://schemas.openxmlformats.org/officeDocument/2006/relationships/image" Target="media/image31.png"/><Relationship Id="rId97" Type="http://schemas.microsoft.com/office/2007/relationships/hdphoto" Target="media/hdphoto5.wdp"/><Relationship Id="rId120" Type="http://schemas.openxmlformats.org/officeDocument/2006/relationships/image" Target="media/image49.svg"/><Relationship Id="rId141" Type="http://schemas.openxmlformats.org/officeDocument/2006/relationships/hyperlink" Target="https://www.health.gov.au/resources/collections/resources-for-mymedicare-general-practices-and-healthcare-providers?language=en" TargetMode="External"/><Relationship Id="rId7" Type="http://schemas.openxmlformats.org/officeDocument/2006/relationships/settings" Target="settings.xml"/><Relationship Id="rId162" Type="http://schemas.openxmlformats.org/officeDocument/2006/relationships/hyperlink" Target="https://www.racgp.org.au/running-a-practice/practice-standards/standards-5th-edition/standards-for-general-practices-5th-ed/general-practice-standards/gp-standard-2/criterion-gp2-2-follow-up-systems" TargetMode="External"/><Relationship Id="rId183" Type="http://schemas.openxmlformats.org/officeDocument/2006/relationships/hyperlink" Target="https://hpe.servicesaustralia.gov.au/" TargetMode="External"/><Relationship Id="rId218" Type="http://schemas.openxmlformats.org/officeDocument/2006/relationships/hyperlink" Target="https://www.ihi.org/resources/tools/run-chart-tool" TargetMode="External"/><Relationship Id="rId239" Type="http://schemas.openxmlformats.org/officeDocument/2006/relationships/hyperlink" Target="https://help.pencs.com.au/display/CG/Chronic+Disease" TargetMode="External"/><Relationship Id="rId250" Type="http://schemas.microsoft.com/office/2007/relationships/diagramDrawing" Target="diagrams/drawing2.xml"/><Relationship Id="rId24" Type="http://schemas.openxmlformats.org/officeDocument/2006/relationships/hyperlink" Target="mailto:kbabovic@hnc.org.au" TargetMode="External"/><Relationship Id="rId45" Type="http://schemas.openxmlformats.org/officeDocument/2006/relationships/image" Target="media/image15.png"/><Relationship Id="rId66" Type="http://schemas.openxmlformats.org/officeDocument/2006/relationships/image" Target="media/image23.png"/><Relationship Id="rId87" Type="http://schemas.openxmlformats.org/officeDocument/2006/relationships/image" Target="media/image32.png"/><Relationship Id="rId110" Type="http://schemas.openxmlformats.org/officeDocument/2006/relationships/footer" Target="footer5.xml"/><Relationship Id="rId131" Type="http://schemas.openxmlformats.org/officeDocument/2006/relationships/hyperlink" Target="https://www.health.gov.au/resources/publications/mymedicare-registration-form?language=en" TargetMode="External"/><Relationship Id="rId152" Type="http://schemas.openxmlformats.org/officeDocument/2006/relationships/hyperlink" Target="https://www.servicesaustralia.gov.au/about-mymedicare-for-health-professionals?context=20" TargetMode="External"/><Relationship Id="rId173" Type="http://schemas.openxmlformats.org/officeDocument/2006/relationships/hyperlink" Target="https://www1.racgp.org.au/getmedia/31e42c2d-7f6c-42c3-8b74-80ba76d88d9e/CPD-activity-types-guide.pdf.aspx" TargetMode="External"/><Relationship Id="rId194" Type="http://schemas.openxmlformats.org/officeDocument/2006/relationships/hyperlink" Target="https://www.health.gov.au/our-work/mymedicare/patients" TargetMode="External"/><Relationship Id="rId208" Type="http://schemas.openxmlformats.org/officeDocument/2006/relationships/hyperlink" Target="https://hnc.org.au/primary-care-impact-topics/engage-returning-chronic-disease-management-patients/" TargetMode="External"/><Relationship Id="rId229" Type="http://schemas.openxmlformats.org/officeDocument/2006/relationships/image" Target="media/image70.png"/><Relationship Id="rId240" Type="http://schemas.openxmlformats.org/officeDocument/2006/relationships/hyperlink" Target="https://help.pencs.com.au/display/CR/Cancer+Council+Victoria+-+Smoking+Cessation+Clinical+Audit" TargetMode="External"/><Relationship Id="rId261" Type="http://schemas.openxmlformats.org/officeDocument/2006/relationships/header" Target="header10.xml"/><Relationship Id="rId14" Type="http://schemas.openxmlformats.org/officeDocument/2006/relationships/image" Target="media/image4.png"/><Relationship Id="rId35" Type="http://schemas.openxmlformats.org/officeDocument/2006/relationships/hyperlink" Target="mailto:vbradford@hnc.org.au" TargetMode="External"/><Relationship Id="rId56" Type="http://schemas.openxmlformats.org/officeDocument/2006/relationships/image" Target="media/image20.jpg"/><Relationship Id="rId77" Type="http://schemas.openxmlformats.org/officeDocument/2006/relationships/hyperlink" Target="https://www.mbsonline.gov.au/" TargetMode="External"/><Relationship Id="rId100" Type="http://schemas.openxmlformats.org/officeDocument/2006/relationships/image" Target="media/image39.png"/><Relationship Id="rId8" Type="http://schemas.openxmlformats.org/officeDocument/2006/relationships/webSettings" Target="webSettings.xml"/><Relationship Id="rId98" Type="http://schemas.openxmlformats.org/officeDocument/2006/relationships/image" Target="media/image37.png"/><Relationship Id="rId121" Type="http://schemas.openxmlformats.org/officeDocument/2006/relationships/image" Target="media/image54.png"/><Relationship Id="rId142" Type="http://schemas.openxmlformats.org/officeDocument/2006/relationships/hyperlink" Target="https://www.health.gov.au/resources/collections/resources-for-mymedicare-general-practices-and-healthcare-providers?language=en" TargetMode="External"/><Relationship Id="rId163" Type="http://schemas.openxmlformats.org/officeDocument/2006/relationships/hyperlink" Target="https://kb.bpsoftware.net/bppremier/Orchid/Clinical/Reminders/AddRemindertoPatient.htm?Highlight=adding%20reminder" TargetMode="External"/><Relationship Id="rId184" Type="http://schemas.openxmlformats.org/officeDocument/2006/relationships/hyperlink" Target="https://www.servicesaustralia.gov.au/register-for-mymedicare?context=22751" TargetMode="External"/><Relationship Id="rId219" Type="http://schemas.openxmlformats.org/officeDocument/2006/relationships/hyperlink" Target="https://app.ihi.org/Events/Attachments/Event-2897/Document-6499/Improvement_Tool_Box.pdf" TargetMode="External"/><Relationship Id="rId230" Type="http://schemas.openxmlformats.org/officeDocument/2006/relationships/image" Target="media/image71.svg"/><Relationship Id="rId251" Type="http://schemas.openxmlformats.org/officeDocument/2006/relationships/image" Target="media/image72.png"/><Relationship Id="rId25" Type="http://schemas.openxmlformats.org/officeDocument/2006/relationships/hyperlink" Target="mailto:cbarry@hnc.org.au" TargetMode="External"/><Relationship Id="rId46" Type="http://schemas.openxmlformats.org/officeDocument/2006/relationships/image" Target="media/image16.svg"/><Relationship Id="rId67" Type="http://schemas.openxmlformats.org/officeDocument/2006/relationships/image" Target="media/image24.png"/><Relationship Id="rId88" Type="http://schemas.openxmlformats.org/officeDocument/2006/relationships/hyperlink" Target="https://www.mbsonline.gov.au/internet/mbsonline/publishing.nsf/Content/Factsheet-Upcoming%20changes%20to%20the%20MBS%20Chronic%20Disease%20Management%20Framework" TargetMode="External"/><Relationship Id="rId111" Type="http://schemas.openxmlformats.org/officeDocument/2006/relationships/image" Target="media/image44.png"/><Relationship Id="rId132" Type="http://schemas.openxmlformats.org/officeDocument/2006/relationships/hyperlink" Target="https://www.health.gov.au/resources/publications/mymedicare-gp-toolkit?language=en" TargetMode="External"/><Relationship Id="rId153" Type="http://schemas.openxmlformats.org/officeDocument/2006/relationships/image" Target="media/image55.png"/><Relationship Id="rId174" Type="http://schemas.openxmlformats.org/officeDocument/2006/relationships/image" Target="media/image62.png"/><Relationship Id="rId195" Type="http://schemas.openxmlformats.org/officeDocument/2006/relationships/hyperlink" Target="https://www.health.gov.au/our-work/mymedicare/patients" TargetMode="External"/><Relationship Id="rId209" Type="http://schemas.openxmlformats.org/officeDocument/2006/relationships/hyperlink" Target="https://www.racgp.org.au/clinical-resources/clinical-guidelines/key-racgp-guidelines/view-all-racgp-guidelines/preventive-activities-in-general-practice/about-the-red-book" TargetMode="External"/><Relationship Id="rId220" Type="http://schemas.openxmlformats.org/officeDocument/2006/relationships/hyperlink" Target="https://www.ihi.org/resources/tools/driver-diagram" TargetMode="External"/><Relationship Id="rId241" Type="http://schemas.openxmlformats.org/officeDocument/2006/relationships/diagramData" Target="diagrams/data1.xml"/><Relationship Id="rId15" Type="http://schemas.openxmlformats.org/officeDocument/2006/relationships/image" Target="media/image5.png"/><Relationship Id="rId36" Type="http://schemas.openxmlformats.org/officeDocument/2006/relationships/image" Target="media/image8.png"/><Relationship Id="rId57" Type="http://schemas.openxmlformats.org/officeDocument/2006/relationships/hyperlink" Target="https://www.health.gov.au/our-work/mymedicare/patients" TargetMode="External"/><Relationship Id="rId262" Type="http://schemas.openxmlformats.org/officeDocument/2006/relationships/header" Target="header11.xml"/><Relationship Id="rId78" Type="http://schemas.openxmlformats.org/officeDocument/2006/relationships/hyperlink" Target="https://www.health.gov.au/resources/collections/mbs-review-final-taskforce-reports-findings-and-recommendations?language=und" TargetMode="External"/><Relationship Id="rId99" Type="http://schemas.openxmlformats.org/officeDocument/2006/relationships/image" Target="media/image38.png"/><Relationship Id="rId101" Type="http://schemas.openxmlformats.org/officeDocument/2006/relationships/image" Target="media/image40.png"/><Relationship Id="rId122" Type="http://schemas.openxmlformats.org/officeDocument/2006/relationships/hyperlink" Target="https://www.mbsonline.gov.au/" TargetMode="External"/><Relationship Id="rId143" Type="http://schemas.openxmlformats.org/officeDocument/2006/relationships/hyperlink" Target="https://my.gov.au/en/about/help/mygov-app" TargetMode="External"/><Relationship Id="rId164" Type="http://schemas.openxmlformats.org/officeDocument/2006/relationships/hyperlink" Target="https://kb.bpsoftware.net/bppremier/Orchid/BpComms/SendHealthAwareness.htm?Highlight=send%20health%20awareness" TargetMode="External"/><Relationship Id="rId185" Type="http://schemas.openxmlformats.org/officeDocument/2006/relationships/hyperlink" Target="https://hpe.servicesaustralia.gov.au/orgreg_orgreg.html" TargetMode="External"/><Relationship Id="rId9" Type="http://schemas.openxmlformats.org/officeDocument/2006/relationships/footnotes" Target="footnotes.xml"/><Relationship Id="rId210" Type="http://schemas.openxmlformats.org/officeDocument/2006/relationships/hyperlink" Target="https://www.racgp.org.au/getattachment/52e81aef-5dec-4cf3-a903-fd202246c65f/Guidelines-for-preventive-activities-in-general-practice.aspx" TargetMode="External"/><Relationship Id="rId26" Type="http://schemas.openxmlformats.org/officeDocument/2006/relationships/hyperlink" Target="mailto:rterone@hnc.org.au" TargetMode="External"/><Relationship Id="rId231" Type="http://schemas.openxmlformats.org/officeDocument/2006/relationships/hyperlink" Target="https://kb.bpsoftware.net/bppremier/Orchid/Management/AppointmentBook/AppointmentCancellationList.htm" TargetMode="External"/><Relationship Id="rId252" Type="http://schemas.openxmlformats.org/officeDocument/2006/relationships/image" Target="media/image73.png"/><Relationship Id="rId47" Type="http://schemas.openxmlformats.org/officeDocument/2006/relationships/image" Target="media/image17.png"/><Relationship Id="rId68" Type="http://schemas.openxmlformats.org/officeDocument/2006/relationships/image" Target="media/image25.svg"/><Relationship Id="rId89" Type="http://schemas.openxmlformats.org/officeDocument/2006/relationships/header" Target="header1.xml"/><Relationship Id="rId112" Type="http://schemas.openxmlformats.org/officeDocument/2006/relationships/image" Target="media/image45.png"/><Relationship Id="rId133" Type="http://schemas.openxmlformats.org/officeDocument/2006/relationships/hyperlink" Target="https://www.bing.com/videos/riverview/relatedvideo?&amp;q=Mymedicare+eligibility&amp;qpvt=Mymedicare+eligibility&amp;mid=382C1030412A4D4645B3382C1030412A4D4645B3&amp;mmscn=mtsc&amp;aps=3&amp;FORM=VRDGAR" TargetMode="External"/><Relationship Id="rId154" Type="http://schemas.openxmlformats.org/officeDocument/2006/relationships/image" Target="media/image56.svg"/><Relationship Id="rId175" Type="http://schemas.microsoft.com/office/2007/relationships/hdphoto" Target="media/hdphoto7.wdp"/><Relationship Id="rId196" Type="http://schemas.openxmlformats.org/officeDocument/2006/relationships/hyperlink" Target="https://www.health.gov.au/our-work/mymedicare/patients" TargetMode="External"/><Relationship Id="rId200" Type="http://schemas.openxmlformats.org/officeDocument/2006/relationships/hyperlink" Target="https://www.health.gov.au/our-work/mymedicare/resources" TargetMode="External"/><Relationship Id="rId16" Type="http://schemas.openxmlformats.org/officeDocument/2006/relationships/image" Target="media/image6.png"/><Relationship Id="rId221" Type="http://schemas.openxmlformats.org/officeDocument/2006/relationships/hyperlink" Target="https://www.ihi.org/resources/tools/flowchart" TargetMode="External"/><Relationship Id="rId242" Type="http://schemas.openxmlformats.org/officeDocument/2006/relationships/diagramLayout" Target="diagrams/layout1.xml"/><Relationship Id="rId263" Type="http://schemas.openxmlformats.org/officeDocument/2006/relationships/header" Target="header12.xml"/><Relationship Id="rId37" Type="http://schemas.openxmlformats.org/officeDocument/2006/relationships/image" Target="media/image9.png"/><Relationship Id="rId58" Type="http://schemas.openxmlformats.org/officeDocument/2006/relationships/hyperlink" Target="https://www.health.gov.au/our-work/mymedicare/patients" TargetMode="External"/><Relationship Id="rId79" Type="http://schemas.openxmlformats.org/officeDocument/2006/relationships/hyperlink" Target="https://www9.health.gov.au/mbs/fullDisplay.cfm?type=item&amp;qt=ItemID&amp;q=965" TargetMode="External"/><Relationship Id="rId102" Type="http://schemas.openxmlformats.org/officeDocument/2006/relationships/image" Target="media/image41.png"/><Relationship Id="rId123" Type="http://schemas.openxmlformats.org/officeDocument/2006/relationships/image" Target="media/image51.png"/><Relationship Id="rId144" Type="http://schemas.openxmlformats.org/officeDocument/2006/relationships/hyperlink" Target="https://www.health.gov.au/resources/publications/mymedicare-registration-form?language=en" TargetMode="External"/><Relationship Id="rId90" Type="http://schemas.openxmlformats.org/officeDocument/2006/relationships/header" Target="header2.xml"/><Relationship Id="rId165" Type="http://schemas.openxmlformats.org/officeDocument/2006/relationships/hyperlink" Target="https://kb.bpsoftware.net/bppremier/Orchid/BpComms/SendClinicalReminders.htm?Highlight=Send%20clinical%20reminders" TargetMode="External"/><Relationship Id="rId186" Type="http://schemas.openxmlformats.org/officeDocument/2006/relationships/hyperlink" Target="https://hpe.servicesaustralia.gov.au/" TargetMode="External"/><Relationship Id="rId211" Type="http://schemas.openxmlformats.org/officeDocument/2006/relationships/hyperlink" Target="https://www.racgp.org.au/clinical-resources/clinical-guidelines/guidelines-by-topic/view-all-guidelines-by-topic/chronic-disease" TargetMode="External"/><Relationship Id="rId232" Type="http://schemas.openxmlformats.org/officeDocument/2006/relationships/hyperlink" Target="https://www.medicaldirector.com/help/index.htm?" TargetMode="External"/><Relationship Id="rId253" Type="http://schemas.openxmlformats.org/officeDocument/2006/relationships/image" Target="media/image78.png"/><Relationship Id="rId27" Type="http://schemas.openxmlformats.org/officeDocument/2006/relationships/hyperlink" Target="mailto:lbugler@hnc.org.au" TargetMode="External"/><Relationship Id="rId48" Type="http://schemas.openxmlformats.org/officeDocument/2006/relationships/image" Target="media/image18.png"/><Relationship Id="rId69" Type="http://schemas.openxmlformats.org/officeDocument/2006/relationships/image" Target="media/image27.png"/><Relationship Id="rId113" Type="http://schemas.openxmlformats.org/officeDocument/2006/relationships/image" Target="media/image46.svg"/><Relationship Id="rId134" Type="http://schemas.openxmlformats.org/officeDocument/2006/relationships/hyperlink" Target="https://www.health.gov.au/resources/publications/introducing-mymedicare-fact-sheet?language=en" TargetMode="External"/><Relationship Id="rId80" Type="http://schemas.openxmlformats.org/officeDocument/2006/relationships/hyperlink" Target="https://www9.health.gov.au/mbs/fullDisplay.cfm?type=item&amp;qt=ItemID&amp;q=392" TargetMode="External"/><Relationship Id="rId155" Type="http://schemas.openxmlformats.org/officeDocument/2006/relationships/image" Target="media/image61.png"/><Relationship Id="rId176" Type="http://schemas.openxmlformats.org/officeDocument/2006/relationships/image" Target="media/image63.png"/><Relationship Id="rId197" Type="http://schemas.openxmlformats.org/officeDocument/2006/relationships/hyperlink" Target="https://www.health.gov.au/resources/publications/mymedicare-gp-toolkit?language=en" TargetMode="External"/><Relationship Id="rId201" Type="http://schemas.openxmlformats.org/officeDocument/2006/relationships/hyperlink" Target="https://www.health.gov.au/resources/publications/mymedicare-social-tiles?language=en" TargetMode="External"/><Relationship Id="rId222" Type="http://schemas.openxmlformats.org/officeDocument/2006/relationships/header" Target="header7.xml"/><Relationship Id="rId243" Type="http://schemas.openxmlformats.org/officeDocument/2006/relationships/diagramQuickStyle" Target="diagrams/quickStyle1.xml"/><Relationship Id="rId264" Type="http://schemas.openxmlformats.org/officeDocument/2006/relationships/footer" Target="footer8.xml"/><Relationship Id="rId17" Type="http://schemas.openxmlformats.org/officeDocument/2006/relationships/image" Target="media/image7.png"/><Relationship Id="rId38" Type="http://schemas.openxmlformats.org/officeDocument/2006/relationships/image" Target="media/image10.png"/><Relationship Id="rId59" Type="http://schemas.openxmlformats.org/officeDocument/2006/relationships/hyperlink" Target="https://hpe.servicesaustralia.gov.au/INFO/MYMED/MYMEDINFO1.pdf" TargetMode="External"/><Relationship Id="rId103" Type="http://schemas.openxmlformats.org/officeDocument/2006/relationships/image" Target="media/image42.png"/><Relationship Id="rId124" Type="http://schemas.openxmlformats.org/officeDocument/2006/relationships/image" Target="media/image52.png"/><Relationship Id="rId70" Type="http://schemas.openxmlformats.org/officeDocument/2006/relationships/image" Target="media/image26.png"/><Relationship Id="rId91" Type="http://schemas.openxmlformats.org/officeDocument/2006/relationships/footer" Target="footer2.xml"/><Relationship Id="rId145" Type="http://schemas.openxmlformats.org/officeDocument/2006/relationships/hyperlink" Target="https://www.health.gov.au/resources/publications/mymedicare-gp-toolkit?language=en" TargetMode="External"/><Relationship Id="rId166" Type="http://schemas.openxmlformats.org/officeDocument/2006/relationships/hyperlink" Target="https://kb.bpsoftware.net/bppremier/Orchid/BpComms/AddReviewContactNotes.htm?Highlight=Add%20and%20review%20contact%20notes" TargetMode="External"/><Relationship Id="rId187" Type="http://schemas.openxmlformats.org/officeDocument/2006/relationships/hyperlink" Target="https://hpe.servicesaustralia.gov.au/" TargetMode="External"/><Relationship Id="rId1" Type="http://schemas.openxmlformats.org/officeDocument/2006/relationships/customXml" Target="../customXml/item1.xml"/><Relationship Id="rId212" Type="http://schemas.openxmlformats.org/officeDocument/2006/relationships/image" Target="media/image65.png"/><Relationship Id="rId233" Type="http://schemas.openxmlformats.org/officeDocument/2006/relationships/hyperlink" Target="https://kb.cubiko.com.au/en/cancelled-appointments" TargetMode="External"/><Relationship Id="rId254" Type="http://schemas.openxmlformats.org/officeDocument/2006/relationships/image" Target="media/image74.png"/><Relationship Id="rId28" Type="http://schemas.openxmlformats.org/officeDocument/2006/relationships/hyperlink" Target="mailto:apope@hnc.org.au" TargetMode="External"/><Relationship Id="rId49" Type="http://schemas.openxmlformats.org/officeDocument/2006/relationships/hyperlink" Target="https://www.health.gov.au/our-work/mymedicare/about" TargetMode="External"/><Relationship Id="rId114" Type="http://schemas.openxmlformats.org/officeDocument/2006/relationships/image" Target="media/image50.png"/><Relationship Id="rId60" Type="http://schemas.openxmlformats.org/officeDocument/2006/relationships/hyperlink" Target="https://hpe.servicesaustralia.gov.au/INFO/MYMED/MYMEDINFO1.pdf" TargetMode="External"/><Relationship Id="rId81" Type="http://schemas.openxmlformats.org/officeDocument/2006/relationships/hyperlink" Target="https://www9.health.gov.au/mbs/fullDisplay.cfm?type=item&amp;qt=ItemID&amp;q=92029" TargetMode="External"/><Relationship Id="rId135" Type="http://schemas.openxmlformats.org/officeDocument/2006/relationships/hyperlink" Target="https://www.health.gov.au/resources/publications/registering-in-mymedicare-fact-sheet?language=en" TargetMode="External"/><Relationship Id="rId156" Type="http://schemas.openxmlformats.org/officeDocument/2006/relationships/image" Target="media/image57.png"/><Relationship Id="rId177" Type="http://schemas.openxmlformats.org/officeDocument/2006/relationships/hyperlink" Target="https://www.health.gov.au/resources/publications/mymedicare-gp-toolkit?language=en" TargetMode="External"/><Relationship Id="rId198" Type="http://schemas.openxmlformats.org/officeDocument/2006/relationships/hyperlink" Target="https://www.servicesaustralia.gov.au/gp-chronic-condition-management-plan?context=20" TargetMode="External"/><Relationship Id="rId202" Type="http://schemas.openxmlformats.org/officeDocument/2006/relationships/hyperlink" Target="https://www.health.gov.au/resources/publications/mymedicare-poster-1?language=en" TargetMode="External"/><Relationship Id="rId223" Type="http://schemas.openxmlformats.org/officeDocument/2006/relationships/header" Target="header8.xml"/><Relationship Id="rId244" Type="http://schemas.openxmlformats.org/officeDocument/2006/relationships/diagramColors" Target="diagrams/colors1.xml"/><Relationship Id="rId18" Type="http://schemas.openxmlformats.org/officeDocument/2006/relationships/footer" Target="footer1.xml"/><Relationship Id="rId39" Type="http://schemas.openxmlformats.org/officeDocument/2006/relationships/image" Target="media/image11.wmf"/><Relationship Id="rId265" Type="http://schemas.openxmlformats.org/officeDocument/2006/relationships/fontTable" Target="fontTable.xml"/><Relationship Id="rId50" Type="http://schemas.openxmlformats.org/officeDocument/2006/relationships/hyperlink" Target="https://www.health.gov.au/our-work/mymedicare/about" TargetMode="External"/><Relationship Id="rId104" Type="http://schemas.openxmlformats.org/officeDocument/2006/relationships/image" Target="media/image43.svg"/><Relationship Id="rId125" Type="http://schemas.openxmlformats.org/officeDocument/2006/relationships/image" Target="media/image53.svg"/><Relationship Id="rId146" Type="http://schemas.openxmlformats.org/officeDocument/2006/relationships/hyperlink" Target="https://www.bing.com/videos/riverview/relatedvideo?&amp;q=Mymedicare+eligibility&amp;qpvt=Mymedicare+eligibility&amp;mid=382C1030412A4D4645B3382C1030412A4D4645B3&amp;mmscn=mtsc&amp;aps=3&amp;FORM=VRDGAR" TargetMode="External"/><Relationship Id="rId167" Type="http://schemas.openxmlformats.org/officeDocument/2006/relationships/hyperlink" Target="https://www.medicaldirector.com/help/index.htm" TargetMode="External"/><Relationship Id="rId188" Type="http://schemas.openxmlformats.org/officeDocument/2006/relationships/hyperlink" Target="https://www.health.gov.au/our-work/mymedicare/patients" TargetMode="External"/><Relationship Id="rId71" Type="http://schemas.microsoft.com/office/2007/relationships/hdphoto" Target="media/hdphoto3.wdp"/><Relationship Id="rId92" Type="http://schemas.openxmlformats.org/officeDocument/2006/relationships/header" Target="header3.xml"/><Relationship Id="rId213" Type="http://schemas.microsoft.com/office/2007/relationships/hdphoto" Target="media/hdphoto8.wdp"/><Relationship Id="rId234" Type="http://schemas.openxmlformats.org/officeDocument/2006/relationships/hyperlink" Target="https://goshare.realtimehealth.com/conditions/338/content_modules/215/animations/434" TargetMode="External"/><Relationship Id="rId2" Type="http://schemas.openxmlformats.org/officeDocument/2006/relationships/customXml" Target="../customXml/item2.xml"/><Relationship Id="rId29" Type="http://schemas.openxmlformats.org/officeDocument/2006/relationships/hyperlink" Target="mailto:vbradford@hnc.org.au" TargetMode="External"/><Relationship Id="rId255" Type="http://schemas.openxmlformats.org/officeDocument/2006/relationships/image" Target="media/image80.png"/><Relationship Id="rId40" Type="http://schemas.openxmlformats.org/officeDocument/2006/relationships/image" Target="media/image12.png"/><Relationship Id="rId115" Type="http://schemas.openxmlformats.org/officeDocument/2006/relationships/hyperlink" Target="https://www.health.gov.au/resources/publications/mymedicare-gp-toolkit?language=en" TargetMode="External"/><Relationship Id="rId136" Type="http://schemas.openxmlformats.org/officeDocument/2006/relationships/hyperlink" Target="https://www.health.gov.au/resources/publications/mymedicare-practice-registration-frequently-asked-questions?language=en" TargetMode="External"/><Relationship Id="rId157" Type="http://schemas.openxmlformats.org/officeDocument/2006/relationships/image" Target="media/image58.svg"/><Relationship Id="rId178" Type="http://schemas.openxmlformats.org/officeDocument/2006/relationships/hyperlink" Target="https://www.health.gov.au/resources/publications/introducing-mymedicare-fact-sheet?language=en" TargetMode="External"/><Relationship Id="rId61" Type="http://schemas.openxmlformats.org/officeDocument/2006/relationships/hyperlink" Target="https://hpe.servicesaustralia.gov.au/INFO/MYMED/MYMEDINFO1.pdf" TargetMode="External"/><Relationship Id="rId82" Type="http://schemas.openxmlformats.org/officeDocument/2006/relationships/hyperlink" Target="https://www9.health.gov.au/mbs/fullDisplay.cfm?type=item&amp;qt=ItemID&amp;q=92060" TargetMode="External"/><Relationship Id="rId199" Type="http://schemas.openxmlformats.org/officeDocument/2006/relationships/hyperlink" Target="https://www.health.gov.au/our-work/upcoming-changes-to-mbs-chronic-disease-management-arrangements" TargetMode="External"/><Relationship Id="rId203" Type="http://schemas.openxmlformats.org/officeDocument/2006/relationships/hyperlink" Target="https://www.health.gov.au/resources/publications/mymedicare-poster-2?language=en" TargetMode="External"/><Relationship Id="rId19" Type="http://schemas.openxmlformats.org/officeDocument/2006/relationships/hyperlink" Target="https://www.health.gov.au/resources/apps-and-tools/primary-health-network-locator" TargetMode="External"/><Relationship Id="rId224" Type="http://schemas.openxmlformats.org/officeDocument/2006/relationships/footer" Target="footer6.xml"/><Relationship Id="rId245" Type="http://schemas.microsoft.com/office/2007/relationships/diagramDrawing" Target="diagrams/drawing1.xml"/><Relationship Id="rId266" Type="http://schemas.openxmlformats.org/officeDocument/2006/relationships/glossaryDocument" Target="glossary/document.xml"/><Relationship Id="rId30" Type="http://schemas.openxmlformats.org/officeDocument/2006/relationships/hyperlink" Target="mailto:kbabovic@hnc.org.au" TargetMode="External"/><Relationship Id="rId105" Type="http://schemas.openxmlformats.org/officeDocument/2006/relationships/image" Target="media/image46.png"/><Relationship Id="rId126" Type="http://schemas.openxmlformats.org/officeDocument/2006/relationships/image" Target="media/image58.png"/><Relationship Id="rId147" Type="http://schemas.openxmlformats.org/officeDocument/2006/relationships/hyperlink" Target="https://www.health.gov.au/resources/publications/introducing-mymedicare-fact-sheet?language=en" TargetMode="External"/><Relationship Id="rId168" Type="http://schemas.openxmlformats.org/officeDocument/2006/relationships/hyperlink" Target="https://www.medicaldirector.com/help/" TargetMode="External"/><Relationship Id="rId51" Type="http://schemas.openxmlformats.org/officeDocument/2006/relationships/hyperlink" Target="https://www.servicesaustralia.gov.au/register-organisation-register-hpos?context=20" TargetMode="External"/><Relationship Id="rId72" Type="http://schemas.openxmlformats.org/officeDocument/2006/relationships/image" Target="media/image28.png"/><Relationship Id="rId93" Type="http://schemas.openxmlformats.org/officeDocument/2006/relationships/footer" Target="footer3.xml"/><Relationship Id="rId189" Type="http://schemas.openxmlformats.org/officeDocument/2006/relationships/hyperlink" Target="https://www.health.gov.au/our-work/mymedicare/patients" TargetMode="External"/><Relationship Id="rId3" Type="http://schemas.openxmlformats.org/officeDocument/2006/relationships/customXml" Target="../customXml/item3.xml"/><Relationship Id="rId214" Type="http://schemas.openxmlformats.org/officeDocument/2006/relationships/image" Target="media/image66.png"/><Relationship Id="rId235" Type="http://schemas.openxmlformats.org/officeDocument/2006/relationships/hyperlink" Target="https://2kgchallenge.com.au/" TargetMode="External"/><Relationship Id="rId256" Type="http://schemas.openxmlformats.org/officeDocument/2006/relationships/image" Target="media/image75.png"/><Relationship Id="rId116" Type="http://schemas.openxmlformats.org/officeDocument/2006/relationships/hyperlink" Target="https://my.gov.au/" TargetMode="External"/><Relationship Id="rId137" Type="http://schemas.openxmlformats.org/officeDocument/2006/relationships/hyperlink" Target="https://www.health.gov.au/resources/webinars/registering-patients-with-mymedicare-systems-overview-for-practices-and-providers?language=en" TargetMode="External"/><Relationship Id="rId158" Type="http://schemas.openxmlformats.org/officeDocument/2006/relationships/image" Target="media/image64.png"/><Relationship Id="rId20" Type="http://schemas.openxmlformats.org/officeDocument/2006/relationships/hyperlink" Target="https://www.phncooperative.org.au/" TargetMode="External"/><Relationship Id="rId41" Type="http://schemas.openxmlformats.org/officeDocument/2006/relationships/hyperlink" Target="https://www.ihi.org/resources/how-improve-model-improvement" TargetMode="External"/><Relationship Id="rId62" Type="http://schemas.openxmlformats.org/officeDocument/2006/relationships/hyperlink" Target="https://hpe.servicesaustralia.gov.au/INFO/MYMED/MYMEDINFO1.pdf" TargetMode="External"/><Relationship Id="rId83" Type="http://schemas.openxmlformats.org/officeDocument/2006/relationships/hyperlink" Target="https://www9.health.gov.au/mbs/fullDisplay.cfm?type=item&amp;qt=ItemID&amp;q=967" TargetMode="External"/><Relationship Id="rId179" Type="http://schemas.openxmlformats.org/officeDocument/2006/relationships/hyperlink" Target="https://www.health.gov.au/our-work/mymedicare/practices-and-providers" TargetMode="External"/><Relationship Id="rId190" Type="http://schemas.openxmlformats.org/officeDocument/2006/relationships/hyperlink" Target="https://www.health.gov.au/our-work/mymedicare/patients" TargetMode="External"/><Relationship Id="rId204" Type="http://schemas.openxmlformats.org/officeDocument/2006/relationships/hyperlink" Target="https://www.health.gov.au/sites/default/files/2023-09/mymedicare-dl-brochure.pdf" TargetMode="External"/><Relationship Id="rId225" Type="http://schemas.openxmlformats.org/officeDocument/2006/relationships/header" Target="header9.xml"/><Relationship Id="rId246" Type="http://schemas.openxmlformats.org/officeDocument/2006/relationships/diagramData" Target="diagrams/data2.xml"/><Relationship Id="rId267" Type="http://schemas.openxmlformats.org/officeDocument/2006/relationships/theme" Target="theme/theme1.xml"/><Relationship Id="rId106" Type="http://schemas.openxmlformats.org/officeDocument/2006/relationships/header" Target="header4.xml"/><Relationship Id="rId127" Type="http://schemas.openxmlformats.org/officeDocument/2006/relationships/hyperlink" Target="https://www.health.gov.au/our-work/upcoming-changes-to-mbs-chronic-disease-management-arrangements" TargetMode="External"/><Relationship Id="rId10" Type="http://schemas.openxmlformats.org/officeDocument/2006/relationships/endnotes" Target="endnotes.xml"/><Relationship Id="rId31" Type="http://schemas.openxmlformats.org/officeDocument/2006/relationships/hyperlink" Target="mailto:cbarry@hnc.org.au" TargetMode="External"/><Relationship Id="rId52" Type="http://schemas.openxmlformats.org/officeDocument/2006/relationships/hyperlink" Target="https://my.gov.au/en/about/help/mygov-app" TargetMode="External"/><Relationship Id="rId73" Type="http://schemas.openxmlformats.org/officeDocument/2006/relationships/image" Target="media/image29.png"/><Relationship Id="rId94" Type="http://schemas.openxmlformats.org/officeDocument/2006/relationships/image" Target="media/image34.jpg"/><Relationship Id="rId148" Type="http://schemas.openxmlformats.org/officeDocument/2006/relationships/hyperlink" Target="https://www.health.gov.au/resources/publications/registering-in-mymedicare-fact-sheet?language=en" TargetMode="External"/><Relationship Id="rId169" Type="http://schemas.openxmlformats.org/officeDocument/2006/relationships/hyperlink" Target="https://www.medicaldirector.com/help/" TargetMode="External"/><Relationship Id="rId4" Type="http://schemas.openxmlformats.org/officeDocument/2006/relationships/customXml" Target="../customXml/item4.xml"/><Relationship Id="rId180" Type="http://schemas.openxmlformats.org/officeDocument/2006/relationships/hyperlink" Target="https://www.servicesaustralia.gov.au/register-for-mymedicare?context=22751" TargetMode="External"/><Relationship Id="rId215" Type="http://schemas.openxmlformats.org/officeDocument/2006/relationships/hyperlink" Target="https://hpe.servicesaustralia.gov.au/orgreg_orgreg.html" TargetMode="External"/><Relationship Id="rId236" Type="http://schemas.openxmlformats.org/officeDocument/2006/relationships/hyperlink" Target="https://help.pencs.com.au/display/CG/Physical%2BActivity" TargetMode="External"/><Relationship Id="rId257" Type="http://schemas.openxmlformats.org/officeDocument/2006/relationships/hyperlink" Target="mailto:ninco@gcphn.com.au" TargetMode="External"/><Relationship Id="rId42" Type="http://schemas.openxmlformats.org/officeDocument/2006/relationships/image" Target="media/image13.png"/><Relationship Id="rId84" Type="http://schemas.openxmlformats.org/officeDocument/2006/relationships/hyperlink" Target="https://www9.health.gov.au/mbs/fullDisplay.cfm?type=item&amp;qt=ItemID&amp;q=393" TargetMode="External"/><Relationship Id="rId138" Type="http://schemas.openxmlformats.org/officeDocument/2006/relationships/hyperlink" Target="https://www.health.gov.au/resources/publications/mymedicare-program-guidelines?language=en" TargetMode="External"/><Relationship Id="rId191" Type="http://schemas.openxmlformats.org/officeDocument/2006/relationships/hyperlink" Target="https://www.health.gov.au/our-work/mymedicare/patients" TargetMode="External"/><Relationship Id="rId205" Type="http://schemas.openxmlformats.org/officeDocument/2006/relationships/hyperlink" Target="https://www.health.gov.au/sites/default/files/2024-08/mymedicare-what-it-is-and-how-to-sign-up-easy-read.pdf" TargetMode="External"/><Relationship Id="rId247" Type="http://schemas.openxmlformats.org/officeDocument/2006/relationships/diagramLayout" Target="diagrams/layout2.xml"/></Relationships>
</file>

<file path=word/_rels/header2.xml.rels><?xml version="1.0" encoding="UTF-8" standalone="yes"?>
<Relationships xmlns="http://schemas.openxmlformats.org/package/2006/relationships"><Relationship Id="rId1" Type="http://schemas.openxmlformats.org/officeDocument/2006/relationships/image" Target="media/image8.png"/></Relationships>
</file>

<file path=word/_rels/header3.xml.rels><?xml version="1.0" encoding="UTF-8" standalone="yes"?>
<Relationships xmlns="http://schemas.openxmlformats.org/package/2006/relationships"><Relationship Id="rId1" Type="http://schemas.openxmlformats.org/officeDocument/2006/relationships/image" Target="media/image33.png"/></Relationships>
</file>

<file path=word/_rels/header5.xml.rels><?xml version="1.0" encoding="UTF-8" standalone="yes"?>
<Relationships xmlns="http://schemas.openxmlformats.org/package/2006/relationships"><Relationship Id="rId1" Type="http://schemas.openxmlformats.org/officeDocument/2006/relationships/image" Target="media/image8.png"/></Relationships>
</file>

<file path=word/_rels/header6.xml.rels><?xml version="1.0" encoding="UTF-8" standalone="yes"?>
<Relationships xmlns="http://schemas.openxmlformats.org/package/2006/relationships"><Relationship Id="rId1" Type="http://schemas.openxmlformats.org/officeDocument/2006/relationships/image" Target="media/image33.png"/></Relationships>
</file>

<file path=word/_rels/header8.xml.rels><?xml version="1.0" encoding="UTF-8" standalone="yes"?>
<Relationships xmlns="http://schemas.openxmlformats.org/package/2006/relationships"><Relationship Id="rId1" Type="http://schemas.openxmlformats.org/officeDocument/2006/relationships/image" Target="media/image8.png"/></Relationships>
</file>

<file path=word/_rels/header9.xml.rels><?xml version="1.0" encoding="UTF-8" standalone="yes"?>
<Relationships xmlns="http://schemas.openxmlformats.org/package/2006/relationships"><Relationship Id="rId1" Type="http://schemas.openxmlformats.org/officeDocument/2006/relationships/image" Target="media/image33.png"/></Relationships>
</file>

<file path=word/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8224FE3-8CC2-4C10-B98A-E097EE03DD11}" type="doc">
      <dgm:prSet loTypeId="urn:microsoft.com/office/officeart/2005/8/layout/chevron2" loCatId="list" qsTypeId="urn:microsoft.com/office/officeart/2005/8/quickstyle/simple1" qsCatId="simple" csTypeId="urn:microsoft.com/office/officeart/2005/8/colors/colorful3" csCatId="colorful" phldr="1"/>
      <dgm:spPr/>
      <dgm:t>
        <a:bodyPr/>
        <a:lstStyle/>
        <a:p>
          <a:endParaRPr lang="en-AU"/>
        </a:p>
      </dgm:t>
    </dgm:pt>
    <dgm:pt modelId="{BCD0F0C0-1CD6-4525-9911-EC46AAB1F9B3}">
      <dgm:prSet phldrT="[Text]" custT="1"/>
      <dgm:spPr>
        <a:xfrm rot="5400000">
          <a:off x="-346569" y="352176"/>
          <a:ext cx="2310463" cy="1617324"/>
        </a:xfrm>
        <a:prstGeom prst="chevron">
          <a:avLst/>
        </a:prstGeom>
        <a:solidFill>
          <a:srgbClr val="196B24">
            <a:hueOff val="0"/>
            <a:satOff val="0"/>
            <a:lumOff val="0"/>
            <a:alphaOff val="0"/>
          </a:srgbClr>
        </a:solidFill>
        <a:ln w="12700" cap="flat" cmpd="sng" algn="ctr">
          <a:solidFill>
            <a:srgbClr val="196B24">
              <a:hueOff val="0"/>
              <a:satOff val="0"/>
              <a:lumOff val="0"/>
              <a:alphaOff val="0"/>
            </a:srgbClr>
          </a:solidFill>
          <a:prstDash val="solid"/>
          <a:miter lim="800000"/>
        </a:ln>
        <a:effectLst/>
      </dgm:spPr>
      <dgm:t>
        <a:bodyPr/>
        <a:lstStyle/>
        <a:p>
          <a:pPr>
            <a:buNone/>
          </a:pPr>
          <a:r>
            <a:rPr lang="en-US" sz="1100" b="1">
              <a:solidFill>
                <a:sysClr val="window" lastClr="FFFFFF"/>
              </a:solidFill>
              <a:latin typeface="Karla" pitchFamily="2" charset="0"/>
              <a:ea typeface="Roboto" panose="02000000000000000000" pitchFamily="2" charset="0"/>
              <a:cs typeface="Roboto" panose="02000000000000000000" pitchFamily="2" charset="0"/>
            </a:rPr>
            <a:t>Patient eligibility</a:t>
          </a:r>
          <a:endParaRPr lang="en-AU" sz="1100" b="1">
            <a:solidFill>
              <a:sysClr val="window" lastClr="FFFFFF"/>
            </a:solidFill>
            <a:latin typeface="Karla" pitchFamily="2" charset="0"/>
            <a:ea typeface="Roboto" panose="02000000000000000000" pitchFamily="2" charset="0"/>
            <a:cs typeface="Roboto" panose="02000000000000000000" pitchFamily="2" charset="0"/>
          </a:endParaRPr>
        </a:p>
      </dgm:t>
    </dgm:pt>
    <dgm:pt modelId="{B99F3142-BA19-4639-B4C7-55236FA8A638}" type="parTrans" cxnId="{29EB1AEC-4D89-4550-A79C-31CC5864D0D7}">
      <dgm:prSet/>
      <dgm:spPr/>
      <dgm:t>
        <a:bodyPr/>
        <a:lstStyle/>
        <a:p>
          <a:endParaRPr lang="en-AU" sz="1400">
            <a:latin typeface="Karla" pitchFamily="2" charset="0"/>
          </a:endParaRPr>
        </a:p>
      </dgm:t>
    </dgm:pt>
    <dgm:pt modelId="{C060EC83-3BC3-4BB6-9E8C-807732243B4E}" type="sibTrans" cxnId="{29EB1AEC-4D89-4550-A79C-31CC5864D0D7}">
      <dgm:prSet/>
      <dgm:spPr/>
      <dgm:t>
        <a:bodyPr/>
        <a:lstStyle/>
        <a:p>
          <a:endParaRPr lang="en-AU" sz="1400">
            <a:latin typeface="Karla" pitchFamily="2" charset="0"/>
          </a:endParaRPr>
        </a:p>
      </dgm:t>
    </dgm:pt>
    <dgm:pt modelId="{A1D13A00-B852-40F3-B359-60828A3F4EA4}">
      <dgm:prSet phldrT="[Text]" custT="1"/>
      <dgm:spPr>
        <a:xfrm rot="5400000">
          <a:off x="-346569" y="2502459"/>
          <a:ext cx="2310463" cy="1617324"/>
        </a:xfrm>
        <a:prstGeom prst="chevron">
          <a:avLst/>
        </a:prstGeom>
        <a:solidFill>
          <a:srgbClr val="196B24">
            <a:hueOff val="1372388"/>
            <a:satOff val="8237"/>
            <a:lumOff val="6275"/>
            <a:alphaOff val="0"/>
          </a:srgbClr>
        </a:solidFill>
        <a:ln w="12700" cap="flat" cmpd="sng" algn="ctr">
          <a:solidFill>
            <a:srgbClr val="196B24">
              <a:hueOff val="1372388"/>
              <a:satOff val="8237"/>
              <a:lumOff val="6275"/>
              <a:alphaOff val="0"/>
            </a:srgbClr>
          </a:solidFill>
          <a:prstDash val="solid"/>
          <a:miter lim="800000"/>
        </a:ln>
        <a:effectLst/>
      </dgm:spPr>
      <dgm:t>
        <a:bodyPr/>
        <a:lstStyle/>
        <a:p>
          <a:pPr>
            <a:buNone/>
          </a:pPr>
          <a:endParaRPr lang="en-US" sz="1100" b="1">
            <a:solidFill>
              <a:sysClr val="window" lastClr="FFFFFF"/>
            </a:solidFill>
            <a:latin typeface="Karla" pitchFamily="2" charset="0"/>
            <a:ea typeface="Roboto" panose="02000000000000000000" pitchFamily="2" charset="0"/>
            <a:cs typeface="Roboto" panose="02000000000000000000" pitchFamily="2" charset="0"/>
          </a:endParaRPr>
        </a:p>
        <a:p>
          <a:pPr>
            <a:buNone/>
          </a:pPr>
          <a:r>
            <a:rPr lang="en-US" sz="1100" b="1">
              <a:solidFill>
                <a:sysClr val="window" lastClr="FFFFFF"/>
              </a:solidFill>
              <a:latin typeface="Karla" pitchFamily="2" charset="0"/>
              <a:ea typeface="Roboto" panose="02000000000000000000" pitchFamily="2" charset="0"/>
              <a:cs typeface="Roboto" panose="02000000000000000000" pitchFamily="2" charset="0"/>
            </a:rPr>
            <a:t>Develop plan </a:t>
          </a:r>
          <a:endParaRPr lang="en-AU" sz="1100" b="1">
            <a:solidFill>
              <a:sysClr val="window" lastClr="FFFFFF"/>
            </a:solidFill>
            <a:latin typeface="Karla" pitchFamily="2" charset="0"/>
            <a:ea typeface="Roboto" panose="02000000000000000000" pitchFamily="2" charset="0"/>
            <a:cs typeface="Roboto" panose="02000000000000000000" pitchFamily="2" charset="0"/>
          </a:endParaRPr>
        </a:p>
        <a:p>
          <a:pPr>
            <a:buNone/>
          </a:pPr>
          <a:r>
            <a:rPr lang="en-US" sz="800">
              <a:solidFill>
                <a:sysClr val="window" lastClr="FFFFFF"/>
              </a:solidFill>
              <a:latin typeface="Karla" pitchFamily="2" charset="0"/>
              <a:ea typeface="Roboto" panose="02000000000000000000" pitchFamily="2" charset="0"/>
              <a:cs typeface="Roboto" panose="02000000000000000000" pitchFamily="2" charset="0"/>
            </a:rPr>
            <a:t>Nurse /AHP </a:t>
          </a:r>
          <a:br>
            <a:rPr lang="en-US" sz="800">
              <a:solidFill>
                <a:sysClr val="window" lastClr="FFFFFF"/>
              </a:solidFill>
              <a:latin typeface="Karla" pitchFamily="2" charset="0"/>
              <a:ea typeface="Roboto" panose="02000000000000000000" pitchFamily="2" charset="0"/>
              <a:cs typeface="Roboto" panose="02000000000000000000" pitchFamily="2" charset="0"/>
            </a:rPr>
          </a:br>
          <a:r>
            <a:rPr lang="en-US" sz="800">
              <a:solidFill>
                <a:sysClr val="window" lastClr="FFFFFF"/>
              </a:solidFill>
              <a:latin typeface="Karla" pitchFamily="2" charset="0"/>
              <a:ea typeface="Roboto" panose="02000000000000000000" pitchFamily="2" charset="0"/>
              <a:cs typeface="Roboto" panose="02000000000000000000" pitchFamily="2" charset="0"/>
            </a:rPr>
            <a:t>may collect information</a:t>
          </a:r>
          <a:endParaRPr lang="en-AU" sz="800">
            <a:solidFill>
              <a:sysClr val="window" lastClr="FFFFFF"/>
            </a:solidFill>
            <a:latin typeface="Karla" pitchFamily="2" charset="0"/>
            <a:ea typeface="Roboto" panose="02000000000000000000" pitchFamily="2" charset="0"/>
            <a:cs typeface="Roboto" panose="02000000000000000000" pitchFamily="2" charset="0"/>
          </a:endParaRPr>
        </a:p>
        <a:p>
          <a:pPr>
            <a:buNone/>
          </a:pPr>
          <a:r>
            <a:rPr lang="en-US" sz="800" b="1">
              <a:solidFill>
                <a:srgbClr val="FFFF00"/>
              </a:solidFill>
              <a:latin typeface="Karla" pitchFamily="2" charset="0"/>
              <a:ea typeface="Roboto" panose="02000000000000000000" pitchFamily="2" charset="0"/>
              <a:cs typeface="Roboto" panose="02000000000000000000" pitchFamily="2" charset="0"/>
            </a:rPr>
            <a:t>GP must see patient</a:t>
          </a:r>
          <a:endParaRPr lang="en-AU" sz="800" b="1">
            <a:solidFill>
              <a:srgbClr val="FFFF00"/>
            </a:solidFill>
            <a:latin typeface="Karla" pitchFamily="2" charset="0"/>
            <a:ea typeface="Roboto" panose="02000000000000000000" pitchFamily="2" charset="0"/>
            <a:cs typeface="Roboto" panose="02000000000000000000" pitchFamily="2" charset="0"/>
          </a:endParaRPr>
        </a:p>
      </dgm:t>
    </dgm:pt>
    <dgm:pt modelId="{9FBC6338-00A3-414B-99DD-7A3483BCE42F}" type="parTrans" cxnId="{79F26596-13B3-4FD1-9888-FC71A57676F0}">
      <dgm:prSet/>
      <dgm:spPr/>
      <dgm:t>
        <a:bodyPr/>
        <a:lstStyle/>
        <a:p>
          <a:endParaRPr lang="en-AU" sz="1400">
            <a:latin typeface="Karla" pitchFamily="2" charset="0"/>
          </a:endParaRPr>
        </a:p>
      </dgm:t>
    </dgm:pt>
    <dgm:pt modelId="{66014A34-331C-4C34-8310-0D123F678D6A}" type="sibTrans" cxnId="{79F26596-13B3-4FD1-9888-FC71A57676F0}">
      <dgm:prSet/>
      <dgm:spPr/>
      <dgm:t>
        <a:bodyPr/>
        <a:lstStyle/>
        <a:p>
          <a:endParaRPr lang="en-AU" sz="1400">
            <a:latin typeface="Karla" pitchFamily="2" charset="0"/>
          </a:endParaRPr>
        </a:p>
      </dgm:t>
    </dgm:pt>
    <dgm:pt modelId="{E110A6D7-0645-4BC0-8A42-3D0BBC94B738}">
      <dgm:prSet phldrT="[Text]" custT="1"/>
      <dgm:spPr>
        <a:xfrm rot="5400000">
          <a:off x="3276816" y="496397"/>
          <a:ext cx="1502591" cy="4821575"/>
        </a:xfrm>
        <a:prstGeom prst="round2SameRect">
          <a:avLst/>
        </a:prstGeom>
        <a:solidFill>
          <a:sysClr val="window" lastClr="FFFFFF">
            <a:alpha val="90000"/>
            <a:hueOff val="0"/>
            <a:satOff val="0"/>
            <a:lumOff val="0"/>
            <a:alphaOff val="0"/>
          </a:sysClr>
        </a:solidFill>
        <a:ln w="12700" cap="flat" cmpd="sng" algn="ctr">
          <a:solidFill>
            <a:srgbClr val="196B24">
              <a:hueOff val="1372388"/>
              <a:satOff val="8237"/>
              <a:lumOff val="6275"/>
              <a:alphaOff val="0"/>
            </a:srgbClr>
          </a:solidFill>
          <a:prstDash val="solid"/>
          <a:miter lim="800000"/>
        </a:ln>
        <a:effectLst/>
      </dgm:spPr>
      <dgm:t>
        <a:bodyPr/>
        <a:lstStyle/>
        <a:p>
          <a:pPr>
            <a:buChar char="•"/>
          </a:pPr>
          <a:r>
            <a:rPr lang="en-AU" sz="800" b="1">
              <a:solidFill>
                <a:srgbClr val="4EA72E">
                  <a:lumMod val="75000"/>
                </a:srgbClr>
              </a:solidFill>
              <a:latin typeface="Karla" pitchFamily="2" charset="0"/>
              <a:ea typeface="Roboto" panose="02000000000000000000" pitchFamily="2" charset="0"/>
              <a:cs typeface="Roboto" panose="02000000000000000000" pitchFamily="2" charset="0"/>
            </a:rPr>
            <a:t> Clinical context</a:t>
          </a:r>
        </a:p>
      </dgm:t>
    </dgm:pt>
    <dgm:pt modelId="{65E14A88-3A7F-4CF9-B817-F391E951B5C9}" type="parTrans" cxnId="{FB3EE3B8-B752-4A40-AD8B-D77A3A165E7E}">
      <dgm:prSet/>
      <dgm:spPr/>
      <dgm:t>
        <a:bodyPr/>
        <a:lstStyle/>
        <a:p>
          <a:endParaRPr lang="en-AU" sz="1400">
            <a:latin typeface="Karla" pitchFamily="2" charset="0"/>
          </a:endParaRPr>
        </a:p>
      </dgm:t>
    </dgm:pt>
    <dgm:pt modelId="{2ECFD965-435C-42EB-9035-F99C3B81C9BA}" type="sibTrans" cxnId="{FB3EE3B8-B752-4A40-AD8B-D77A3A165E7E}">
      <dgm:prSet/>
      <dgm:spPr/>
      <dgm:t>
        <a:bodyPr/>
        <a:lstStyle/>
        <a:p>
          <a:endParaRPr lang="en-AU" sz="1400">
            <a:latin typeface="Karla" pitchFamily="2" charset="0"/>
          </a:endParaRPr>
        </a:p>
      </dgm:t>
    </dgm:pt>
    <dgm:pt modelId="{59CE587A-1064-4B76-8C4A-1CD8BE26F1A8}">
      <dgm:prSet phldrT="[Text]" custT="1"/>
      <dgm:spPr>
        <a:xfrm rot="5400000">
          <a:off x="-346569" y="4652741"/>
          <a:ext cx="2310463" cy="1617324"/>
        </a:xfrm>
        <a:prstGeom prst="chevron">
          <a:avLst/>
        </a:prstGeom>
        <a:solidFill>
          <a:srgbClr val="196B24">
            <a:hueOff val="2744775"/>
            <a:satOff val="16475"/>
            <a:lumOff val="12550"/>
            <a:alphaOff val="0"/>
          </a:srgbClr>
        </a:solidFill>
        <a:ln w="12700" cap="flat" cmpd="sng" algn="ctr">
          <a:solidFill>
            <a:srgbClr val="196B24">
              <a:hueOff val="2744775"/>
              <a:satOff val="16475"/>
              <a:lumOff val="12550"/>
              <a:alphaOff val="0"/>
            </a:srgbClr>
          </a:solidFill>
          <a:prstDash val="solid"/>
          <a:miter lim="800000"/>
        </a:ln>
        <a:effectLst/>
      </dgm:spPr>
      <dgm:t>
        <a:bodyPr/>
        <a:lstStyle/>
        <a:p>
          <a:pPr>
            <a:buNone/>
          </a:pPr>
          <a:r>
            <a:rPr lang="en-US" sz="1100" b="1">
              <a:solidFill>
                <a:sysClr val="window" lastClr="FFFFFF"/>
              </a:solidFill>
              <a:latin typeface="Karla" pitchFamily="2" charset="0"/>
              <a:ea typeface="Roboto" panose="02000000000000000000" pitchFamily="2" charset="0"/>
              <a:cs typeface="Roboto" panose="02000000000000000000" pitchFamily="2" charset="0"/>
            </a:rPr>
            <a:t>Complete documentation</a:t>
          </a:r>
          <a:endParaRPr lang="en-AU" sz="1100" b="1">
            <a:solidFill>
              <a:sysClr val="window" lastClr="FFFFFF"/>
            </a:solidFill>
            <a:latin typeface="Karla" pitchFamily="2" charset="0"/>
            <a:ea typeface="Roboto" panose="02000000000000000000" pitchFamily="2" charset="0"/>
            <a:cs typeface="Roboto" panose="02000000000000000000" pitchFamily="2" charset="0"/>
          </a:endParaRPr>
        </a:p>
      </dgm:t>
    </dgm:pt>
    <dgm:pt modelId="{C57A275F-54B3-422B-BC45-E1E6887ECBD9}" type="parTrans" cxnId="{C824F95D-1454-4482-AFA2-6904ECB0FCEF}">
      <dgm:prSet/>
      <dgm:spPr/>
      <dgm:t>
        <a:bodyPr/>
        <a:lstStyle/>
        <a:p>
          <a:endParaRPr lang="en-AU" sz="1400">
            <a:latin typeface="Karla" pitchFamily="2" charset="0"/>
          </a:endParaRPr>
        </a:p>
      </dgm:t>
    </dgm:pt>
    <dgm:pt modelId="{70D9BA03-2439-4F21-8B2E-CE5613D8E196}" type="sibTrans" cxnId="{C824F95D-1454-4482-AFA2-6904ECB0FCEF}">
      <dgm:prSet/>
      <dgm:spPr/>
      <dgm:t>
        <a:bodyPr/>
        <a:lstStyle/>
        <a:p>
          <a:endParaRPr lang="en-AU" sz="1400">
            <a:latin typeface="Karla" pitchFamily="2" charset="0"/>
          </a:endParaRPr>
        </a:p>
      </dgm:t>
    </dgm:pt>
    <dgm:pt modelId="{D826BF38-C208-41DB-9F3E-99A711C0ED70}">
      <dgm:prSet phldrT="[Text]" custT="1"/>
      <dgm:spPr>
        <a:xfrm rot="5400000">
          <a:off x="3277211" y="2646284"/>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2744775"/>
              <a:satOff val="16475"/>
              <a:lumOff val="12550"/>
              <a:alphaOff val="0"/>
            </a:srgbClr>
          </a:solidFill>
          <a:prstDash val="solid"/>
          <a:miter lim="800000"/>
        </a:ln>
        <a:effectLst/>
      </dgm:spPr>
      <dgm:t>
        <a:bodyPr/>
        <a:lstStyle/>
        <a:p>
          <a:pPr>
            <a:buChar char="•"/>
          </a:pPr>
          <a:r>
            <a:rPr lang="en-US" sz="800" b="1">
              <a:solidFill>
                <a:srgbClr val="1995A3"/>
              </a:solidFill>
              <a:latin typeface="Karla" pitchFamily="2" charset="0"/>
              <a:ea typeface="Roboto" panose="02000000000000000000" pitchFamily="2" charset="0"/>
              <a:cs typeface="Roboto" panose="02000000000000000000" pitchFamily="2" charset="0"/>
            </a:rPr>
            <a:t>Documentation requirements</a:t>
          </a:r>
          <a:endParaRPr lang="en-AU" sz="800" b="1">
            <a:solidFill>
              <a:srgbClr val="1995A3"/>
            </a:solidFill>
            <a:latin typeface="Karla" pitchFamily="2" charset="0"/>
            <a:ea typeface="Roboto" panose="02000000000000000000" pitchFamily="2" charset="0"/>
            <a:cs typeface="Roboto" panose="02000000000000000000" pitchFamily="2" charset="0"/>
          </a:endParaRPr>
        </a:p>
      </dgm:t>
    </dgm:pt>
    <dgm:pt modelId="{5571B3A1-55AE-495B-BD2B-E0D6EC8BD3D4}" type="parTrans" cxnId="{154B2C0A-ED70-40DA-9C3E-2EC036209B7F}">
      <dgm:prSet/>
      <dgm:spPr/>
      <dgm:t>
        <a:bodyPr/>
        <a:lstStyle/>
        <a:p>
          <a:endParaRPr lang="en-AU" sz="1400">
            <a:latin typeface="Karla" pitchFamily="2" charset="0"/>
          </a:endParaRPr>
        </a:p>
      </dgm:t>
    </dgm:pt>
    <dgm:pt modelId="{EC6A1794-00DE-4DDE-BC98-BA7B6EB20FCA}" type="sibTrans" cxnId="{154B2C0A-ED70-40DA-9C3E-2EC036209B7F}">
      <dgm:prSet/>
      <dgm:spPr/>
      <dgm:t>
        <a:bodyPr/>
        <a:lstStyle/>
        <a:p>
          <a:endParaRPr lang="en-AU" sz="1400">
            <a:latin typeface="Karla" pitchFamily="2" charset="0"/>
          </a:endParaRPr>
        </a:p>
      </dgm:t>
    </dgm:pt>
    <dgm:pt modelId="{59083C2A-43C3-4DF2-8F42-0EAE6C4C95CD}">
      <dgm:prSet phldrT="[Text]" custT="1"/>
      <dgm:spPr>
        <a:xfrm rot="5400000">
          <a:off x="3277211" y="-1654279"/>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b="1">
              <a:solidFill>
                <a:srgbClr val="196B24"/>
              </a:solidFill>
              <a:latin typeface="Karla" pitchFamily="2" charset="0"/>
              <a:ea typeface="Roboto" panose="02000000000000000000" pitchFamily="2" charset="0"/>
              <a:cs typeface="Roboto" panose="02000000000000000000" pitchFamily="2" charset="0"/>
            </a:rPr>
            <a:t> Ensure patient eligibility</a:t>
          </a:r>
          <a:endParaRPr lang="en-AU" sz="800" b="1">
            <a:solidFill>
              <a:srgbClr val="196B24"/>
            </a:solidFill>
            <a:latin typeface="Karla" pitchFamily="2" charset="0"/>
            <a:ea typeface="Roboto" panose="02000000000000000000" pitchFamily="2" charset="0"/>
            <a:cs typeface="Roboto" panose="02000000000000000000" pitchFamily="2" charset="0"/>
          </a:endParaRPr>
        </a:p>
      </dgm:t>
    </dgm:pt>
    <dgm:pt modelId="{BD49EC21-8070-41DB-9031-BF83BA82E364}" type="parTrans" cxnId="{5E37ED59-D8AF-4610-9A86-79CCBE84A605}">
      <dgm:prSet/>
      <dgm:spPr/>
      <dgm:t>
        <a:bodyPr/>
        <a:lstStyle/>
        <a:p>
          <a:endParaRPr lang="en-AU" sz="1400">
            <a:latin typeface="Karla" pitchFamily="2" charset="0"/>
          </a:endParaRPr>
        </a:p>
      </dgm:t>
    </dgm:pt>
    <dgm:pt modelId="{00A82993-0983-4CB0-8F39-F12520666226}" type="sibTrans" cxnId="{5E37ED59-D8AF-4610-9A86-79CCBE84A605}">
      <dgm:prSet/>
      <dgm:spPr/>
      <dgm:t>
        <a:bodyPr/>
        <a:lstStyle/>
        <a:p>
          <a:endParaRPr lang="en-AU" sz="1400">
            <a:latin typeface="Karla" pitchFamily="2" charset="0"/>
          </a:endParaRPr>
        </a:p>
      </dgm:t>
    </dgm:pt>
    <dgm:pt modelId="{7B374952-6D1F-4058-AF22-BCD45DC2F7A7}">
      <dgm:prSet custT="1"/>
      <dgm:spPr>
        <a:xfrm rot="5400000">
          <a:off x="3277211" y="2646284"/>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2744775"/>
              <a:satOff val="16475"/>
              <a:lumOff val="1255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record patient’s consent to Chronic Condition Management Plan</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E3C2CFA2-EB22-45FC-8365-4053E5DFFF40}" type="parTrans" cxnId="{293F5ABE-ED5A-4DC5-A7FD-094B8E14DAD3}">
      <dgm:prSet/>
      <dgm:spPr/>
      <dgm:t>
        <a:bodyPr/>
        <a:lstStyle/>
        <a:p>
          <a:endParaRPr lang="en-AU" sz="1400">
            <a:latin typeface="Karla" pitchFamily="2" charset="0"/>
          </a:endParaRPr>
        </a:p>
      </dgm:t>
    </dgm:pt>
    <dgm:pt modelId="{7153E01F-47CD-4B70-99B3-2C4684CB553D}" type="sibTrans" cxnId="{293F5ABE-ED5A-4DC5-A7FD-094B8E14DAD3}">
      <dgm:prSet/>
      <dgm:spPr/>
      <dgm:t>
        <a:bodyPr/>
        <a:lstStyle/>
        <a:p>
          <a:endParaRPr lang="en-AU" sz="1400">
            <a:latin typeface="Karla" pitchFamily="2" charset="0"/>
          </a:endParaRPr>
        </a:p>
      </dgm:t>
    </dgm:pt>
    <dgm:pt modelId="{06BACB54-9E06-4665-B680-8A4CB5894204}">
      <dgm:prSet custT="1"/>
      <dgm:spPr>
        <a:xfrm rot="5400000">
          <a:off x="-346569" y="6803023"/>
          <a:ext cx="2310463" cy="1617324"/>
        </a:xfrm>
        <a:prstGeom prst="chevron">
          <a:avLst/>
        </a:prstGeom>
        <a:solidFill>
          <a:srgbClr val="196B24">
            <a:hueOff val="4117163"/>
            <a:satOff val="24712"/>
            <a:lumOff val="18825"/>
            <a:alphaOff val="0"/>
          </a:srgbClr>
        </a:solidFill>
        <a:ln w="12700" cap="flat" cmpd="sng" algn="ctr">
          <a:solidFill>
            <a:srgbClr val="196B24">
              <a:hueOff val="4117163"/>
              <a:satOff val="24712"/>
              <a:lumOff val="18825"/>
              <a:alphaOff val="0"/>
            </a:srgbClr>
          </a:solidFill>
          <a:prstDash val="solid"/>
          <a:miter lim="800000"/>
        </a:ln>
        <a:effectLst/>
      </dgm:spPr>
      <dgm:t>
        <a:bodyPr/>
        <a:lstStyle/>
        <a:p>
          <a:pPr>
            <a:buNone/>
          </a:pPr>
          <a:r>
            <a:rPr lang="en-US" sz="1100" b="1">
              <a:solidFill>
                <a:sysClr val="window" lastClr="FFFFFF"/>
              </a:solidFill>
              <a:latin typeface="Karla" pitchFamily="2" charset="0"/>
              <a:ea typeface="Roboto" panose="02000000000000000000" pitchFamily="2" charset="0"/>
              <a:cs typeface="Roboto" panose="02000000000000000000" pitchFamily="2" charset="0"/>
            </a:rPr>
            <a:t>Claiming</a:t>
          </a:r>
          <a:endParaRPr lang="en-AU" sz="1100" b="1">
            <a:solidFill>
              <a:sysClr val="window" lastClr="FFFFFF"/>
            </a:solidFill>
            <a:latin typeface="Karla" pitchFamily="2" charset="0"/>
            <a:ea typeface="Roboto" panose="02000000000000000000" pitchFamily="2" charset="0"/>
            <a:cs typeface="Roboto" panose="02000000000000000000" pitchFamily="2" charset="0"/>
          </a:endParaRPr>
        </a:p>
      </dgm:t>
    </dgm:pt>
    <dgm:pt modelId="{2E462F69-3C45-4552-A641-E27DCD5526CE}" type="parTrans" cxnId="{CF4F56E8-B76B-42B9-911E-DD1D0B366307}">
      <dgm:prSet/>
      <dgm:spPr/>
      <dgm:t>
        <a:bodyPr/>
        <a:lstStyle/>
        <a:p>
          <a:endParaRPr lang="en-AU" sz="1400">
            <a:latin typeface="Karla" pitchFamily="2" charset="0"/>
          </a:endParaRPr>
        </a:p>
      </dgm:t>
    </dgm:pt>
    <dgm:pt modelId="{C6F5736B-422A-4D10-9D00-EBA3C2A3D76C}" type="sibTrans" cxnId="{CF4F56E8-B76B-42B9-911E-DD1D0B366307}">
      <dgm:prSet/>
      <dgm:spPr/>
      <dgm:t>
        <a:bodyPr/>
        <a:lstStyle/>
        <a:p>
          <a:endParaRPr lang="en-AU" sz="1400">
            <a:latin typeface="Karla" pitchFamily="2" charset="0"/>
          </a:endParaRPr>
        </a:p>
      </dgm:t>
    </dgm:pt>
    <dgm:pt modelId="{57788852-3E5D-4FD8-A743-A5AD18749843}">
      <dgm:prSet custT="1"/>
      <dgm:spPr>
        <a:xfrm rot="5400000">
          <a:off x="3277211" y="4796567"/>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requires personal attendance by GP with patient</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22E11258-1CD0-48A1-B2BE-E3753B100117}" type="parTrans" cxnId="{267D806D-D69B-4730-8DA8-F3AA10252F0A}">
      <dgm:prSet/>
      <dgm:spPr/>
      <dgm:t>
        <a:bodyPr/>
        <a:lstStyle/>
        <a:p>
          <a:endParaRPr lang="en-AU" sz="1400">
            <a:latin typeface="Karla" pitchFamily="2" charset="0"/>
          </a:endParaRPr>
        </a:p>
      </dgm:t>
    </dgm:pt>
    <dgm:pt modelId="{CC9A338D-7948-4312-A17D-24F09A627A06}" type="sibTrans" cxnId="{267D806D-D69B-4730-8DA8-F3AA10252F0A}">
      <dgm:prSet/>
      <dgm:spPr/>
      <dgm:t>
        <a:bodyPr/>
        <a:lstStyle/>
        <a:p>
          <a:endParaRPr lang="en-AU" sz="1400">
            <a:latin typeface="Karla" pitchFamily="2" charset="0"/>
          </a:endParaRPr>
        </a:p>
      </dgm:t>
    </dgm:pt>
    <dgm:pt modelId="{9DAE4A98-3EB1-4C40-BA30-65D40858762F}">
      <dgm:prSet custT="1"/>
      <dgm:spPr>
        <a:xfrm rot="5400000">
          <a:off x="3277211" y="4796567"/>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review using item 967 or 92030 as clinically required </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6C6E5B37-4F40-4468-A6B8-C8263CC92CE3}" type="parTrans" cxnId="{4ED98F84-1FC9-4118-A8F0-B63CA329478C}">
      <dgm:prSet/>
      <dgm:spPr/>
      <dgm:t>
        <a:bodyPr/>
        <a:lstStyle/>
        <a:p>
          <a:endParaRPr lang="en-AU" sz="1400">
            <a:latin typeface="Karla" pitchFamily="2" charset="0"/>
          </a:endParaRPr>
        </a:p>
      </dgm:t>
    </dgm:pt>
    <dgm:pt modelId="{AFD4AAB2-BA87-40A1-9E1E-18BA021367CD}" type="sibTrans" cxnId="{4ED98F84-1FC9-4118-A8F0-B63CA329478C}">
      <dgm:prSet/>
      <dgm:spPr/>
      <dgm:t>
        <a:bodyPr/>
        <a:lstStyle/>
        <a:p>
          <a:endParaRPr lang="en-AU" sz="1400">
            <a:latin typeface="Karla" pitchFamily="2" charset="0"/>
          </a:endParaRPr>
        </a:p>
      </dgm:t>
    </dgm:pt>
    <dgm:pt modelId="{CF74D6E9-94BC-4960-ADCF-7A45CEE16A58}">
      <dgm:prSet custT="1"/>
      <dgm:spPr>
        <a:xfrm rot="5400000">
          <a:off x="3277211" y="-1654279"/>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no age restrictions for patients</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1BF8F019-BEBA-4BC0-9A74-D39DABDCDEC0}" type="parTrans" cxnId="{63BEB803-AF2C-4872-92D9-442D2B4115CE}">
      <dgm:prSet/>
      <dgm:spPr/>
      <dgm:t>
        <a:bodyPr/>
        <a:lstStyle/>
        <a:p>
          <a:endParaRPr lang="en-AU" sz="1400">
            <a:latin typeface="Karla" pitchFamily="2" charset="0"/>
          </a:endParaRPr>
        </a:p>
      </dgm:t>
    </dgm:pt>
    <dgm:pt modelId="{BF54FB61-28E5-4D69-8544-C1A116354825}" type="sibTrans" cxnId="{63BEB803-AF2C-4872-92D9-442D2B4115CE}">
      <dgm:prSet/>
      <dgm:spPr/>
      <dgm:t>
        <a:bodyPr/>
        <a:lstStyle/>
        <a:p>
          <a:endParaRPr lang="en-AU" sz="1400">
            <a:latin typeface="Karla" pitchFamily="2" charset="0"/>
          </a:endParaRPr>
        </a:p>
      </dgm:t>
    </dgm:pt>
    <dgm:pt modelId="{CC29AF0A-B097-4D43-ABB7-85266B27DF34}">
      <dgm:prSet custT="1"/>
      <dgm:spPr>
        <a:xfrm rot="5400000">
          <a:off x="3277211" y="-1654279"/>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patients with a chronic or terminal condition</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1B695660-76BB-4ACE-9D1A-18BA50BC6D66}" type="parTrans" cxnId="{9CB5B2D2-025E-4809-9946-1A359B7951B2}">
      <dgm:prSet/>
      <dgm:spPr/>
      <dgm:t>
        <a:bodyPr/>
        <a:lstStyle/>
        <a:p>
          <a:endParaRPr lang="en-AU" sz="1400">
            <a:latin typeface="Karla" pitchFamily="2" charset="0"/>
          </a:endParaRPr>
        </a:p>
      </dgm:t>
    </dgm:pt>
    <dgm:pt modelId="{E6182BF3-D62A-45D9-81EF-01FE9A7FA511}" type="sibTrans" cxnId="{9CB5B2D2-025E-4809-9946-1A359B7951B2}">
      <dgm:prSet/>
      <dgm:spPr/>
      <dgm:t>
        <a:bodyPr/>
        <a:lstStyle/>
        <a:p>
          <a:endParaRPr lang="en-AU" sz="1400">
            <a:latin typeface="Karla" pitchFamily="2" charset="0"/>
          </a:endParaRPr>
        </a:p>
      </dgm:t>
    </dgm:pt>
    <dgm:pt modelId="{2D6C8C83-3D82-451D-8FE0-986348495088}">
      <dgm:prSet custT="1"/>
      <dgm:spPr>
        <a:xfrm rot="5400000">
          <a:off x="3277211" y="-1654279"/>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patients who will benefit from a structured approach to their care</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184C481E-0CFF-4168-992C-C762ECED9105}" type="parTrans" cxnId="{978DFB98-6802-4600-BEB2-1D84C8E72720}">
      <dgm:prSet/>
      <dgm:spPr/>
      <dgm:t>
        <a:bodyPr/>
        <a:lstStyle/>
        <a:p>
          <a:endParaRPr lang="en-AU" sz="1400">
            <a:latin typeface="Karla" pitchFamily="2" charset="0"/>
          </a:endParaRPr>
        </a:p>
      </dgm:t>
    </dgm:pt>
    <dgm:pt modelId="{8A202436-5DE3-4818-A1CA-83B7B28BA600}" type="sibTrans" cxnId="{978DFB98-6802-4600-BEB2-1D84C8E72720}">
      <dgm:prSet/>
      <dgm:spPr/>
      <dgm:t>
        <a:bodyPr/>
        <a:lstStyle/>
        <a:p>
          <a:endParaRPr lang="en-AU" sz="1400">
            <a:latin typeface="Karla" pitchFamily="2" charset="0"/>
          </a:endParaRPr>
        </a:p>
      </dgm:t>
    </dgm:pt>
    <dgm:pt modelId="{E4923F68-DF0A-40C2-8FD8-24DD0849D545}">
      <dgm:prSet custT="1"/>
      <dgm:spPr>
        <a:xfrm rot="5400000">
          <a:off x="3277211" y="-1654279"/>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check mymedicare status</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C3296D1E-FA6B-4686-9B14-327277DBE0FE}" type="parTrans" cxnId="{CF8D1044-E564-4F63-B959-0A16474A0878}">
      <dgm:prSet/>
      <dgm:spPr/>
      <dgm:t>
        <a:bodyPr/>
        <a:lstStyle/>
        <a:p>
          <a:endParaRPr lang="en-AU" sz="1400">
            <a:latin typeface="Karla" pitchFamily="2" charset="0"/>
          </a:endParaRPr>
        </a:p>
      </dgm:t>
    </dgm:pt>
    <dgm:pt modelId="{A0E06435-706E-4B8C-8698-556F9A883D8C}" type="sibTrans" cxnId="{CF8D1044-E564-4F63-B959-0A16474A0878}">
      <dgm:prSet/>
      <dgm:spPr/>
      <dgm:t>
        <a:bodyPr/>
        <a:lstStyle/>
        <a:p>
          <a:endParaRPr lang="en-AU" sz="1400">
            <a:latin typeface="Karla" pitchFamily="2" charset="0"/>
          </a:endParaRPr>
        </a:p>
      </dgm:t>
    </dgm:pt>
    <dgm:pt modelId="{9D83AEFF-A22D-4633-8C41-A66287AAD744}">
      <dgm:prSet custT="1"/>
      <dgm:spPr>
        <a:xfrm rot="5400000">
          <a:off x="3277211" y="-1654279"/>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GP Mental Health Treatment Plans (item 2700/2701/2715/2717) are available for patients with a mental health condition</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0EE19A5C-D1EE-4BDC-83E4-ED741E47D24D}" type="parTrans" cxnId="{BA0F80DE-0C6C-4842-BAB3-9B04D6CF57DD}">
      <dgm:prSet/>
      <dgm:spPr/>
      <dgm:t>
        <a:bodyPr/>
        <a:lstStyle/>
        <a:p>
          <a:endParaRPr lang="en-AU" sz="1400">
            <a:latin typeface="Karla" pitchFamily="2" charset="0"/>
          </a:endParaRPr>
        </a:p>
      </dgm:t>
    </dgm:pt>
    <dgm:pt modelId="{53F409DE-A47F-419F-B726-2A295ADA5F64}" type="sibTrans" cxnId="{BA0F80DE-0C6C-4842-BAB3-9B04D6CF57DD}">
      <dgm:prSet/>
      <dgm:spPr/>
      <dgm:t>
        <a:bodyPr/>
        <a:lstStyle/>
        <a:p>
          <a:endParaRPr lang="en-AU" sz="1400">
            <a:latin typeface="Karla" pitchFamily="2" charset="0"/>
          </a:endParaRPr>
        </a:p>
      </dgm:t>
    </dgm:pt>
    <dgm:pt modelId="{AC1C3BD6-88F7-48E3-8436-6833103F6228}">
      <dgm:prSet custT="1"/>
      <dgm:spPr>
        <a:xfrm rot="5400000">
          <a:off x="3277211" y="4796567"/>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US" sz="800" b="1">
              <a:solidFill>
                <a:srgbClr val="1995A3"/>
              </a:solidFill>
              <a:latin typeface="Karla" pitchFamily="2" charset="0"/>
              <a:ea typeface="Roboto" panose="02000000000000000000" pitchFamily="2" charset="0"/>
              <a:cs typeface="Roboto" panose="02000000000000000000" pitchFamily="2" charset="0"/>
            </a:rPr>
            <a:t> Claim MBS item</a:t>
          </a:r>
          <a:endParaRPr lang="en-AU" sz="800" b="1">
            <a:solidFill>
              <a:srgbClr val="1995A3"/>
            </a:solidFill>
            <a:latin typeface="Karla" pitchFamily="2" charset="0"/>
            <a:ea typeface="Roboto" panose="02000000000000000000" pitchFamily="2" charset="0"/>
            <a:cs typeface="Roboto" panose="02000000000000000000" pitchFamily="2" charset="0"/>
          </a:endParaRPr>
        </a:p>
      </dgm:t>
    </dgm:pt>
    <dgm:pt modelId="{CA3C4536-6DEF-4284-8F33-EEF0830192FA}" type="sibTrans" cxnId="{8058F420-84E6-4D5A-AD16-373277229157}">
      <dgm:prSet/>
      <dgm:spPr/>
      <dgm:t>
        <a:bodyPr/>
        <a:lstStyle/>
        <a:p>
          <a:endParaRPr lang="en-AU" sz="1400">
            <a:latin typeface="Karla" pitchFamily="2" charset="0"/>
          </a:endParaRPr>
        </a:p>
      </dgm:t>
    </dgm:pt>
    <dgm:pt modelId="{E982D261-BDA5-41C9-BE1D-A43882D36F7D}" type="parTrans" cxnId="{8058F420-84E6-4D5A-AD16-373277229157}">
      <dgm:prSet/>
      <dgm:spPr/>
      <dgm:t>
        <a:bodyPr/>
        <a:lstStyle/>
        <a:p>
          <a:endParaRPr lang="en-AU" sz="1400">
            <a:latin typeface="Karla" pitchFamily="2" charset="0"/>
          </a:endParaRPr>
        </a:p>
      </dgm:t>
    </dgm:pt>
    <dgm:pt modelId="{A0A0EEDB-571F-492E-B98F-4FE9FC22A5AD}">
      <dgm:prSet custT="1"/>
      <dgm:spPr>
        <a:xfrm rot="5400000">
          <a:off x="3276816" y="496397"/>
          <a:ext cx="1502591" cy="4821575"/>
        </a:xfrm>
        <a:prstGeom prst="round2SameRect">
          <a:avLst/>
        </a:prstGeom>
        <a:solidFill>
          <a:sysClr val="window" lastClr="FFFFFF">
            <a:alpha val="90000"/>
            <a:hueOff val="0"/>
            <a:satOff val="0"/>
            <a:lumOff val="0"/>
            <a:alphaOff val="0"/>
          </a:sysClr>
        </a:solidFill>
        <a:ln w="12700" cap="flat" cmpd="sng" algn="ctr">
          <a:solidFill>
            <a:srgbClr val="196B24">
              <a:hueOff val="1372388"/>
              <a:satOff val="8237"/>
              <a:lumOff val="6275"/>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explain management plan process and any out-of-pocket costs, gain consent, assess health needs, conditions, </a:t>
          </a: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health problems, and relevant conditions</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3A67F688-894F-4EEA-8AC4-16AC38BFFE87}" type="sibTrans" cxnId="{0E22DC8C-3E3E-4BB3-A338-6F2253B8940C}">
      <dgm:prSet/>
      <dgm:spPr/>
      <dgm:t>
        <a:bodyPr/>
        <a:lstStyle/>
        <a:p>
          <a:endParaRPr lang="en-AU" sz="1400">
            <a:latin typeface="Karla" pitchFamily="2" charset="0"/>
          </a:endParaRPr>
        </a:p>
      </dgm:t>
    </dgm:pt>
    <dgm:pt modelId="{877D2ACD-37B1-4C63-B83A-D693FF7197F6}" type="parTrans" cxnId="{0E22DC8C-3E3E-4BB3-A338-6F2253B8940C}">
      <dgm:prSet/>
      <dgm:spPr/>
      <dgm:t>
        <a:bodyPr/>
        <a:lstStyle/>
        <a:p>
          <a:endParaRPr lang="en-AU" sz="1400">
            <a:latin typeface="Karla" pitchFamily="2" charset="0"/>
          </a:endParaRPr>
        </a:p>
      </dgm:t>
    </dgm:pt>
    <dgm:pt modelId="{42035348-1F3E-4D76-8F63-6466AC3C40CB}">
      <dgm:prSet custT="1"/>
      <dgm:spPr>
        <a:xfrm rot="5400000">
          <a:off x="3276816" y="496397"/>
          <a:ext cx="1502591" cy="4821575"/>
        </a:xfrm>
        <a:prstGeom prst="round2SameRect">
          <a:avLst/>
        </a:prstGeom>
        <a:solidFill>
          <a:sysClr val="window" lastClr="FFFFFF">
            <a:alpha val="90000"/>
            <a:hueOff val="0"/>
            <a:satOff val="0"/>
            <a:lumOff val="0"/>
            <a:alphaOff val="0"/>
          </a:sysClr>
        </a:solidFill>
        <a:ln w="12700" cap="flat" cmpd="sng" algn="ctr">
          <a:solidFill>
            <a:srgbClr val="196B24">
              <a:hueOff val="1372388"/>
              <a:satOff val="8237"/>
              <a:lumOff val="6275"/>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set treatment and service goals with the patient including actions to be taken</a:t>
          </a:r>
        </a:p>
      </dgm:t>
    </dgm:pt>
    <dgm:pt modelId="{A379D641-5F5C-4643-BDC8-972BEB51978A}" type="parTrans" cxnId="{DB356B13-1040-45FB-895A-08C377FB5AA6}">
      <dgm:prSet/>
      <dgm:spPr/>
      <dgm:t>
        <a:bodyPr/>
        <a:lstStyle/>
        <a:p>
          <a:endParaRPr lang="en-AU" sz="1400">
            <a:latin typeface="Karla" pitchFamily="2" charset="0"/>
          </a:endParaRPr>
        </a:p>
      </dgm:t>
    </dgm:pt>
    <dgm:pt modelId="{A07F5969-3F93-40F6-BA39-57C37575FCF3}" type="sibTrans" cxnId="{DB356B13-1040-45FB-895A-08C377FB5AA6}">
      <dgm:prSet/>
      <dgm:spPr/>
      <dgm:t>
        <a:bodyPr/>
        <a:lstStyle/>
        <a:p>
          <a:endParaRPr lang="en-AU" sz="1400">
            <a:latin typeface="Karla" pitchFamily="2" charset="0"/>
          </a:endParaRPr>
        </a:p>
      </dgm:t>
    </dgm:pt>
    <dgm:pt modelId="{A2C4178F-00BD-4EE4-95CE-8ECA97052C5C}">
      <dgm:prSet custT="1"/>
      <dgm:spPr>
        <a:xfrm rot="5400000">
          <a:off x="3276816" y="496397"/>
          <a:ext cx="1502591" cy="4821575"/>
        </a:xfrm>
        <a:prstGeom prst="round2SameRect">
          <a:avLst/>
        </a:prstGeom>
        <a:solidFill>
          <a:sysClr val="window" lastClr="FFFFFF">
            <a:alpha val="90000"/>
            <a:hueOff val="0"/>
            <a:satOff val="0"/>
            <a:lumOff val="0"/>
            <a:alphaOff val="0"/>
          </a:sysClr>
        </a:solidFill>
        <a:ln w="12700" cap="flat" cmpd="sng" algn="ctr">
          <a:solidFill>
            <a:srgbClr val="196B24">
              <a:hueOff val="1372388"/>
              <a:satOff val="8237"/>
              <a:lumOff val="6275"/>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identify and consult with at least two collaborating providers</a:t>
          </a:r>
        </a:p>
      </dgm:t>
    </dgm:pt>
    <dgm:pt modelId="{F4D9223D-D186-4DAC-99A0-6C95F94A6A19}" type="parTrans" cxnId="{224BFDC3-B9EC-48E7-8239-B9DDA1296E98}">
      <dgm:prSet/>
      <dgm:spPr/>
      <dgm:t>
        <a:bodyPr/>
        <a:lstStyle/>
        <a:p>
          <a:endParaRPr lang="en-AU" sz="1400">
            <a:latin typeface="Karla" pitchFamily="2" charset="0"/>
          </a:endParaRPr>
        </a:p>
      </dgm:t>
    </dgm:pt>
    <dgm:pt modelId="{9F5307EF-0E77-4873-A90D-DE67DF5E8A59}" type="sibTrans" cxnId="{224BFDC3-B9EC-48E7-8239-B9DDA1296E98}">
      <dgm:prSet/>
      <dgm:spPr/>
      <dgm:t>
        <a:bodyPr/>
        <a:lstStyle/>
        <a:p>
          <a:endParaRPr lang="en-AU" sz="1400">
            <a:latin typeface="Karla" pitchFamily="2" charset="0"/>
          </a:endParaRPr>
        </a:p>
      </dgm:t>
    </dgm:pt>
    <dgm:pt modelId="{7B8B5A38-0127-4769-A9F8-BD7686F1BA0A}">
      <dgm:prSet custT="1"/>
      <dgm:spPr>
        <a:xfrm rot="5400000">
          <a:off x="3276816" y="496397"/>
          <a:ext cx="1502591" cy="4821575"/>
        </a:xfrm>
        <a:prstGeom prst="round2SameRect">
          <a:avLst/>
        </a:prstGeom>
        <a:solidFill>
          <a:sysClr val="window" lastClr="FFFFFF">
            <a:alpha val="90000"/>
            <a:hueOff val="0"/>
            <a:satOff val="0"/>
            <a:lumOff val="0"/>
            <a:alphaOff val="0"/>
          </a:sysClr>
        </a:solidFill>
        <a:ln w="12700" cap="flat" cmpd="sng" algn="ctr">
          <a:solidFill>
            <a:srgbClr val="196B24">
              <a:hueOff val="1372388"/>
              <a:satOff val="8237"/>
              <a:lumOff val="6275"/>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obtain agreement on participation and clarify provider roles</a:t>
          </a:r>
        </a:p>
      </dgm:t>
    </dgm:pt>
    <dgm:pt modelId="{4E09ABB7-B622-4A3C-B8CA-E7D5C7C9EA0B}" type="parTrans" cxnId="{7BE48678-17FA-4DA8-8533-21FC40401201}">
      <dgm:prSet/>
      <dgm:spPr/>
      <dgm:t>
        <a:bodyPr/>
        <a:lstStyle/>
        <a:p>
          <a:endParaRPr lang="en-AU" sz="1400">
            <a:latin typeface="Karla" pitchFamily="2" charset="0"/>
          </a:endParaRPr>
        </a:p>
      </dgm:t>
    </dgm:pt>
    <dgm:pt modelId="{4F7E5FA8-B380-4A7F-93CE-1E0A5071CD2B}" type="sibTrans" cxnId="{7BE48678-17FA-4DA8-8533-21FC40401201}">
      <dgm:prSet/>
      <dgm:spPr/>
      <dgm:t>
        <a:bodyPr/>
        <a:lstStyle/>
        <a:p>
          <a:endParaRPr lang="en-AU" sz="1400">
            <a:latin typeface="Karla" pitchFamily="2" charset="0"/>
          </a:endParaRPr>
        </a:p>
      </dgm:t>
    </dgm:pt>
    <dgm:pt modelId="{703E2F3B-FA29-4A4A-9D1F-6364C6111727}">
      <dgm:prSet custT="1"/>
      <dgm:spPr>
        <a:xfrm rot="5400000">
          <a:off x="3276816" y="496397"/>
          <a:ext cx="1502591" cy="4821575"/>
        </a:xfrm>
        <a:prstGeom prst="round2SameRect">
          <a:avLst/>
        </a:prstGeom>
        <a:solidFill>
          <a:sysClr val="window" lastClr="FFFFFF">
            <a:alpha val="90000"/>
            <a:hueOff val="0"/>
            <a:satOff val="0"/>
            <a:lumOff val="0"/>
            <a:alphaOff val="0"/>
          </a:sysClr>
        </a:solidFill>
        <a:ln w="12700" cap="flat" cmpd="sng" algn="ctr">
          <a:solidFill>
            <a:srgbClr val="196B24">
              <a:hueOff val="1372388"/>
              <a:satOff val="8237"/>
              <a:lumOff val="6275"/>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review plan up to every three months using MBS 967 or 92030 </a:t>
          </a:r>
          <a:endParaRPr lang="en-AU" sz="800">
            <a:solidFill>
              <a:sysClr val="windowText" lastClr="000000">
                <a:lumMod val="65000"/>
                <a:lumOff val="35000"/>
              </a:sysClr>
            </a:solidFill>
            <a:highlight>
              <a:srgbClr val="FFFF00"/>
            </a:highlight>
            <a:latin typeface="Karla" pitchFamily="2" charset="0"/>
            <a:ea typeface="Roboto" panose="02000000000000000000" pitchFamily="2" charset="0"/>
            <a:cs typeface="Roboto" panose="02000000000000000000" pitchFamily="2" charset="0"/>
          </a:endParaRPr>
        </a:p>
      </dgm:t>
    </dgm:pt>
    <dgm:pt modelId="{D43E7746-149B-4E2C-8659-8C77DDD9B29B}" type="parTrans" cxnId="{92D65388-A9DF-40AB-804D-6323925CC63C}">
      <dgm:prSet/>
      <dgm:spPr/>
      <dgm:t>
        <a:bodyPr/>
        <a:lstStyle/>
        <a:p>
          <a:endParaRPr lang="en-AU" sz="1400">
            <a:latin typeface="Karla" pitchFamily="2" charset="0"/>
          </a:endParaRPr>
        </a:p>
      </dgm:t>
    </dgm:pt>
    <dgm:pt modelId="{11BC7EDB-87B7-42D0-8FD9-751C0D65643E}" type="sibTrans" cxnId="{92D65388-A9DF-40AB-804D-6323925CC63C}">
      <dgm:prSet/>
      <dgm:spPr/>
      <dgm:t>
        <a:bodyPr/>
        <a:lstStyle/>
        <a:p>
          <a:endParaRPr lang="en-AU" sz="1400">
            <a:latin typeface="Karla" pitchFamily="2" charset="0"/>
          </a:endParaRPr>
        </a:p>
      </dgm:t>
    </dgm:pt>
    <dgm:pt modelId="{B6228481-CC8E-48B8-838C-17B3F6E2DD25}">
      <dgm:prSet custT="1"/>
      <dgm:spPr>
        <a:xfrm rot="5400000">
          <a:off x="3277211" y="2646284"/>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2744775"/>
              <a:satOff val="16475"/>
              <a:lumOff val="1255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offer copy to patient (with consent, offer to carer), keep copy in patient file</a:t>
          </a:r>
          <a:endParaRPr lang="en-AU" sz="800">
            <a:solidFill>
              <a:sysClr val="windowText" lastClr="000000">
                <a:hueOff val="0"/>
                <a:satOff val="0"/>
                <a:lumOff val="0"/>
                <a:alphaOff val="0"/>
              </a:sysClr>
            </a:solidFill>
            <a:latin typeface="Karla" pitchFamily="2" charset="0"/>
            <a:ea typeface="Roboto" panose="02000000000000000000" pitchFamily="2" charset="0"/>
            <a:cs typeface="Roboto" panose="02000000000000000000" pitchFamily="2" charset="0"/>
          </a:endParaRPr>
        </a:p>
      </dgm:t>
    </dgm:pt>
    <dgm:pt modelId="{FD90B8E1-685F-49BF-8C86-6BA49F695179}" type="parTrans" cxnId="{E3D60B69-FFD9-4E4E-AB4B-0328341814F4}">
      <dgm:prSet/>
      <dgm:spPr/>
      <dgm:t>
        <a:bodyPr/>
        <a:lstStyle/>
        <a:p>
          <a:endParaRPr lang="en-AU" sz="1400">
            <a:latin typeface="Karla" pitchFamily="2" charset="0"/>
          </a:endParaRPr>
        </a:p>
      </dgm:t>
    </dgm:pt>
    <dgm:pt modelId="{DD3E700E-37CB-4864-8163-1FF348896E25}" type="sibTrans" cxnId="{E3D60B69-FFD9-4E4E-AB4B-0328341814F4}">
      <dgm:prSet/>
      <dgm:spPr/>
      <dgm:t>
        <a:bodyPr/>
        <a:lstStyle/>
        <a:p>
          <a:endParaRPr lang="en-AU" sz="1400">
            <a:latin typeface="Karla" pitchFamily="2" charset="0"/>
          </a:endParaRPr>
        </a:p>
      </dgm:t>
    </dgm:pt>
    <dgm:pt modelId="{B95E2FFF-2AC0-4A4B-96D3-C27B99B2968C}">
      <dgm:prSet custT="1"/>
      <dgm:spPr>
        <a:xfrm rot="5400000">
          <a:off x="3277211" y="2646284"/>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2744775"/>
              <a:satOff val="16475"/>
              <a:lumOff val="1255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send copy of relevant management plan information with allied health referrals</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21632AE3-1673-4504-A0C4-7FB797CCE4B5}" type="parTrans" cxnId="{5B6114DB-D8A1-40BD-BC0B-C2343B33FF47}">
      <dgm:prSet/>
      <dgm:spPr/>
      <dgm:t>
        <a:bodyPr/>
        <a:lstStyle/>
        <a:p>
          <a:endParaRPr lang="en-AU" sz="1400">
            <a:latin typeface="Karla" pitchFamily="2" charset="0"/>
          </a:endParaRPr>
        </a:p>
      </dgm:t>
    </dgm:pt>
    <dgm:pt modelId="{F7561267-AA46-467E-B15F-466F1501F133}" type="sibTrans" cxnId="{5B6114DB-D8A1-40BD-BC0B-C2343B33FF47}">
      <dgm:prSet/>
      <dgm:spPr/>
      <dgm:t>
        <a:bodyPr/>
        <a:lstStyle/>
        <a:p>
          <a:endParaRPr lang="en-AU" sz="1400">
            <a:latin typeface="Karla" pitchFamily="2" charset="0"/>
          </a:endParaRPr>
        </a:p>
      </dgm:t>
    </dgm:pt>
    <dgm:pt modelId="{97A130F5-F464-4E36-B0F7-0EF4ED3EF40C}">
      <dgm:prSet custT="1"/>
      <dgm:spPr>
        <a:xfrm rot="5400000">
          <a:off x="3277211" y="2646284"/>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2744775"/>
              <a:satOff val="16475"/>
              <a:lumOff val="1255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set review date</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C455B193-1D7F-4BBF-99D3-49A46E4C57FE}" type="parTrans" cxnId="{BB13518E-3813-4BAE-8914-3E8CEF169807}">
      <dgm:prSet/>
      <dgm:spPr/>
      <dgm:t>
        <a:bodyPr/>
        <a:lstStyle/>
        <a:p>
          <a:endParaRPr lang="en-AU" sz="1400">
            <a:latin typeface="Karla" pitchFamily="2" charset="0"/>
          </a:endParaRPr>
        </a:p>
      </dgm:t>
    </dgm:pt>
    <dgm:pt modelId="{C977C279-D04B-4620-8415-E22AA25F1151}" type="sibTrans" cxnId="{BB13518E-3813-4BAE-8914-3E8CEF169807}">
      <dgm:prSet/>
      <dgm:spPr/>
      <dgm:t>
        <a:bodyPr/>
        <a:lstStyle/>
        <a:p>
          <a:endParaRPr lang="en-AU" sz="1400">
            <a:latin typeface="Karla" pitchFamily="2" charset="0"/>
          </a:endParaRPr>
        </a:p>
      </dgm:t>
    </dgm:pt>
    <dgm:pt modelId="{D5B2A404-DEE3-4A25-9929-3DE419BA98F8}">
      <dgm:prSet custT="1"/>
      <dgm:spPr>
        <a:xfrm rot="5400000">
          <a:off x="3277211" y="4796567"/>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all elements of the service must be completed to claim</a:t>
          </a:r>
          <a:endParaRPr lang="en-AU" sz="800" b="1">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B9B38807-DB8A-41C4-90FF-B724A9CC7390}" type="parTrans" cxnId="{7F13C9D7-6A94-4525-A3B6-C6F4B5D9529E}">
      <dgm:prSet/>
      <dgm:spPr/>
      <dgm:t>
        <a:bodyPr/>
        <a:lstStyle/>
        <a:p>
          <a:endParaRPr lang="en-AU" sz="1400">
            <a:latin typeface="Karla" pitchFamily="2" charset="0"/>
          </a:endParaRPr>
        </a:p>
      </dgm:t>
    </dgm:pt>
    <dgm:pt modelId="{6449BFA4-1ABB-4611-8D12-A407818FE56A}" type="sibTrans" cxnId="{7F13C9D7-6A94-4525-A3B6-C6F4B5D9529E}">
      <dgm:prSet/>
      <dgm:spPr/>
      <dgm:t>
        <a:bodyPr/>
        <a:lstStyle/>
        <a:p>
          <a:endParaRPr lang="en-AU" sz="1400">
            <a:latin typeface="Karla" pitchFamily="2" charset="0"/>
          </a:endParaRPr>
        </a:p>
      </dgm:t>
    </dgm:pt>
    <dgm:pt modelId="{314279A0-3474-4C90-874A-072504023B89}">
      <dgm:prSet custT="1"/>
      <dgm:spPr>
        <a:xfrm rot="5400000">
          <a:off x="3277211" y="4796567"/>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claiming a GPCCMP enables patients to receive five rebated services from allied health (referrals through referral letter).</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8B9E0980-CDAB-469E-BAF7-2B898B0055A3}" type="parTrans" cxnId="{382FBB3C-0F3B-419B-A24D-C5E306E614B7}">
      <dgm:prSet/>
      <dgm:spPr/>
      <dgm:t>
        <a:bodyPr/>
        <a:lstStyle/>
        <a:p>
          <a:endParaRPr lang="en-AU" sz="1400">
            <a:latin typeface="Karla" pitchFamily="2" charset="0"/>
          </a:endParaRPr>
        </a:p>
      </dgm:t>
    </dgm:pt>
    <dgm:pt modelId="{91B906D6-E195-4614-A72C-DA85E6B16F89}" type="sibTrans" cxnId="{382FBB3C-0F3B-419B-A24D-C5E306E614B7}">
      <dgm:prSet/>
      <dgm:spPr/>
      <dgm:t>
        <a:bodyPr/>
        <a:lstStyle/>
        <a:p>
          <a:endParaRPr lang="en-AU" sz="1400">
            <a:latin typeface="Karla" pitchFamily="2" charset="0"/>
          </a:endParaRPr>
        </a:p>
      </dgm:t>
    </dgm:pt>
    <dgm:pt modelId="{5BB2707B-678A-4473-B037-2D54F8E7E839}">
      <dgm:prSet custT="1"/>
      <dgm:spPr>
        <a:xfrm rot="5400000">
          <a:off x="3277211" y="-1654279"/>
          <a:ext cx="1501801" cy="482157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not for public patients in a hospital or patients in a Residential Aged Care Home (RACH)</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D487AC27-47A5-40A5-8BEB-CE3E6573828A}" type="parTrans" cxnId="{733720F7-3877-4592-ACB5-9CCB0A7F4CC2}">
      <dgm:prSet/>
      <dgm:spPr/>
      <dgm:t>
        <a:bodyPr/>
        <a:lstStyle/>
        <a:p>
          <a:endParaRPr lang="en-AU" sz="1400">
            <a:latin typeface="Karla" pitchFamily="2" charset="0"/>
          </a:endParaRPr>
        </a:p>
      </dgm:t>
    </dgm:pt>
    <dgm:pt modelId="{A99A20B1-8BFE-4AD7-B3DC-FFF20AFF49FD}" type="sibTrans" cxnId="{733720F7-3877-4592-ACB5-9CCB0A7F4CC2}">
      <dgm:prSet/>
      <dgm:spPr/>
      <dgm:t>
        <a:bodyPr/>
        <a:lstStyle/>
        <a:p>
          <a:endParaRPr lang="en-AU" sz="1400">
            <a:latin typeface="Karla" pitchFamily="2" charset="0"/>
          </a:endParaRPr>
        </a:p>
      </dgm:t>
    </dgm:pt>
    <dgm:pt modelId="{A4941FB7-2F4C-4631-BBC0-13A084D85672}">
      <dgm:prSet custT="1"/>
      <dgm:spPr>
        <a:xfrm rot="5400000">
          <a:off x="3277211" y="2646284"/>
          <a:ext cx="1501801" cy="4821575"/>
        </a:xfrm>
        <a:solidFill>
          <a:sysClr val="window" lastClr="FFFFFF">
            <a:alpha val="90000"/>
            <a:hueOff val="0"/>
            <a:satOff val="0"/>
            <a:lumOff val="0"/>
            <a:alphaOff val="0"/>
          </a:sysClr>
        </a:solidFill>
        <a:ln w="12700" cap="flat" cmpd="sng" algn="ctr">
          <a:solidFill>
            <a:srgbClr val="196B24">
              <a:hueOff val="2744775"/>
              <a:satOff val="16475"/>
              <a:lumOff val="1255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patient needs and goals, patient actions, collaborating providers and treatments/services required</a:t>
          </a:r>
          <a:endPar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1DA98EFB-05AD-4CAD-AA72-F1DABE1E2896}" type="parTrans" cxnId="{1084ECA9-7932-49A4-B7FD-04D953E2CC8C}">
      <dgm:prSet/>
      <dgm:spPr/>
      <dgm:t>
        <a:bodyPr/>
        <a:lstStyle/>
        <a:p>
          <a:endParaRPr lang="en-AU"/>
        </a:p>
      </dgm:t>
    </dgm:pt>
    <dgm:pt modelId="{DE4DB832-9067-49DE-89D0-66607BF0FA5A}" type="sibTrans" cxnId="{1084ECA9-7932-49A4-B7FD-04D953E2CC8C}">
      <dgm:prSet/>
      <dgm:spPr/>
      <dgm:t>
        <a:bodyPr/>
        <a:lstStyle/>
        <a:p>
          <a:endParaRPr lang="en-AU"/>
        </a:p>
      </dgm:t>
    </dgm:pt>
    <dgm:pt modelId="{3753F431-7A50-44A0-99C9-0C10CEAE8251}" type="pres">
      <dgm:prSet presAssocID="{F8224FE3-8CC2-4C10-B98A-E097EE03DD11}" presName="linearFlow" presStyleCnt="0">
        <dgm:presLayoutVars>
          <dgm:dir/>
          <dgm:animLvl val="lvl"/>
          <dgm:resizeHandles val="exact"/>
        </dgm:presLayoutVars>
      </dgm:prSet>
      <dgm:spPr/>
    </dgm:pt>
    <dgm:pt modelId="{702A7531-EF10-4582-A8A3-B3E82E3159B4}" type="pres">
      <dgm:prSet presAssocID="{BCD0F0C0-1CD6-4525-9911-EC46AAB1F9B3}" presName="composite" presStyleCnt="0"/>
      <dgm:spPr/>
    </dgm:pt>
    <dgm:pt modelId="{44D4E636-DBE4-4379-B0EC-B5521EBF8C7D}" type="pres">
      <dgm:prSet presAssocID="{BCD0F0C0-1CD6-4525-9911-EC46AAB1F9B3}" presName="parentText" presStyleLbl="alignNode1" presStyleIdx="0" presStyleCnt="4">
        <dgm:presLayoutVars>
          <dgm:chMax val="1"/>
          <dgm:bulletEnabled val="1"/>
        </dgm:presLayoutVars>
      </dgm:prSet>
      <dgm:spPr/>
    </dgm:pt>
    <dgm:pt modelId="{F5793AA5-E13E-4E38-A14F-4CC321062D1A}" type="pres">
      <dgm:prSet presAssocID="{BCD0F0C0-1CD6-4525-9911-EC46AAB1F9B3}" presName="descendantText" presStyleLbl="alignAcc1" presStyleIdx="0" presStyleCnt="4">
        <dgm:presLayoutVars>
          <dgm:bulletEnabled val="1"/>
        </dgm:presLayoutVars>
      </dgm:prSet>
      <dgm:spPr/>
    </dgm:pt>
    <dgm:pt modelId="{035DA407-6EE7-4222-89AA-B6C0495A8A14}" type="pres">
      <dgm:prSet presAssocID="{C060EC83-3BC3-4BB6-9E8C-807732243B4E}" presName="sp" presStyleCnt="0"/>
      <dgm:spPr/>
    </dgm:pt>
    <dgm:pt modelId="{B0DA1F67-5CB3-4BC8-AF7D-6B69ADB77983}" type="pres">
      <dgm:prSet presAssocID="{A1D13A00-B852-40F3-B359-60828A3F4EA4}" presName="composite" presStyleCnt="0"/>
      <dgm:spPr/>
    </dgm:pt>
    <dgm:pt modelId="{CBF65699-9088-4B3F-A16D-C66F1C0D88BB}" type="pres">
      <dgm:prSet presAssocID="{A1D13A00-B852-40F3-B359-60828A3F4EA4}" presName="parentText" presStyleLbl="alignNode1" presStyleIdx="1" presStyleCnt="4">
        <dgm:presLayoutVars>
          <dgm:chMax val="1"/>
          <dgm:bulletEnabled val="1"/>
        </dgm:presLayoutVars>
      </dgm:prSet>
      <dgm:spPr/>
    </dgm:pt>
    <dgm:pt modelId="{35E5C7B8-1D63-4183-BA63-A4F109AED457}" type="pres">
      <dgm:prSet presAssocID="{A1D13A00-B852-40F3-B359-60828A3F4EA4}" presName="descendantText" presStyleLbl="alignAcc1" presStyleIdx="1" presStyleCnt="4">
        <dgm:presLayoutVars>
          <dgm:bulletEnabled val="1"/>
        </dgm:presLayoutVars>
      </dgm:prSet>
      <dgm:spPr/>
    </dgm:pt>
    <dgm:pt modelId="{66F36E7F-EAC9-4462-9496-30F2A8872314}" type="pres">
      <dgm:prSet presAssocID="{66014A34-331C-4C34-8310-0D123F678D6A}" presName="sp" presStyleCnt="0"/>
      <dgm:spPr/>
    </dgm:pt>
    <dgm:pt modelId="{0AA10845-2B1C-42BC-BC60-2E546BC523C1}" type="pres">
      <dgm:prSet presAssocID="{59CE587A-1064-4B76-8C4A-1CD8BE26F1A8}" presName="composite" presStyleCnt="0"/>
      <dgm:spPr/>
    </dgm:pt>
    <dgm:pt modelId="{B2E4C0C2-60C7-46BB-8473-A8644FA4241A}" type="pres">
      <dgm:prSet presAssocID="{59CE587A-1064-4B76-8C4A-1CD8BE26F1A8}" presName="parentText" presStyleLbl="alignNode1" presStyleIdx="2" presStyleCnt="4">
        <dgm:presLayoutVars>
          <dgm:chMax val="1"/>
          <dgm:bulletEnabled val="1"/>
        </dgm:presLayoutVars>
      </dgm:prSet>
      <dgm:spPr/>
    </dgm:pt>
    <dgm:pt modelId="{7FB26E66-162B-47C6-AC6D-AF2C51A57586}" type="pres">
      <dgm:prSet presAssocID="{59CE587A-1064-4B76-8C4A-1CD8BE26F1A8}" presName="descendantText" presStyleLbl="alignAcc1" presStyleIdx="2" presStyleCnt="4">
        <dgm:presLayoutVars>
          <dgm:bulletEnabled val="1"/>
        </dgm:presLayoutVars>
      </dgm:prSet>
      <dgm:spPr>
        <a:prstGeom prst="round2SameRect">
          <a:avLst/>
        </a:prstGeom>
      </dgm:spPr>
    </dgm:pt>
    <dgm:pt modelId="{D954FA59-BC51-487D-B9BD-AA5648B30BCB}" type="pres">
      <dgm:prSet presAssocID="{70D9BA03-2439-4F21-8B2E-CE5613D8E196}" presName="sp" presStyleCnt="0"/>
      <dgm:spPr/>
    </dgm:pt>
    <dgm:pt modelId="{AF568E1D-6028-44AC-BA7A-65445E7CC44B}" type="pres">
      <dgm:prSet presAssocID="{06BACB54-9E06-4665-B680-8A4CB5894204}" presName="composite" presStyleCnt="0"/>
      <dgm:spPr/>
    </dgm:pt>
    <dgm:pt modelId="{1438D71C-9A7D-4D87-BE85-4FA3FD63F944}" type="pres">
      <dgm:prSet presAssocID="{06BACB54-9E06-4665-B680-8A4CB5894204}" presName="parentText" presStyleLbl="alignNode1" presStyleIdx="3" presStyleCnt="4">
        <dgm:presLayoutVars>
          <dgm:chMax val="1"/>
          <dgm:bulletEnabled val="1"/>
        </dgm:presLayoutVars>
      </dgm:prSet>
      <dgm:spPr/>
    </dgm:pt>
    <dgm:pt modelId="{F3EC0EBB-BCC6-433E-9082-8233989149BB}" type="pres">
      <dgm:prSet presAssocID="{06BACB54-9E06-4665-B680-8A4CB5894204}" presName="descendantText" presStyleLbl="alignAcc1" presStyleIdx="3" presStyleCnt="4">
        <dgm:presLayoutVars>
          <dgm:bulletEnabled val="1"/>
        </dgm:presLayoutVars>
      </dgm:prSet>
      <dgm:spPr/>
    </dgm:pt>
  </dgm:ptLst>
  <dgm:cxnLst>
    <dgm:cxn modelId="{63BEB803-AF2C-4872-92D9-442D2B4115CE}" srcId="{59083C2A-43C3-4DF2-8F42-0EAE6C4C95CD}" destId="{CF74D6E9-94BC-4960-ADCF-7A45CEE16A58}" srcOrd="0" destOrd="0" parTransId="{1BF8F019-BEBA-4BC0-9A74-D39DABDCDEC0}" sibTransId="{BF54FB61-28E5-4D69-8544-C1A116354825}"/>
    <dgm:cxn modelId="{59A80C06-88D9-4FDE-BB7D-7ECC87724840}" type="presOf" srcId="{5BB2707B-678A-4473-B037-2D54F8E7E839}" destId="{F5793AA5-E13E-4E38-A14F-4CC321062D1A}" srcOrd="0" destOrd="5" presId="urn:microsoft.com/office/officeart/2005/8/layout/chevron2"/>
    <dgm:cxn modelId="{154B2C0A-ED70-40DA-9C3E-2EC036209B7F}" srcId="{59CE587A-1064-4B76-8C4A-1CD8BE26F1A8}" destId="{D826BF38-C208-41DB-9F3E-99A711C0ED70}" srcOrd="0" destOrd="0" parTransId="{5571B3A1-55AE-495B-BD2B-E0D6EC8BD3D4}" sibTransId="{EC6A1794-00DE-4DDE-BC98-BA7B6EB20FCA}"/>
    <dgm:cxn modelId="{D5DA200F-5381-42E4-98C3-B76A8F2AE50D}" type="presOf" srcId="{97A130F5-F464-4E36-B0F7-0EF4ED3EF40C}" destId="{7FB26E66-162B-47C6-AC6D-AF2C51A57586}" srcOrd="0" destOrd="3" presId="urn:microsoft.com/office/officeart/2005/8/layout/chevron2"/>
    <dgm:cxn modelId="{DB356B13-1040-45FB-895A-08C377FB5AA6}" srcId="{E110A6D7-0645-4BC0-8A42-3D0BBC94B738}" destId="{42035348-1F3E-4D76-8F63-6466AC3C40CB}" srcOrd="1" destOrd="0" parTransId="{A379D641-5F5C-4643-BDC8-972BEB51978A}" sibTransId="{A07F5969-3F93-40F6-BA39-57C37575FCF3}"/>
    <dgm:cxn modelId="{9AA18714-C6C4-43CC-9624-253883ECE293}" type="presOf" srcId="{F8224FE3-8CC2-4C10-B98A-E097EE03DD11}" destId="{3753F431-7A50-44A0-99C9-0C10CEAE8251}" srcOrd="0" destOrd="0" presId="urn:microsoft.com/office/officeart/2005/8/layout/chevron2"/>
    <dgm:cxn modelId="{687D271C-AFB9-40CA-9827-8DAA2F85F91C}" type="presOf" srcId="{7B374952-6D1F-4058-AF22-BCD45DC2F7A7}" destId="{7FB26E66-162B-47C6-AC6D-AF2C51A57586}" srcOrd="0" destOrd="1" presId="urn:microsoft.com/office/officeart/2005/8/layout/chevron2"/>
    <dgm:cxn modelId="{8058F420-84E6-4D5A-AD16-373277229157}" srcId="{06BACB54-9E06-4665-B680-8A4CB5894204}" destId="{AC1C3BD6-88F7-48E3-8436-6833103F6228}" srcOrd="0" destOrd="0" parTransId="{E982D261-BDA5-41C9-BE1D-A43882D36F7D}" sibTransId="{CA3C4536-6DEF-4284-8F33-EEF0830192FA}"/>
    <dgm:cxn modelId="{3E474426-C410-43B9-B8AB-AF2301A39A95}" type="presOf" srcId="{A2C4178F-00BD-4EE4-95CE-8ECA97052C5C}" destId="{35E5C7B8-1D63-4183-BA63-A4F109AED457}" srcOrd="0" destOrd="3" presId="urn:microsoft.com/office/officeart/2005/8/layout/chevron2"/>
    <dgm:cxn modelId="{382FBB3C-0F3B-419B-A24D-C5E306E614B7}" srcId="{AC1C3BD6-88F7-48E3-8436-6833103F6228}" destId="{314279A0-3474-4C90-874A-072504023B89}" srcOrd="3" destOrd="0" parTransId="{8B9E0980-CDAB-469E-BAF7-2B898B0055A3}" sibTransId="{91B906D6-E195-4614-A72C-DA85E6B16F89}"/>
    <dgm:cxn modelId="{C175AE40-F244-410F-9B2D-318AB24629CF}" type="presOf" srcId="{E110A6D7-0645-4BC0-8A42-3D0BBC94B738}" destId="{35E5C7B8-1D63-4183-BA63-A4F109AED457}" srcOrd="0" destOrd="0" presId="urn:microsoft.com/office/officeart/2005/8/layout/chevron2"/>
    <dgm:cxn modelId="{C824F95D-1454-4482-AFA2-6904ECB0FCEF}" srcId="{F8224FE3-8CC2-4C10-B98A-E097EE03DD11}" destId="{59CE587A-1064-4B76-8C4A-1CD8BE26F1A8}" srcOrd="2" destOrd="0" parTransId="{C57A275F-54B3-422B-BC45-E1E6887ECBD9}" sibTransId="{70D9BA03-2439-4F21-8B2E-CE5613D8E196}"/>
    <dgm:cxn modelId="{CF8D1044-E564-4F63-B959-0A16474A0878}" srcId="{59083C2A-43C3-4DF2-8F42-0EAE6C4C95CD}" destId="{E4923F68-DF0A-40C2-8FD8-24DD0849D545}" srcOrd="3" destOrd="0" parTransId="{C3296D1E-FA6B-4686-9B14-327277DBE0FE}" sibTransId="{A0E06435-706E-4B8C-8698-556F9A883D8C}"/>
    <dgm:cxn modelId="{4F89C767-5B25-4190-8971-38E18754223C}" type="presOf" srcId="{D5B2A404-DEE3-4A25-9929-3DE419BA98F8}" destId="{F3EC0EBB-BCC6-433E-9082-8233989149BB}" srcOrd="0" destOrd="1" presId="urn:microsoft.com/office/officeart/2005/8/layout/chevron2"/>
    <dgm:cxn modelId="{6181D348-78B8-474D-802B-F231F4907546}" type="presOf" srcId="{06BACB54-9E06-4665-B680-8A4CB5894204}" destId="{1438D71C-9A7D-4D87-BE85-4FA3FD63F944}" srcOrd="0" destOrd="0" presId="urn:microsoft.com/office/officeart/2005/8/layout/chevron2"/>
    <dgm:cxn modelId="{E3D60B69-FFD9-4E4E-AB4B-0328341814F4}" srcId="{D826BF38-C208-41DB-9F3E-99A711C0ED70}" destId="{B6228481-CC8E-48B8-838C-17B3F6E2DD25}" srcOrd="4" destOrd="0" parTransId="{FD90B8E1-685F-49BF-8C86-6BA49F695179}" sibTransId="{DD3E700E-37CB-4864-8163-1FF348896E25}"/>
    <dgm:cxn modelId="{1793324A-096D-4CF3-A099-1C913EBD5923}" type="presOf" srcId="{703E2F3B-FA29-4A4A-9D1F-6364C6111727}" destId="{35E5C7B8-1D63-4183-BA63-A4F109AED457}" srcOrd="0" destOrd="5" presId="urn:microsoft.com/office/officeart/2005/8/layout/chevron2"/>
    <dgm:cxn modelId="{267D806D-D69B-4730-8DA8-F3AA10252F0A}" srcId="{AC1C3BD6-88F7-48E3-8436-6833103F6228}" destId="{57788852-3E5D-4FD8-A743-A5AD18749843}" srcOrd="1" destOrd="0" parTransId="{22E11258-1CD0-48A1-B2BE-E3753B100117}" sibTransId="{CC9A338D-7948-4312-A17D-24F09A627A06}"/>
    <dgm:cxn modelId="{F0D6F451-B789-458C-98C2-F17CD48E5B0E}" type="presOf" srcId="{314279A0-3474-4C90-874A-072504023B89}" destId="{F3EC0EBB-BCC6-433E-9082-8233989149BB}" srcOrd="0" destOrd="4" presId="urn:microsoft.com/office/officeart/2005/8/layout/chevron2"/>
    <dgm:cxn modelId="{E9522658-95F3-49F0-BA19-80330F020592}" type="presOf" srcId="{B95E2FFF-2AC0-4A4B-96D3-C27B99B2968C}" destId="{7FB26E66-162B-47C6-AC6D-AF2C51A57586}" srcOrd="0" destOrd="4" presId="urn:microsoft.com/office/officeart/2005/8/layout/chevron2"/>
    <dgm:cxn modelId="{7BE48678-17FA-4DA8-8533-21FC40401201}" srcId="{E110A6D7-0645-4BC0-8A42-3D0BBC94B738}" destId="{7B8B5A38-0127-4769-A9F8-BD7686F1BA0A}" srcOrd="3" destOrd="0" parTransId="{4E09ABB7-B622-4A3C-B8CA-E7D5C7C9EA0B}" sibTransId="{4F7E5FA8-B380-4A7F-93CE-1E0A5071CD2B}"/>
    <dgm:cxn modelId="{5E37ED59-D8AF-4610-9A86-79CCBE84A605}" srcId="{BCD0F0C0-1CD6-4525-9911-EC46AAB1F9B3}" destId="{59083C2A-43C3-4DF2-8F42-0EAE6C4C95CD}" srcOrd="0" destOrd="0" parTransId="{BD49EC21-8070-41DB-9031-BF83BA82E364}" sibTransId="{00A82993-0983-4CB0-8F39-F12520666226}"/>
    <dgm:cxn modelId="{B4144E5A-9015-4892-97E0-63AC9C8E0CBE}" type="presOf" srcId="{59083C2A-43C3-4DF2-8F42-0EAE6C4C95CD}" destId="{F5793AA5-E13E-4E38-A14F-4CC321062D1A}" srcOrd="0" destOrd="0" presId="urn:microsoft.com/office/officeart/2005/8/layout/chevron2"/>
    <dgm:cxn modelId="{4ED98F84-1FC9-4118-A8F0-B63CA329478C}" srcId="{AC1C3BD6-88F7-48E3-8436-6833103F6228}" destId="{9DAE4A98-3EB1-4C40-BA30-65D40858762F}" srcOrd="2" destOrd="0" parTransId="{6C6E5B37-4F40-4468-A6B8-C8263CC92CE3}" sibTransId="{AFD4AAB2-BA87-40A1-9E1E-18BA021367CD}"/>
    <dgm:cxn modelId="{D9AD8D87-06E7-4D30-9825-0C2998814472}" type="presOf" srcId="{BCD0F0C0-1CD6-4525-9911-EC46AAB1F9B3}" destId="{44D4E636-DBE4-4379-B0EC-B5521EBF8C7D}" srcOrd="0" destOrd="0" presId="urn:microsoft.com/office/officeart/2005/8/layout/chevron2"/>
    <dgm:cxn modelId="{92D65388-A9DF-40AB-804D-6323925CC63C}" srcId="{E110A6D7-0645-4BC0-8A42-3D0BBC94B738}" destId="{703E2F3B-FA29-4A4A-9D1F-6364C6111727}" srcOrd="4" destOrd="0" parTransId="{D43E7746-149B-4E2C-8659-8C77DDD9B29B}" sibTransId="{11BC7EDB-87B7-42D0-8FD9-751C0D65643E}"/>
    <dgm:cxn modelId="{5865168C-5F9A-4BB3-8F84-7E213AED92C9}" type="presOf" srcId="{59CE587A-1064-4B76-8C4A-1CD8BE26F1A8}" destId="{B2E4C0C2-60C7-46BB-8473-A8644FA4241A}" srcOrd="0" destOrd="0" presId="urn:microsoft.com/office/officeart/2005/8/layout/chevron2"/>
    <dgm:cxn modelId="{0E22DC8C-3E3E-4BB3-A338-6F2253B8940C}" srcId="{E110A6D7-0645-4BC0-8A42-3D0BBC94B738}" destId="{A0A0EEDB-571F-492E-B98F-4FE9FC22A5AD}" srcOrd="0" destOrd="0" parTransId="{877D2ACD-37B1-4C63-B83A-D693FF7197F6}" sibTransId="{3A67F688-894F-4EEA-8AC4-16AC38BFFE87}"/>
    <dgm:cxn modelId="{BB13518E-3813-4BAE-8914-3E8CEF169807}" srcId="{D826BF38-C208-41DB-9F3E-99A711C0ED70}" destId="{97A130F5-F464-4E36-B0F7-0EF4ED3EF40C}" srcOrd="2" destOrd="0" parTransId="{C455B193-1D7F-4BBF-99D3-49A46E4C57FE}" sibTransId="{C977C279-D04B-4620-8415-E22AA25F1151}"/>
    <dgm:cxn modelId="{C51CE193-A925-4F74-9B25-11644D435B42}" type="presOf" srcId="{A1D13A00-B852-40F3-B359-60828A3F4EA4}" destId="{CBF65699-9088-4B3F-A16D-C66F1C0D88BB}" srcOrd="0" destOrd="0" presId="urn:microsoft.com/office/officeart/2005/8/layout/chevron2"/>
    <dgm:cxn modelId="{F8CD4595-46ED-44E5-9249-0B3772F5497D}" type="presOf" srcId="{57788852-3E5D-4FD8-A743-A5AD18749843}" destId="{F3EC0EBB-BCC6-433E-9082-8233989149BB}" srcOrd="0" destOrd="2" presId="urn:microsoft.com/office/officeart/2005/8/layout/chevron2"/>
    <dgm:cxn modelId="{79F26596-13B3-4FD1-9888-FC71A57676F0}" srcId="{F8224FE3-8CC2-4C10-B98A-E097EE03DD11}" destId="{A1D13A00-B852-40F3-B359-60828A3F4EA4}" srcOrd="1" destOrd="0" parTransId="{9FBC6338-00A3-414B-99DD-7A3483BCE42F}" sibTransId="{66014A34-331C-4C34-8310-0D123F678D6A}"/>
    <dgm:cxn modelId="{978DFB98-6802-4600-BEB2-1D84C8E72720}" srcId="{59083C2A-43C3-4DF2-8F42-0EAE6C4C95CD}" destId="{2D6C8C83-3D82-451D-8FE0-986348495088}" srcOrd="2" destOrd="0" parTransId="{184C481E-0CFF-4168-992C-C762ECED9105}" sibTransId="{8A202436-5DE3-4818-A1CA-83B7B28BA600}"/>
    <dgm:cxn modelId="{A04BB799-F685-4B0F-96F6-F911660BC577}" type="presOf" srcId="{CC29AF0A-B097-4D43-ABB7-85266B27DF34}" destId="{F5793AA5-E13E-4E38-A14F-4CC321062D1A}" srcOrd="0" destOrd="2" presId="urn:microsoft.com/office/officeart/2005/8/layout/chevron2"/>
    <dgm:cxn modelId="{B186869C-8BC5-4E6D-935C-6330FED18C1C}" type="presOf" srcId="{42035348-1F3E-4D76-8F63-6466AC3C40CB}" destId="{35E5C7B8-1D63-4183-BA63-A4F109AED457}" srcOrd="0" destOrd="2" presId="urn:microsoft.com/office/officeart/2005/8/layout/chevron2"/>
    <dgm:cxn modelId="{E18F9A9E-4248-4247-892F-44070FCFFD74}" type="presOf" srcId="{7B8B5A38-0127-4769-A9F8-BD7686F1BA0A}" destId="{35E5C7B8-1D63-4183-BA63-A4F109AED457}" srcOrd="0" destOrd="4" presId="urn:microsoft.com/office/officeart/2005/8/layout/chevron2"/>
    <dgm:cxn modelId="{1084ECA9-7932-49A4-B7FD-04D953E2CC8C}" srcId="{D826BF38-C208-41DB-9F3E-99A711C0ED70}" destId="{A4941FB7-2F4C-4631-BBC0-13A084D85672}" srcOrd="1" destOrd="0" parTransId="{1DA98EFB-05AD-4CAD-AA72-F1DABE1E2896}" sibTransId="{DE4DB832-9067-49DE-89D0-66607BF0FA5A}"/>
    <dgm:cxn modelId="{6C8C77B0-A794-4C8F-8614-2F6620E81343}" type="presOf" srcId="{AC1C3BD6-88F7-48E3-8436-6833103F6228}" destId="{F3EC0EBB-BCC6-433E-9082-8233989149BB}" srcOrd="0" destOrd="0" presId="urn:microsoft.com/office/officeart/2005/8/layout/chevron2"/>
    <dgm:cxn modelId="{73D82AB7-2849-407C-8E42-B148FC0E2844}" type="presOf" srcId="{CF74D6E9-94BC-4960-ADCF-7A45CEE16A58}" destId="{F5793AA5-E13E-4E38-A14F-4CC321062D1A}" srcOrd="0" destOrd="1" presId="urn:microsoft.com/office/officeart/2005/8/layout/chevron2"/>
    <dgm:cxn modelId="{FB3EE3B8-B752-4A40-AD8B-D77A3A165E7E}" srcId="{A1D13A00-B852-40F3-B359-60828A3F4EA4}" destId="{E110A6D7-0645-4BC0-8A42-3D0BBC94B738}" srcOrd="0" destOrd="0" parTransId="{65E14A88-3A7F-4CF9-B817-F391E951B5C9}" sibTransId="{2ECFD965-435C-42EB-9035-F99C3B81C9BA}"/>
    <dgm:cxn modelId="{293F5ABE-ED5A-4DC5-A7FD-094B8E14DAD3}" srcId="{D826BF38-C208-41DB-9F3E-99A711C0ED70}" destId="{7B374952-6D1F-4058-AF22-BCD45DC2F7A7}" srcOrd="0" destOrd="0" parTransId="{E3C2CFA2-EB22-45FC-8365-4053E5DFFF40}" sibTransId="{7153E01F-47CD-4B70-99B3-2C4684CB553D}"/>
    <dgm:cxn modelId="{16B775C3-6775-452B-B8BB-FDA654DC4337}" type="presOf" srcId="{9DAE4A98-3EB1-4C40-BA30-65D40858762F}" destId="{F3EC0EBB-BCC6-433E-9082-8233989149BB}" srcOrd="0" destOrd="3" presId="urn:microsoft.com/office/officeart/2005/8/layout/chevron2"/>
    <dgm:cxn modelId="{224BFDC3-B9EC-48E7-8239-B9DDA1296E98}" srcId="{E110A6D7-0645-4BC0-8A42-3D0BBC94B738}" destId="{A2C4178F-00BD-4EE4-95CE-8ECA97052C5C}" srcOrd="2" destOrd="0" parTransId="{F4D9223D-D186-4DAC-99A0-6C95F94A6A19}" sibTransId="{9F5307EF-0E77-4873-A90D-DE67DF5E8A59}"/>
    <dgm:cxn modelId="{D2502AC5-A5CA-41E0-98B9-349AA8CF4FAC}" type="presOf" srcId="{A0A0EEDB-571F-492E-B98F-4FE9FC22A5AD}" destId="{35E5C7B8-1D63-4183-BA63-A4F109AED457}" srcOrd="0" destOrd="1" presId="urn:microsoft.com/office/officeart/2005/8/layout/chevron2"/>
    <dgm:cxn modelId="{61F56FC8-2A1F-4BE2-B038-B0AD8E37B9BB}" type="presOf" srcId="{A4941FB7-2F4C-4631-BBC0-13A084D85672}" destId="{7FB26E66-162B-47C6-AC6D-AF2C51A57586}" srcOrd="0" destOrd="2" presId="urn:microsoft.com/office/officeart/2005/8/layout/chevron2"/>
    <dgm:cxn modelId="{B37815CA-803F-4D06-B541-DDB4E3EB9597}" type="presOf" srcId="{9D83AEFF-A22D-4633-8C41-A66287AAD744}" destId="{F5793AA5-E13E-4E38-A14F-4CC321062D1A}" srcOrd="0" destOrd="6" presId="urn:microsoft.com/office/officeart/2005/8/layout/chevron2"/>
    <dgm:cxn modelId="{CE6D5DCE-6E82-44F9-A152-32F3BC90A9F6}" type="presOf" srcId="{E4923F68-DF0A-40C2-8FD8-24DD0849D545}" destId="{F5793AA5-E13E-4E38-A14F-4CC321062D1A}" srcOrd="0" destOrd="4" presId="urn:microsoft.com/office/officeart/2005/8/layout/chevron2"/>
    <dgm:cxn modelId="{9CB5B2D2-025E-4809-9946-1A359B7951B2}" srcId="{59083C2A-43C3-4DF2-8F42-0EAE6C4C95CD}" destId="{CC29AF0A-B097-4D43-ABB7-85266B27DF34}" srcOrd="1" destOrd="0" parTransId="{1B695660-76BB-4ACE-9D1A-18BA50BC6D66}" sibTransId="{E6182BF3-D62A-45D9-81EF-01FE9A7FA511}"/>
    <dgm:cxn modelId="{7F13C9D7-6A94-4525-A3B6-C6F4B5D9529E}" srcId="{AC1C3BD6-88F7-48E3-8436-6833103F6228}" destId="{D5B2A404-DEE3-4A25-9929-3DE419BA98F8}" srcOrd="0" destOrd="0" parTransId="{B9B38807-DB8A-41C4-90FF-B724A9CC7390}" sibTransId="{6449BFA4-1ABB-4611-8D12-A407818FE56A}"/>
    <dgm:cxn modelId="{5B6114DB-D8A1-40BD-BC0B-C2343B33FF47}" srcId="{D826BF38-C208-41DB-9F3E-99A711C0ED70}" destId="{B95E2FFF-2AC0-4A4B-96D3-C27B99B2968C}" srcOrd="3" destOrd="0" parTransId="{21632AE3-1673-4504-A0C4-7FB797CCE4B5}" sibTransId="{F7561267-AA46-467E-B15F-466F1501F133}"/>
    <dgm:cxn modelId="{CBA07ADC-F358-415E-BA1A-C82A899D39D3}" type="presOf" srcId="{2D6C8C83-3D82-451D-8FE0-986348495088}" destId="{F5793AA5-E13E-4E38-A14F-4CC321062D1A}" srcOrd="0" destOrd="3" presId="urn:microsoft.com/office/officeart/2005/8/layout/chevron2"/>
    <dgm:cxn modelId="{BA0F80DE-0C6C-4842-BAB3-9B04D6CF57DD}" srcId="{59083C2A-43C3-4DF2-8F42-0EAE6C4C95CD}" destId="{9D83AEFF-A22D-4633-8C41-A66287AAD744}" srcOrd="5" destOrd="0" parTransId="{0EE19A5C-D1EE-4BDC-83E4-ED741E47D24D}" sibTransId="{53F409DE-A47F-419F-B726-2A295ADA5F64}"/>
    <dgm:cxn modelId="{CF4F56E8-B76B-42B9-911E-DD1D0B366307}" srcId="{F8224FE3-8CC2-4C10-B98A-E097EE03DD11}" destId="{06BACB54-9E06-4665-B680-8A4CB5894204}" srcOrd="3" destOrd="0" parTransId="{2E462F69-3C45-4552-A641-E27DCD5526CE}" sibTransId="{C6F5736B-422A-4D10-9D00-EBA3C2A3D76C}"/>
    <dgm:cxn modelId="{306246E9-15CF-408D-B0D4-D6DA29A0F197}" type="presOf" srcId="{B6228481-CC8E-48B8-838C-17B3F6E2DD25}" destId="{7FB26E66-162B-47C6-AC6D-AF2C51A57586}" srcOrd="0" destOrd="5" presId="urn:microsoft.com/office/officeart/2005/8/layout/chevron2"/>
    <dgm:cxn modelId="{29EB1AEC-4D89-4550-A79C-31CC5864D0D7}" srcId="{F8224FE3-8CC2-4C10-B98A-E097EE03DD11}" destId="{BCD0F0C0-1CD6-4525-9911-EC46AAB1F9B3}" srcOrd="0" destOrd="0" parTransId="{B99F3142-BA19-4639-B4C7-55236FA8A638}" sibTransId="{C060EC83-3BC3-4BB6-9E8C-807732243B4E}"/>
    <dgm:cxn modelId="{733720F7-3877-4592-ACB5-9CCB0A7F4CC2}" srcId="{59083C2A-43C3-4DF2-8F42-0EAE6C4C95CD}" destId="{5BB2707B-678A-4473-B037-2D54F8E7E839}" srcOrd="4" destOrd="0" parTransId="{D487AC27-47A5-40A5-8BEB-CE3E6573828A}" sibTransId="{A99A20B1-8BFE-4AD7-B3DC-FFF20AFF49FD}"/>
    <dgm:cxn modelId="{B3D299FA-7A5C-4994-8D90-93D2C5EDCF8A}" type="presOf" srcId="{D826BF38-C208-41DB-9F3E-99A711C0ED70}" destId="{7FB26E66-162B-47C6-AC6D-AF2C51A57586}" srcOrd="0" destOrd="0" presId="urn:microsoft.com/office/officeart/2005/8/layout/chevron2"/>
    <dgm:cxn modelId="{279A32F7-7FE5-4A03-B437-D358D6C73961}" type="presParOf" srcId="{3753F431-7A50-44A0-99C9-0C10CEAE8251}" destId="{702A7531-EF10-4582-A8A3-B3E82E3159B4}" srcOrd="0" destOrd="0" presId="urn:microsoft.com/office/officeart/2005/8/layout/chevron2"/>
    <dgm:cxn modelId="{C15B8D06-5BB1-46C4-B435-D3445B531650}" type="presParOf" srcId="{702A7531-EF10-4582-A8A3-B3E82E3159B4}" destId="{44D4E636-DBE4-4379-B0EC-B5521EBF8C7D}" srcOrd="0" destOrd="0" presId="urn:microsoft.com/office/officeart/2005/8/layout/chevron2"/>
    <dgm:cxn modelId="{47C27AFF-32FD-43DE-B0F7-F5DC167BB38E}" type="presParOf" srcId="{702A7531-EF10-4582-A8A3-B3E82E3159B4}" destId="{F5793AA5-E13E-4E38-A14F-4CC321062D1A}" srcOrd="1" destOrd="0" presId="urn:microsoft.com/office/officeart/2005/8/layout/chevron2"/>
    <dgm:cxn modelId="{21829735-53B0-4D92-9C1D-00A891426AFB}" type="presParOf" srcId="{3753F431-7A50-44A0-99C9-0C10CEAE8251}" destId="{035DA407-6EE7-4222-89AA-B6C0495A8A14}" srcOrd="1" destOrd="0" presId="urn:microsoft.com/office/officeart/2005/8/layout/chevron2"/>
    <dgm:cxn modelId="{1B559596-20A7-4DD4-8855-A664D7FA8BD7}" type="presParOf" srcId="{3753F431-7A50-44A0-99C9-0C10CEAE8251}" destId="{B0DA1F67-5CB3-4BC8-AF7D-6B69ADB77983}" srcOrd="2" destOrd="0" presId="urn:microsoft.com/office/officeart/2005/8/layout/chevron2"/>
    <dgm:cxn modelId="{F17A7C2D-4B0A-4DD1-848F-64A1F36F1774}" type="presParOf" srcId="{B0DA1F67-5CB3-4BC8-AF7D-6B69ADB77983}" destId="{CBF65699-9088-4B3F-A16D-C66F1C0D88BB}" srcOrd="0" destOrd="0" presId="urn:microsoft.com/office/officeart/2005/8/layout/chevron2"/>
    <dgm:cxn modelId="{2A04F154-CE8A-40FE-BEE6-D8A97A1857CC}" type="presParOf" srcId="{B0DA1F67-5CB3-4BC8-AF7D-6B69ADB77983}" destId="{35E5C7B8-1D63-4183-BA63-A4F109AED457}" srcOrd="1" destOrd="0" presId="urn:microsoft.com/office/officeart/2005/8/layout/chevron2"/>
    <dgm:cxn modelId="{55F8DE62-1F44-4B2F-90D6-E976B166E87C}" type="presParOf" srcId="{3753F431-7A50-44A0-99C9-0C10CEAE8251}" destId="{66F36E7F-EAC9-4462-9496-30F2A8872314}" srcOrd="3" destOrd="0" presId="urn:microsoft.com/office/officeart/2005/8/layout/chevron2"/>
    <dgm:cxn modelId="{45B991E9-1353-45EF-8109-605CB61628AD}" type="presParOf" srcId="{3753F431-7A50-44A0-99C9-0C10CEAE8251}" destId="{0AA10845-2B1C-42BC-BC60-2E546BC523C1}" srcOrd="4" destOrd="0" presId="urn:microsoft.com/office/officeart/2005/8/layout/chevron2"/>
    <dgm:cxn modelId="{9061F420-80BF-426A-BF4C-F2F7733C19CC}" type="presParOf" srcId="{0AA10845-2B1C-42BC-BC60-2E546BC523C1}" destId="{B2E4C0C2-60C7-46BB-8473-A8644FA4241A}" srcOrd="0" destOrd="0" presId="urn:microsoft.com/office/officeart/2005/8/layout/chevron2"/>
    <dgm:cxn modelId="{FA7B8798-BDA2-428D-9B74-9EFADCFC93FF}" type="presParOf" srcId="{0AA10845-2B1C-42BC-BC60-2E546BC523C1}" destId="{7FB26E66-162B-47C6-AC6D-AF2C51A57586}" srcOrd="1" destOrd="0" presId="urn:microsoft.com/office/officeart/2005/8/layout/chevron2"/>
    <dgm:cxn modelId="{C2B8FE0C-E1DC-44AA-918F-502B00A58955}" type="presParOf" srcId="{3753F431-7A50-44A0-99C9-0C10CEAE8251}" destId="{D954FA59-BC51-487D-B9BD-AA5648B30BCB}" srcOrd="5" destOrd="0" presId="urn:microsoft.com/office/officeart/2005/8/layout/chevron2"/>
    <dgm:cxn modelId="{BBA9CAB6-4A97-49BE-9C22-C39481F3CA4F}" type="presParOf" srcId="{3753F431-7A50-44A0-99C9-0C10CEAE8251}" destId="{AF568E1D-6028-44AC-BA7A-65445E7CC44B}" srcOrd="6" destOrd="0" presId="urn:microsoft.com/office/officeart/2005/8/layout/chevron2"/>
    <dgm:cxn modelId="{69BC4E3D-5033-4CF3-87F5-62084DEF48AE}" type="presParOf" srcId="{AF568E1D-6028-44AC-BA7A-65445E7CC44B}" destId="{1438D71C-9A7D-4D87-BE85-4FA3FD63F944}" srcOrd="0" destOrd="0" presId="urn:microsoft.com/office/officeart/2005/8/layout/chevron2"/>
    <dgm:cxn modelId="{72FC2341-4DDE-4704-9199-D548EEE3575A}" type="presParOf" srcId="{AF568E1D-6028-44AC-BA7A-65445E7CC44B}" destId="{F3EC0EBB-BCC6-433E-9082-8233989149BB}" srcOrd="1" destOrd="0" presId="urn:microsoft.com/office/officeart/2005/8/layout/chevron2"/>
  </dgm:cxnLst>
  <dgm:bg/>
  <dgm:whole/>
  <dgm:extLst>
    <a:ext uri="http://schemas.microsoft.com/office/drawing/2008/diagram">
      <dsp:dataModelExt xmlns:dsp="http://schemas.microsoft.com/office/drawing/2008/diagram" relId="rId245"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F8224FE3-8CC2-4C10-B98A-E097EE03DD11}" type="doc">
      <dgm:prSet loTypeId="urn:microsoft.com/office/officeart/2005/8/layout/chevron2" loCatId="list" qsTypeId="urn:microsoft.com/office/officeart/2005/8/quickstyle/simple1" qsCatId="simple" csTypeId="urn:microsoft.com/office/officeart/2005/8/colors/colorful3" csCatId="colorful" phldr="1"/>
      <dgm:spPr/>
      <dgm:t>
        <a:bodyPr/>
        <a:lstStyle/>
        <a:p>
          <a:endParaRPr lang="en-AU"/>
        </a:p>
      </dgm:t>
    </dgm:pt>
    <dgm:pt modelId="{BCD0F0C0-1CD6-4525-9911-EC46AAB1F9B3}">
      <dgm:prSet phldrT="[Text]" custT="1"/>
      <dgm:spPr>
        <a:xfrm rot="5400000">
          <a:off x="-312890" y="318717"/>
          <a:ext cx="2085935" cy="1460154"/>
        </a:xfrm>
        <a:prstGeom prst="chevron">
          <a:avLst/>
        </a:prstGeom>
        <a:solidFill>
          <a:srgbClr val="196B24">
            <a:hueOff val="0"/>
            <a:satOff val="0"/>
            <a:lumOff val="0"/>
            <a:alphaOff val="0"/>
          </a:srgbClr>
        </a:solidFill>
        <a:ln w="12700" cap="flat" cmpd="sng" algn="ctr">
          <a:solidFill>
            <a:srgbClr val="196B24">
              <a:hueOff val="0"/>
              <a:satOff val="0"/>
              <a:lumOff val="0"/>
              <a:alphaOff val="0"/>
            </a:srgbClr>
          </a:solidFill>
          <a:prstDash val="solid"/>
          <a:miter lim="800000"/>
        </a:ln>
        <a:effectLst/>
      </dgm:spPr>
      <dgm:t>
        <a:bodyPr/>
        <a:lstStyle/>
        <a:p>
          <a:pPr>
            <a:buNone/>
          </a:pPr>
          <a:r>
            <a:rPr lang="en-AU" sz="1100" b="1">
              <a:solidFill>
                <a:sysClr val="window" lastClr="FFFFFF"/>
              </a:solidFill>
              <a:latin typeface="Karla" pitchFamily="2" charset="0"/>
              <a:ea typeface="Roboto" panose="02000000000000000000" pitchFamily="2" charset="0"/>
              <a:cs typeface="Roboto" panose="02000000000000000000" pitchFamily="2" charset="0"/>
            </a:rPr>
            <a:t>Patient Eligibility  </a:t>
          </a:r>
        </a:p>
      </dgm:t>
    </dgm:pt>
    <dgm:pt modelId="{B99F3142-BA19-4639-B4C7-55236FA8A638}" type="parTrans" cxnId="{29EB1AEC-4D89-4550-A79C-31CC5864D0D7}">
      <dgm:prSet/>
      <dgm:spPr/>
      <dgm:t>
        <a:bodyPr/>
        <a:lstStyle/>
        <a:p>
          <a:endParaRPr lang="en-AU" sz="1400">
            <a:latin typeface="Karla" pitchFamily="2" charset="0"/>
          </a:endParaRPr>
        </a:p>
      </dgm:t>
    </dgm:pt>
    <dgm:pt modelId="{C060EC83-3BC3-4BB6-9E8C-807732243B4E}" type="sibTrans" cxnId="{29EB1AEC-4D89-4550-A79C-31CC5864D0D7}">
      <dgm:prSet/>
      <dgm:spPr/>
      <dgm:t>
        <a:bodyPr/>
        <a:lstStyle/>
        <a:p>
          <a:endParaRPr lang="en-AU" sz="1400">
            <a:latin typeface="Karla" pitchFamily="2" charset="0"/>
          </a:endParaRPr>
        </a:p>
      </dgm:t>
    </dgm:pt>
    <dgm:pt modelId="{59083C2A-43C3-4DF2-8F42-0EAE6C4C95CD}">
      <dgm:prSet phldrT="[Text]" custT="1"/>
      <dgm:spPr>
        <a:xfrm rot="5400000">
          <a:off x="3271598" y="-1805615"/>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b="1">
              <a:solidFill>
                <a:srgbClr val="196B24"/>
              </a:solidFill>
              <a:latin typeface="Karla" pitchFamily="2" charset="0"/>
              <a:ea typeface="Roboto" panose="02000000000000000000" pitchFamily="2" charset="0"/>
              <a:cs typeface="Roboto" panose="02000000000000000000" pitchFamily="2" charset="0"/>
            </a:rPr>
            <a:t>  </a:t>
          </a:r>
          <a:r>
            <a:rPr lang="en-AU" sz="800" b="1">
              <a:solidFill>
                <a:srgbClr val="196B24"/>
              </a:solidFill>
              <a:latin typeface="Karla" pitchFamily="2" charset="0"/>
              <a:ea typeface="Roboto" panose="02000000000000000000" pitchFamily="2" charset="0"/>
              <a:cs typeface="Roboto" panose="02000000000000000000" pitchFamily="2" charset="0"/>
            </a:rPr>
            <a:t>Clinical Context</a:t>
          </a:r>
        </a:p>
      </dgm:t>
    </dgm:pt>
    <dgm:pt modelId="{BD49EC21-8070-41DB-9031-BF83BA82E364}" type="parTrans" cxnId="{5E37ED59-D8AF-4610-9A86-79CCBE84A605}">
      <dgm:prSet/>
      <dgm:spPr/>
      <dgm:t>
        <a:bodyPr/>
        <a:lstStyle/>
        <a:p>
          <a:endParaRPr lang="en-AU" sz="1400">
            <a:latin typeface="Karla" pitchFamily="2" charset="0"/>
          </a:endParaRPr>
        </a:p>
      </dgm:t>
    </dgm:pt>
    <dgm:pt modelId="{00A82993-0983-4CB0-8F39-F12520666226}" type="sibTrans" cxnId="{5E37ED59-D8AF-4610-9A86-79CCBE84A605}">
      <dgm:prSet/>
      <dgm:spPr/>
      <dgm:t>
        <a:bodyPr/>
        <a:lstStyle/>
        <a:p>
          <a:endParaRPr lang="en-AU" sz="1400">
            <a:latin typeface="Karla" pitchFamily="2" charset="0"/>
          </a:endParaRPr>
        </a:p>
      </dgm:t>
    </dgm:pt>
    <dgm:pt modelId="{06BACB54-9E06-4665-B680-8A4CB5894204}">
      <dgm:prSet custT="1"/>
      <dgm:spPr>
        <a:xfrm rot="5400000">
          <a:off x="-312890" y="4111171"/>
          <a:ext cx="2085935" cy="1460154"/>
        </a:xfrm>
        <a:prstGeom prst="chevron">
          <a:avLst/>
        </a:prstGeom>
        <a:solidFill>
          <a:srgbClr val="196B24">
            <a:hueOff val="4117163"/>
            <a:satOff val="24712"/>
            <a:lumOff val="18825"/>
            <a:alphaOff val="0"/>
          </a:srgbClr>
        </a:solidFill>
        <a:ln w="12700" cap="flat" cmpd="sng" algn="ctr">
          <a:solidFill>
            <a:srgbClr val="196B24">
              <a:hueOff val="4117163"/>
              <a:satOff val="24712"/>
              <a:lumOff val="18825"/>
              <a:alphaOff val="0"/>
            </a:srgbClr>
          </a:solidFill>
          <a:prstDash val="solid"/>
          <a:miter lim="800000"/>
        </a:ln>
        <a:effectLst/>
      </dgm:spPr>
      <dgm:t>
        <a:bodyPr/>
        <a:lstStyle/>
        <a:p>
          <a:pPr>
            <a:buNone/>
          </a:pPr>
          <a:r>
            <a:rPr lang="en-US" sz="1100" b="1">
              <a:solidFill>
                <a:sysClr val="window" lastClr="FFFFFF"/>
              </a:solidFill>
              <a:latin typeface="Karla" pitchFamily="2" charset="0"/>
              <a:ea typeface="Roboto" panose="02000000000000000000" pitchFamily="2" charset="0"/>
              <a:cs typeface="Roboto" panose="02000000000000000000" pitchFamily="2" charset="0"/>
            </a:rPr>
            <a:t>Claiming</a:t>
          </a:r>
          <a:endParaRPr lang="en-AU" sz="1100" b="1">
            <a:solidFill>
              <a:sysClr val="window" lastClr="FFFFFF"/>
            </a:solidFill>
            <a:latin typeface="Karla" pitchFamily="2" charset="0"/>
            <a:ea typeface="Roboto" panose="02000000000000000000" pitchFamily="2" charset="0"/>
            <a:cs typeface="Roboto" panose="02000000000000000000" pitchFamily="2" charset="0"/>
          </a:endParaRPr>
        </a:p>
      </dgm:t>
    </dgm:pt>
    <dgm:pt modelId="{2E462F69-3C45-4552-A641-E27DCD5526CE}" type="parTrans" cxnId="{CF4F56E8-B76B-42B9-911E-DD1D0B366307}">
      <dgm:prSet/>
      <dgm:spPr/>
      <dgm:t>
        <a:bodyPr/>
        <a:lstStyle/>
        <a:p>
          <a:endParaRPr lang="en-AU" sz="1400">
            <a:latin typeface="Karla" pitchFamily="2" charset="0"/>
          </a:endParaRPr>
        </a:p>
      </dgm:t>
    </dgm:pt>
    <dgm:pt modelId="{C6F5736B-422A-4D10-9D00-EBA3C2A3D76C}" type="sibTrans" cxnId="{CF4F56E8-B76B-42B9-911E-DD1D0B366307}">
      <dgm:prSet/>
      <dgm:spPr/>
      <dgm:t>
        <a:bodyPr/>
        <a:lstStyle/>
        <a:p>
          <a:endParaRPr lang="en-AU" sz="1400">
            <a:latin typeface="Karla" pitchFamily="2" charset="0"/>
          </a:endParaRPr>
        </a:p>
      </dgm:t>
    </dgm:pt>
    <dgm:pt modelId="{AC1C3BD6-88F7-48E3-8436-6833103F6228}">
      <dgm:prSet custT="1"/>
      <dgm:spPr>
        <a:xfrm rot="5400000">
          <a:off x="3271598" y="1986837"/>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US" sz="800" b="1">
              <a:solidFill>
                <a:srgbClr val="1995A3"/>
              </a:solidFill>
              <a:latin typeface="Karla" pitchFamily="2" charset="0"/>
              <a:ea typeface="Roboto" panose="02000000000000000000" pitchFamily="2" charset="0"/>
              <a:cs typeface="Roboto" panose="02000000000000000000" pitchFamily="2" charset="0"/>
            </a:rPr>
            <a:t> Claim MBS item</a:t>
          </a:r>
          <a:endParaRPr lang="en-AU" sz="800" b="1">
            <a:solidFill>
              <a:srgbClr val="1995A3"/>
            </a:solidFill>
            <a:latin typeface="Karla" pitchFamily="2" charset="0"/>
            <a:ea typeface="Roboto" panose="02000000000000000000" pitchFamily="2" charset="0"/>
            <a:cs typeface="Roboto" panose="02000000000000000000" pitchFamily="2" charset="0"/>
          </a:endParaRPr>
        </a:p>
      </dgm:t>
    </dgm:pt>
    <dgm:pt modelId="{CA3C4536-6DEF-4284-8F33-EEF0830192FA}" type="sibTrans" cxnId="{8058F420-84E6-4D5A-AD16-373277229157}">
      <dgm:prSet/>
      <dgm:spPr/>
      <dgm:t>
        <a:bodyPr/>
        <a:lstStyle/>
        <a:p>
          <a:endParaRPr lang="en-AU" sz="1400">
            <a:latin typeface="Karla" pitchFamily="2" charset="0"/>
          </a:endParaRPr>
        </a:p>
      </dgm:t>
    </dgm:pt>
    <dgm:pt modelId="{E982D261-BDA5-41C9-BE1D-A43882D36F7D}" type="parTrans" cxnId="{8058F420-84E6-4D5A-AD16-373277229157}">
      <dgm:prSet/>
      <dgm:spPr/>
      <dgm:t>
        <a:bodyPr/>
        <a:lstStyle/>
        <a:p>
          <a:endParaRPr lang="en-AU" sz="1400">
            <a:latin typeface="Karla" pitchFamily="2" charset="0"/>
          </a:endParaRPr>
        </a:p>
      </dgm:t>
    </dgm:pt>
    <dgm:pt modelId="{D5B2A404-DEE3-4A25-9929-3DE419BA98F8}">
      <dgm:prSet custT="1"/>
      <dgm:spPr>
        <a:xfrm rot="5400000">
          <a:off x="3271598" y="1986837"/>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all elements of the service must be completed to claim</a:t>
          </a:r>
          <a:endParaRPr lang="en-AU" sz="800" b="1">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gm:t>
    </dgm:pt>
    <dgm:pt modelId="{B9B38807-DB8A-41C4-90FF-B724A9CC7390}" type="parTrans" cxnId="{7F13C9D7-6A94-4525-A3B6-C6F4B5D9529E}">
      <dgm:prSet/>
      <dgm:spPr/>
      <dgm:t>
        <a:bodyPr/>
        <a:lstStyle/>
        <a:p>
          <a:endParaRPr lang="en-AU" sz="1400">
            <a:latin typeface="Karla" pitchFamily="2" charset="0"/>
          </a:endParaRPr>
        </a:p>
      </dgm:t>
    </dgm:pt>
    <dgm:pt modelId="{6449BFA4-1ABB-4611-8D12-A407818FE56A}" type="sibTrans" cxnId="{7F13C9D7-6A94-4525-A3B6-C6F4B5D9529E}">
      <dgm:prSet/>
      <dgm:spPr/>
      <dgm:t>
        <a:bodyPr/>
        <a:lstStyle/>
        <a:p>
          <a:endParaRPr lang="en-AU" sz="1400">
            <a:latin typeface="Karla" pitchFamily="2" charset="0"/>
          </a:endParaRPr>
        </a:p>
      </dgm:t>
    </dgm:pt>
    <dgm:pt modelId="{7AFB9669-5154-438D-B7E6-51BA63CD1EE6}">
      <dgm:prSet custT="1"/>
      <dgm:spPr>
        <a:xfrm rot="5400000">
          <a:off x="3271598" y="-1805615"/>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Explain the review process to the patient and gain consent.</a:t>
          </a:r>
        </a:p>
      </dgm:t>
    </dgm:pt>
    <dgm:pt modelId="{2FE29951-49AF-4741-9773-CF44CC083752}" type="parTrans" cxnId="{80AEAD9E-9455-440F-B06F-45AE058B52C7}">
      <dgm:prSet/>
      <dgm:spPr/>
      <dgm:t>
        <a:bodyPr/>
        <a:lstStyle/>
        <a:p>
          <a:endParaRPr lang="en-AU" sz="1400">
            <a:latin typeface="Karla" pitchFamily="2" charset="0"/>
          </a:endParaRPr>
        </a:p>
      </dgm:t>
    </dgm:pt>
    <dgm:pt modelId="{DC34A873-90AC-4DD6-8237-1176C3E6F853}" type="sibTrans" cxnId="{80AEAD9E-9455-440F-B06F-45AE058B52C7}">
      <dgm:prSet/>
      <dgm:spPr/>
      <dgm:t>
        <a:bodyPr/>
        <a:lstStyle/>
        <a:p>
          <a:endParaRPr lang="en-AU" sz="1400">
            <a:latin typeface="Karla" pitchFamily="2" charset="0"/>
          </a:endParaRPr>
        </a:p>
      </dgm:t>
    </dgm:pt>
    <dgm:pt modelId="{A1D13A00-B852-40F3-B359-60828A3F4EA4}">
      <dgm:prSet phldrT="[Text]" custT="1"/>
      <dgm:spPr>
        <a:xfrm rot="5400000">
          <a:off x="-312890" y="2214944"/>
          <a:ext cx="2085935" cy="1460154"/>
        </a:xfrm>
        <a:prstGeom prst="chevron">
          <a:avLst/>
        </a:prstGeom>
        <a:solidFill>
          <a:srgbClr val="196B24">
            <a:hueOff val="2058582"/>
            <a:satOff val="12356"/>
            <a:lumOff val="9413"/>
            <a:alphaOff val="0"/>
          </a:srgbClr>
        </a:solidFill>
        <a:ln w="12700" cap="flat" cmpd="sng" algn="ctr">
          <a:solidFill>
            <a:srgbClr val="196B24">
              <a:hueOff val="2058582"/>
              <a:satOff val="12356"/>
              <a:lumOff val="9413"/>
              <a:alphaOff val="0"/>
            </a:srgbClr>
          </a:solidFill>
          <a:prstDash val="solid"/>
          <a:miter lim="800000"/>
        </a:ln>
        <a:effectLst/>
      </dgm:spPr>
      <dgm:t>
        <a:bodyPr/>
        <a:lstStyle/>
        <a:p>
          <a:pPr>
            <a:buNone/>
          </a:pPr>
          <a:endParaRPr lang="en-US" sz="1100" b="1">
            <a:solidFill>
              <a:sysClr val="window" lastClr="FFFFFF"/>
            </a:solidFill>
            <a:latin typeface="Karla" pitchFamily="2" charset="0"/>
            <a:ea typeface="Roboto" panose="02000000000000000000" pitchFamily="2" charset="0"/>
            <a:cs typeface="Roboto" panose="02000000000000000000" pitchFamily="2" charset="0"/>
          </a:endParaRPr>
        </a:p>
        <a:p>
          <a:pPr>
            <a:buNone/>
          </a:pPr>
          <a:r>
            <a:rPr lang="en-US" sz="1100" b="1">
              <a:solidFill>
                <a:sysClr val="window" lastClr="FFFFFF"/>
              </a:solidFill>
              <a:latin typeface="Karla" pitchFamily="2" charset="0"/>
              <a:ea typeface="Roboto" panose="02000000000000000000" pitchFamily="2" charset="0"/>
              <a:cs typeface="Roboto" panose="02000000000000000000" pitchFamily="2" charset="0"/>
            </a:rPr>
            <a:t>Review</a:t>
          </a:r>
          <a:endParaRPr lang="en-AU" sz="1100" b="1">
            <a:solidFill>
              <a:sysClr val="window" lastClr="FFFFFF"/>
            </a:solidFill>
            <a:latin typeface="Karla" pitchFamily="2" charset="0"/>
            <a:ea typeface="Roboto" panose="02000000000000000000" pitchFamily="2" charset="0"/>
            <a:cs typeface="Roboto" panose="02000000000000000000" pitchFamily="2" charset="0"/>
          </a:endParaRPr>
        </a:p>
        <a:p>
          <a:pPr>
            <a:buNone/>
          </a:pPr>
          <a:r>
            <a:rPr lang="en-US" sz="800">
              <a:solidFill>
                <a:sysClr val="window" lastClr="FFFFFF"/>
              </a:solidFill>
              <a:latin typeface="Karla" pitchFamily="2" charset="0"/>
              <a:ea typeface="Roboto" panose="02000000000000000000" pitchFamily="2" charset="0"/>
              <a:cs typeface="Roboto" panose="02000000000000000000" pitchFamily="2" charset="0"/>
            </a:rPr>
            <a:t>Nurse /AHP </a:t>
          </a:r>
          <a:br>
            <a:rPr lang="en-US" sz="800">
              <a:solidFill>
                <a:sysClr val="window" lastClr="FFFFFF"/>
              </a:solidFill>
              <a:latin typeface="Karla" pitchFamily="2" charset="0"/>
              <a:ea typeface="Roboto" panose="02000000000000000000" pitchFamily="2" charset="0"/>
              <a:cs typeface="Roboto" panose="02000000000000000000" pitchFamily="2" charset="0"/>
            </a:rPr>
          </a:br>
          <a:r>
            <a:rPr lang="en-US" sz="800">
              <a:solidFill>
                <a:sysClr val="window" lastClr="FFFFFF"/>
              </a:solidFill>
              <a:latin typeface="Karla" pitchFamily="2" charset="0"/>
              <a:ea typeface="Roboto" panose="02000000000000000000" pitchFamily="2" charset="0"/>
              <a:cs typeface="Roboto" panose="02000000000000000000" pitchFamily="2" charset="0"/>
            </a:rPr>
            <a:t>may collect information</a:t>
          </a:r>
          <a:endParaRPr lang="en-AU" sz="800">
            <a:solidFill>
              <a:sysClr val="window" lastClr="FFFFFF"/>
            </a:solidFill>
            <a:latin typeface="Karla" pitchFamily="2" charset="0"/>
            <a:ea typeface="Roboto" panose="02000000000000000000" pitchFamily="2" charset="0"/>
            <a:cs typeface="Roboto" panose="02000000000000000000" pitchFamily="2" charset="0"/>
          </a:endParaRPr>
        </a:p>
        <a:p>
          <a:pPr>
            <a:buNone/>
          </a:pPr>
          <a:r>
            <a:rPr lang="en-US" sz="800" b="1">
              <a:solidFill>
                <a:srgbClr val="FFFF00"/>
              </a:solidFill>
              <a:latin typeface="Karla" pitchFamily="2" charset="0"/>
              <a:ea typeface="Roboto" panose="02000000000000000000" pitchFamily="2" charset="0"/>
              <a:cs typeface="Roboto" panose="02000000000000000000" pitchFamily="2" charset="0"/>
            </a:rPr>
            <a:t>GP must see patient</a:t>
          </a:r>
          <a:endParaRPr lang="en-AU" sz="800" b="1">
            <a:solidFill>
              <a:srgbClr val="FFFF00"/>
            </a:solidFill>
            <a:latin typeface="Karla" pitchFamily="2" charset="0"/>
            <a:ea typeface="Roboto" panose="02000000000000000000" pitchFamily="2" charset="0"/>
            <a:cs typeface="Roboto" panose="02000000000000000000" pitchFamily="2" charset="0"/>
          </a:endParaRPr>
        </a:p>
      </dgm:t>
    </dgm:pt>
    <dgm:pt modelId="{66014A34-331C-4C34-8310-0D123F678D6A}" type="sibTrans" cxnId="{79F26596-13B3-4FD1-9888-FC71A57676F0}">
      <dgm:prSet/>
      <dgm:spPr/>
      <dgm:t>
        <a:bodyPr/>
        <a:lstStyle/>
        <a:p>
          <a:endParaRPr lang="en-AU" sz="1400">
            <a:latin typeface="Karla" pitchFamily="2" charset="0"/>
          </a:endParaRPr>
        </a:p>
      </dgm:t>
    </dgm:pt>
    <dgm:pt modelId="{9FBC6338-00A3-414B-99DD-7A3483BCE42F}" type="parTrans" cxnId="{79F26596-13B3-4FD1-9888-FC71A57676F0}">
      <dgm:prSet/>
      <dgm:spPr/>
      <dgm:t>
        <a:bodyPr/>
        <a:lstStyle/>
        <a:p>
          <a:endParaRPr lang="en-AU" sz="1400">
            <a:latin typeface="Karla" pitchFamily="2" charset="0"/>
          </a:endParaRPr>
        </a:p>
      </dgm:t>
    </dgm:pt>
    <dgm:pt modelId="{AA970DB8-0199-4EAF-9EF8-5901C6D0F8AB}">
      <dgm:prSet phldrT="[Text]" custT="1"/>
      <dgm:spPr>
        <a:xfrm rot="5400000">
          <a:off x="3271241" y="90967"/>
          <a:ext cx="1356571" cy="4978745"/>
        </a:xfrm>
        <a:prstGeom prst="round2SameRect">
          <a:avLst/>
        </a:prstGeom>
        <a:solidFill>
          <a:sysClr val="window" lastClr="FFFFFF">
            <a:alpha val="90000"/>
            <a:hueOff val="0"/>
            <a:satOff val="0"/>
            <a:lumOff val="0"/>
            <a:alphaOff val="0"/>
          </a:sysClr>
        </a:solidFill>
        <a:ln w="12700" cap="flat" cmpd="sng" algn="ctr">
          <a:solidFill>
            <a:srgbClr val="196B24">
              <a:hueOff val="2058582"/>
              <a:satOff val="12356"/>
              <a:lumOff val="9413"/>
              <a:alphaOff val="0"/>
            </a:srgbClr>
          </a:solidFill>
          <a:prstDash val="solid"/>
          <a:miter lim="800000"/>
        </a:ln>
        <a:effectLst/>
      </dgm:spPr>
      <dgm:t>
        <a:bodyPr/>
        <a:lstStyle/>
        <a:p>
          <a:pPr>
            <a:buChar char="•"/>
          </a:pPr>
          <a:r>
            <a:rPr lang="en-AU" sz="800" b="1">
              <a:solidFill>
                <a:srgbClr val="4EA72E"/>
              </a:solidFill>
              <a:latin typeface="Karla" pitchFamily="2" charset="0"/>
              <a:ea typeface="Roboto" panose="02000000000000000000" pitchFamily="2" charset="0"/>
              <a:cs typeface="Roboto" panose="02000000000000000000" pitchFamily="2" charset="0"/>
            </a:rPr>
            <a:t>Documentation Requirements</a:t>
          </a:r>
          <a:endParaRPr lang="en-AU" sz="800">
            <a:solidFill>
              <a:srgbClr val="4EA72E"/>
            </a:solidFill>
            <a:latin typeface="Karla" pitchFamily="2" charset="0"/>
            <a:ea typeface="Roboto" panose="02000000000000000000" pitchFamily="2" charset="0"/>
            <a:cs typeface="Roboto" panose="02000000000000000000" pitchFamily="2" charset="0"/>
          </a:endParaRPr>
        </a:p>
      </dgm:t>
    </dgm:pt>
    <dgm:pt modelId="{0A9C83C9-71B0-4C3F-A934-BFBEDDB0C89F}" type="parTrans" cxnId="{CB9BDE27-E7F3-4314-9040-4E31834560EA}">
      <dgm:prSet/>
      <dgm:spPr/>
      <dgm:t>
        <a:bodyPr/>
        <a:lstStyle/>
        <a:p>
          <a:endParaRPr lang="en-AU" sz="1400">
            <a:latin typeface="Karla" pitchFamily="2" charset="0"/>
          </a:endParaRPr>
        </a:p>
      </dgm:t>
    </dgm:pt>
    <dgm:pt modelId="{1E2C9C66-6505-4338-BBA5-39FB03073C4F}" type="sibTrans" cxnId="{CB9BDE27-E7F3-4314-9040-4E31834560EA}">
      <dgm:prSet/>
      <dgm:spPr/>
      <dgm:t>
        <a:bodyPr/>
        <a:lstStyle/>
        <a:p>
          <a:endParaRPr lang="en-AU" sz="1400">
            <a:latin typeface="Karla" pitchFamily="2" charset="0"/>
          </a:endParaRPr>
        </a:p>
      </dgm:t>
    </dgm:pt>
    <dgm:pt modelId="{4AE3F49D-79BE-4AC4-A082-127EE6614758}">
      <dgm:prSet phldrT="[Text]" custT="1"/>
      <dgm:spPr>
        <a:xfrm rot="5400000">
          <a:off x="3271241" y="90967"/>
          <a:ext cx="1356571" cy="4978745"/>
        </a:xfrm>
        <a:prstGeom prst="round2SameRect">
          <a:avLst/>
        </a:prstGeom>
        <a:solidFill>
          <a:sysClr val="window" lastClr="FFFFFF">
            <a:alpha val="90000"/>
            <a:hueOff val="0"/>
            <a:satOff val="0"/>
            <a:lumOff val="0"/>
            <a:alphaOff val="0"/>
          </a:sysClr>
        </a:solidFill>
        <a:ln w="12700" cap="flat" cmpd="sng" algn="ctr">
          <a:solidFill>
            <a:srgbClr val="196B24">
              <a:hueOff val="2058582"/>
              <a:satOff val="12356"/>
              <a:lumOff val="9413"/>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Amend the management plan as required.
Set a new review date.
Provide a copy of the updated plan to the patient (and carer, with consent); retain a copy in the patient’s file.</a:t>
          </a:r>
          <a:endParaRPr lang="en-AU" sz="800">
            <a:solidFill>
              <a:sysClr val="windowText" lastClr="000000">
                <a:hueOff val="0"/>
                <a:satOff val="0"/>
                <a:lumOff val="0"/>
                <a:alphaOff val="0"/>
              </a:sysClr>
            </a:solidFill>
            <a:latin typeface="Karla" pitchFamily="2" charset="0"/>
            <a:ea typeface="Roboto" panose="02000000000000000000" pitchFamily="2" charset="0"/>
            <a:cs typeface="Roboto" panose="02000000000000000000" pitchFamily="2" charset="0"/>
          </a:endParaRPr>
        </a:p>
      </dgm:t>
    </dgm:pt>
    <dgm:pt modelId="{41E5863E-54F0-441D-AA71-71E4AC1CFA7B}" type="parTrans" cxnId="{88CEBA07-4AD3-41C0-AA5B-51DBCA3822A3}">
      <dgm:prSet/>
      <dgm:spPr/>
      <dgm:t>
        <a:bodyPr/>
        <a:lstStyle/>
        <a:p>
          <a:endParaRPr lang="en-AU" sz="1400">
            <a:latin typeface="Karla" pitchFamily="2" charset="0"/>
          </a:endParaRPr>
        </a:p>
      </dgm:t>
    </dgm:pt>
    <dgm:pt modelId="{59A3BB6C-F805-4CBB-BCB1-2C9F6C2A9A6D}" type="sibTrans" cxnId="{88CEBA07-4AD3-41C0-AA5B-51DBCA3822A3}">
      <dgm:prSet/>
      <dgm:spPr/>
      <dgm:t>
        <a:bodyPr/>
        <a:lstStyle/>
        <a:p>
          <a:endParaRPr lang="en-AU" sz="1400">
            <a:latin typeface="Karla" pitchFamily="2" charset="0"/>
          </a:endParaRPr>
        </a:p>
      </dgm:t>
    </dgm:pt>
    <dgm:pt modelId="{91A352CE-A934-45AA-A7A6-638BB6F29A1C}">
      <dgm:prSet phldrT="[Text]" custT="1"/>
      <dgm:spPr>
        <a:xfrm rot="5400000">
          <a:off x="3271598" y="-1805615"/>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US"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check MyMedicare status and item has not been </a:t>
          </a: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billed elsewhere</a:t>
          </a:r>
          <a:endParaRPr lang="en-AU" sz="800" b="1">
            <a:solidFill>
              <a:srgbClr val="196B24"/>
            </a:solidFill>
            <a:latin typeface="Karla" pitchFamily="2" charset="0"/>
            <a:ea typeface="Roboto" panose="02000000000000000000" pitchFamily="2" charset="0"/>
            <a:cs typeface="Roboto" panose="02000000000000000000" pitchFamily="2" charset="0"/>
          </a:endParaRPr>
        </a:p>
      </dgm:t>
    </dgm:pt>
    <dgm:pt modelId="{1A536006-ED82-4CDF-98AD-2AA0B26CB413}" type="parTrans" cxnId="{D00987D5-9384-443A-A2EB-DB2E50995EA7}">
      <dgm:prSet/>
      <dgm:spPr/>
      <dgm:t>
        <a:bodyPr/>
        <a:lstStyle/>
        <a:p>
          <a:endParaRPr lang="en-AU" sz="1400">
            <a:latin typeface="Karla" pitchFamily="2" charset="0"/>
          </a:endParaRPr>
        </a:p>
      </dgm:t>
    </dgm:pt>
    <dgm:pt modelId="{8B617E77-A6F3-4E09-B10F-504BA58AF702}" type="sibTrans" cxnId="{D00987D5-9384-443A-A2EB-DB2E50995EA7}">
      <dgm:prSet/>
      <dgm:spPr/>
      <dgm:t>
        <a:bodyPr/>
        <a:lstStyle/>
        <a:p>
          <a:endParaRPr lang="en-AU" sz="1400">
            <a:latin typeface="Karla" pitchFamily="2" charset="0"/>
          </a:endParaRPr>
        </a:p>
      </dgm:t>
    </dgm:pt>
    <dgm:pt modelId="{124611FA-9ECF-4453-BD6D-8F17B0812438}">
      <dgm:prSet custT="1"/>
      <dgm:spPr>
        <a:xfrm rot="5400000">
          <a:off x="3271598" y="1986837"/>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requires personal attendance by GP with patient</a:t>
          </a:r>
        </a:p>
      </dgm:t>
    </dgm:pt>
    <dgm:pt modelId="{E2CB8436-BE2A-423B-84A2-44BC8F81B8D3}" type="parTrans" cxnId="{20E21C41-8280-4964-8ED0-E89550058BF6}">
      <dgm:prSet/>
      <dgm:spPr/>
      <dgm:t>
        <a:bodyPr/>
        <a:lstStyle/>
        <a:p>
          <a:endParaRPr lang="en-AU" sz="1400">
            <a:latin typeface="Karla" pitchFamily="2" charset="0"/>
          </a:endParaRPr>
        </a:p>
      </dgm:t>
    </dgm:pt>
    <dgm:pt modelId="{9011D104-E5C8-4C2F-A9A5-62C4B98E9784}" type="sibTrans" cxnId="{20E21C41-8280-4964-8ED0-E89550058BF6}">
      <dgm:prSet/>
      <dgm:spPr/>
      <dgm:t>
        <a:bodyPr/>
        <a:lstStyle/>
        <a:p>
          <a:endParaRPr lang="en-AU" sz="1400">
            <a:latin typeface="Karla" pitchFamily="2" charset="0"/>
          </a:endParaRPr>
        </a:p>
      </dgm:t>
    </dgm:pt>
    <dgm:pt modelId="{3C60F1B1-F12D-4379-B245-6433A25211C3}">
      <dgm:prSet custT="1"/>
      <dgm:spPr>
        <a:xfrm rot="5400000">
          <a:off x="3271598" y="1986837"/>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item 967 or 92030, minimum interval of 3-monthly. Frequency determined by clinical need. </a:t>
          </a:r>
        </a:p>
      </dgm:t>
    </dgm:pt>
    <dgm:pt modelId="{4E8EE8D6-F262-4323-A34B-45C56758B1E8}" type="parTrans" cxnId="{38DDD97E-F6D4-42EF-B5C4-CCC7E326A214}">
      <dgm:prSet/>
      <dgm:spPr/>
      <dgm:t>
        <a:bodyPr/>
        <a:lstStyle/>
        <a:p>
          <a:endParaRPr lang="en-AU" sz="1400">
            <a:latin typeface="Karla" pitchFamily="2" charset="0"/>
          </a:endParaRPr>
        </a:p>
      </dgm:t>
    </dgm:pt>
    <dgm:pt modelId="{F8530300-DC56-469A-AC8C-9E8333851EFC}" type="sibTrans" cxnId="{38DDD97E-F6D4-42EF-B5C4-CCC7E326A214}">
      <dgm:prSet/>
      <dgm:spPr/>
      <dgm:t>
        <a:bodyPr/>
        <a:lstStyle/>
        <a:p>
          <a:endParaRPr lang="en-AU" sz="1400">
            <a:latin typeface="Karla" pitchFamily="2" charset="0"/>
          </a:endParaRPr>
        </a:p>
      </dgm:t>
    </dgm:pt>
    <dgm:pt modelId="{696637B0-8705-4DCB-B531-8F463202EBC2}">
      <dgm:prSet custT="1"/>
      <dgm:spPr>
        <a:xfrm rot="5400000">
          <a:off x="3271598" y="-1805615"/>
          <a:ext cx="1355858" cy="4978745"/>
        </a:xfr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gm:spPr>
      <dgm:t>
        <a:bodyPr/>
        <a:lstStyle/>
        <a:p>
          <a:pPr>
            <a:buChar char="•"/>
          </a:pPr>
          <a:r>
            <a:rPr lang="en-AU" sz="8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Assess patient's progress, update goals and services, record consent. </a:t>
          </a:r>
        </a:p>
      </dgm:t>
    </dgm:pt>
    <dgm:pt modelId="{B9F82E4C-C54C-4234-A9F5-609F338B466A}" type="parTrans" cxnId="{775B4E37-E65E-40F8-852B-6961C56CDC0C}">
      <dgm:prSet/>
      <dgm:spPr/>
    </dgm:pt>
    <dgm:pt modelId="{60F46681-E34B-4283-B10A-9FE56DAEABCC}" type="sibTrans" cxnId="{775B4E37-E65E-40F8-852B-6961C56CDC0C}">
      <dgm:prSet/>
      <dgm:spPr/>
    </dgm:pt>
    <dgm:pt modelId="{E5832C89-35D3-401D-B4B7-B63FA18CC161}">
      <dgm:prSet phldrT="[Text]" custT="1"/>
      <dgm:spPr>
        <a:xfrm rot="5400000">
          <a:off x="3271241" y="90967"/>
          <a:ext cx="1356571" cy="4978745"/>
        </a:xfrm>
        <a:solidFill>
          <a:sysClr val="window" lastClr="FFFFFF">
            <a:alpha val="90000"/>
            <a:hueOff val="0"/>
            <a:satOff val="0"/>
            <a:lumOff val="0"/>
            <a:alphaOff val="0"/>
          </a:sysClr>
        </a:solidFill>
        <a:ln w="12700" cap="flat" cmpd="sng" algn="ctr">
          <a:solidFill>
            <a:srgbClr val="196B24">
              <a:hueOff val="2058582"/>
              <a:satOff val="12356"/>
              <a:lumOff val="9413"/>
              <a:alphaOff val="0"/>
            </a:srgbClr>
          </a:solidFill>
          <a:prstDash val="solid"/>
          <a:miter lim="800000"/>
        </a:ln>
        <a:effectLst/>
      </dgm:spPr>
      <dgm:t>
        <a:bodyPr/>
        <a:lstStyle/>
        <a:p>
          <a:pPr>
            <a:buChar char="•"/>
          </a:pPr>
          <a:r>
            <a:rPr lang="en-AU" sz="800">
              <a:solidFill>
                <a:schemeClr val="accent6"/>
              </a:solidFill>
              <a:latin typeface="Karla" pitchFamily="2" charset="0"/>
              <a:ea typeface="Roboto" panose="02000000000000000000" pitchFamily="2" charset="0"/>
              <a:cs typeface="Roboto" panose="02000000000000000000" pitchFamily="2" charset="0"/>
            </a:rPr>
            <a:t>Share a copy to My Health Record with consent. </a:t>
          </a:r>
        </a:p>
      </dgm:t>
    </dgm:pt>
    <dgm:pt modelId="{7361B83A-F095-4DB3-864B-B8DF9F5C662D}" type="parTrans" cxnId="{D10ED0C9-14CC-4197-A9DA-FA92096AFE01}">
      <dgm:prSet/>
      <dgm:spPr/>
    </dgm:pt>
    <dgm:pt modelId="{25F1949E-8822-40A0-A49D-48A7939BCE47}" type="sibTrans" cxnId="{D10ED0C9-14CC-4197-A9DA-FA92096AFE01}">
      <dgm:prSet/>
      <dgm:spPr/>
    </dgm:pt>
    <dgm:pt modelId="{3753F431-7A50-44A0-99C9-0C10CEAE8251}" type="pres">
      <dgm:prSet presAssocID="{F8224FE3-8CC2-4C10-B98A-E097EE03DD11}" presName="linearFlow" presStyleCnt="0">
        <dgm:presLayoutVars>
          <dgm:dir/>
          <dgm:animLvl val="lvl"/>
          <dgm:resizeHandles val="exact"/>
        </dgm:presLayoutVars>
      </dgm:prSet>
      <dgm:spPr/>
    </dgm:pt>
    <dgm:pt modelId="{702A7531-EF10-4582-A8A3-B3E82E3159B4}" type="pres">
      <dgm:prSet presAssocID="{BCD0F0C0-1CD6-4525-9911-EC46AAB1F9B3}" presName="composite" presStyleCnt="0"/>
      <dgm:spPr/>
    </dgm:pt>
    <dgm:pt modelId="{44D4E636-DBE4-4379-B0EC-B5521EBF8C7D}" type="pres">
      <dgm:prSet presAssocID="{BCD0F0C0-1CD6-4525-9911-EC46AAB1F9B3}" presName="parentText" presStyleLbl="alignNode1" presStyleIdx="0" presStyleCnt="3">
        <dgm:presLayoutVars>
          <dgm:chMax val="1"/>
          <dgm:bulletEnabled val="1"/>
        </dgm:presLayoutVars>
      </dgm:prSet>
      <dgm:spPr/>
    </dgm:pt>
    <dgm:pt modelId="{F5793AA5-E13E-4E38-A14F-4CC321062D1A}" type="pres">
      <dgm:prSet presAssocID="{BCD0F0C0-1CD6-4525-9911-EC46AAB1F9B3}" presName="descendantText" presStyleLbl="alignAcc1" presStyleIdx="0" presStyleCnt="3">
        <dgm:presLayoutVars>
          <dgm:bulletEnabled val="1"/>
        </dgm:presLayoutVars>
      </dgm:prSet>
      <dgm:spPr>
        <a:prstGeom prst="round2SameRect">
          <a:avLst/>
        </a:prstGeom>
      </dgm:spPr>
    </dgm:pt>
    <dgm:pt modelId="{035DA407-6EE7-4222-89AA-B6C0495A8A14}" type="pres">
      <dgm:prSet presAssocID="{C060EC83-3BC3-4BB6-9E8C-807732243B4E}" presName="sp" presStyleCnt="0"/>
      <dgm:spPr/>
    </dgm:pt>
    <dgm:pt modelId="{B0DA1F67-5CB3-4BC8-AF7D-6B69ADB77983}" type="pres">
      <dgm:prSet presAssocID="{A1D13A00-B852-40F3-B359-60828A3F4EA4}" presName="composite" presStyleCnt="0"/>
      <dgm:spPr/>
    </dgm:pt>
    <dgm:pt modelId="{CBF65699-9088-4B3F-A16D-C66F1C0D88BB}" type="pres">
      <dgm:prSet presAssocID="{A1D13A00-B852-40F3-B359-60828A3F4EA4}" presName="parentText" presStyleLbl="alignNode1" presStyleIdx="1" presStyleCnt="3">
        <dgm:presLayoutVars>
          <dgm:chMax val="1"/>
          <dgm:bulletEnabled val="1"/>
        </dgm:presLayoutVars>
      </dgm:prSet>
      <dgm:spPr/>
    </dgm:pt>
    <dgm:pt modelId="{35E5C7B8-1D63-4183-BA63-A4F109AED457}" type="pres">
      <dgm:prSet presAssocID="{A1D13A00-B852-40F3-B359-60828A3F4EA4}" presName="descendantText" presStyleLbl="alignAcc1" presStyleIdx="1" presStyleCnt="3">
        <dgm:presLayoutVars>
          <dgm:bulletEnabled val="1"/>
        </dgm:presLayoutVars>
      </dgm:prSet>
      <dgm:spPr>
        <a:prstGeom prst="round2SameRect">
          <a:avLst/>
        </a:prstGeom>
      </dgm:spPr>
    </dgm:pt>
    <dgm:pt modelId="{66F36E7F-EAC9-4462-9496-30F2A8872314}" type="pres">
      <dgm:prSet presAssocID="{66014A34-331C-4C34-8310-0D123F678D6A}" presName="sp" presStyleCnt="0"/>
      <dgm:spPr/>
    </dgm:pt>
    <dgm:pt modelId="{AF568E1D-6028-44AC-BA7A-65445E7CC44B}" type="pres">
      <dgm:prSet presAssocID="{06BACB54-9E06-4665-B680-8A4CB5894204}" presName="composite" presStyleCnt="0"/>
      <dgm:spPr/>
    </dgm:pt>
    <dgm:pt modelId="{1438D71C-9A7D-4D87-BE85-4FA3FD63F944}" type="pres">
      <dgm:prSet presAssocID="{06BACB54-9E06-4665-B680-8A4CB5894204}" presName="parentText" presStyleLbl="alignNode1" presStyleIdx="2" presStyleCnt="3">
        <dgm:presLayoutVars>
          <dgm:chMax val="1"/>
          <dgm:bulletEnabled val="1"/>
        </dgm:presLayoutVars>
      </dgm:prSet>
      <dgm:spPr/>
    </dgm:pt>
    <dgm:pt modelId="{F3EC0EBB-BCC6-433E-9082-8233989149BB}" type="pres">
      <dgm:prSet presAssocID="{06BACB54-9E06-4665-B680-8A4CB5894204}" presName="descendantText" presStyleLbl="alignAcc1" presStyleIdx="2" presStyleCnt="3">
        <dgm:presLayoutVars>
          <dgm:bulletEnabled val="1"/>
        </dgm:presLayoutVars>
      </dgm:prSet>
      <dgm:spPr/>
    </dgm:pt>
  </dgm:ptLst>
  <dgm:cxnLst>
    <dgm:cxn modelId="{9A4CE704-FB0D-4CD7-BBC4-CF9CC6AC0221}" type="presOf" srcId="{4AE3F49D-79BE-4AC4-A082-127EE6614758}" destId="{35E5C7B8-1D63-4183-BA63-A4F109AED457}" srcOrd="0" destOrd="1" presId="urn:microsoft.com/office/officeart/2005/8/layout/chevron2"/>
    <dgm:cxn modelId="{88CEBA07-4AD3-41C0-AA5B-51DBCA3822A3}" srcId="{AA970DB8-0199-4EAF-9EF8-5901C6D0F8AB}" destId="{4AE3F49D-79BE-4AC4-A082-127EE6614758}" srcOrd="0" destOrd="0" parTransId="{41E5863E-54F0-441D-AA71-71E4AC1CFA7B}" sibTransId="{59A3BB6C-F805-4CBB-BCB1-2C9F6C2A9A6D}"/>
    <dgm:cxn modelId="{9AA18714-C6C4-43CC-9624-253883ECE293}" type="presOf" srcId="{F8224FE3-8CC2-4C10-B98A-E097EE03DD11}" destId="{3753F431-7A50-44A0-99C9-0C10CEAE8251}" srcOrd="0" destOrd="0" presId="urn:microsoft.com/office/officeart/2005/8/layout/chevron2"/>
    <dgm:cxn modelId="{8058F420-84E6-4D5A-AD16-373277229157}" srcId="{06BACB54-9E06-4665-B680-8A4CB5894204}" destId="{AC1C3BD6-88F7-48E3-8436-6833103F6228}" srcOrd="0" destOrd="0" parTransId="{E982D261-BDA5-41C9-BE1D-A43882D36F7D}" sibTransId="{CA3C4536-6DEF-4284-8F33-EEF0830192FA}"/>
    <dgm:cxn modelId="{CB9BDE27-E7F3-4314-9040-4E31834560EA}" srcId="{A1D13A00-B852-40F3-B359-60828A3F4EA4}" destId="{AA970DB8-0199-4EAF-9EF8-5901C6D0F8AB}" srcOrd="0" destOrd="0" parTransId="{0A9C83C9-71B0-4C3F-A934-BFBEDDB0C89F}" sibTransId="{1E2C9C66-6505-4338-BBA5-39FB03073C4F}"/>
    <dgm:cxn modelId="{775B4E37-E65E-40F8-852B-6961C56CDC0C}" srcId="{59083C2A-43C3-4DF2-8F42-0EAE6C4C95CD}" destId="{696637B0-8705-4DCB-B531-8F463202EBC2}" srcOrd="2" destOrd="0" parTransId="{B9F82E4C-C54C-4234-A9F5-609F338B466A}" sibTransId="{60F46681-E34B-4283-B10A-9FE56DAEABCC}"/>
    <dgm:cxn modelId="{6F63E63D-90F8-4EB8-B45B-49832EDE750B}" type="presOf" srcId="{AA970DB8-0199-4EAF-9EF8-5901C6D0F8AB}" destId="{35E5C7B8-1D63-4183-BA63-A4F109AED457}" srcOrd="0" destOrd="0" presId="urn:microsoft.com/office/officeart/2005/8/layout/chevron2"/>
    <dgm:cxn modelId="{20E21C41-8280-4964-8ED0-E89550058BF6}" srcId="{AC1C3BD6-88F7-48E3-8436-6833103F6228}" destId="{124611FA-9ECF-4453-BD6D-8F17B0812438}" srcOrd="1" destOrd="0" parTransId="{E2CB8436-BE2A-423B-84A2-44BC8F81B8D3}" sibTransId="{9011D104-E5C8-4C2F-A9A5-62C4B98E9784}"/>
    <dgm:cxn modelId="{84F49A45-516B-42D9-9A9D-0A23F9169732}" type="presOf" srcId="{3C60F1B1-F12D-4379-B245-6433A25211C3}" destId="{F3EC0EBB-BCC6-433E-9082-8233989149BB}" srcOrd="0" destOrd="3" presId="urn:microsoft.com/office/officeart/2005/8/layout/chevron2"/>
    <dgm:cxn modelId="{1447D265-BB49-42D8-9EE5-AF4812CA3FA8}" type="presOf" srcId="{91A352CE-A934-45AA-A7A6-638BB6F29A1C}" destId="{F5793AA5-E13E-4E38-A14F-4CC321062D1A}" srcOrd="0" destOrd="1" presId="urn:microsoft.com/office/officeart/2005/8/layout/chevron2"/>
    <dgm:cxn modelId="{1DD56546-85F3-4FBC-AE2A-5E5AC245379F}" type="presOf" srcId="{7AFB9669-5154-438D-B7E6-51BA63CD1EE6}" destId="{F5793AA5-E13E-4E38-A14F-4CC321062D1A}" srcOrd="0" destOrd="2" presId="urn:microsoft.com/office/officeart/2005/8/layout/chevron2"/>
    <dgm:cxn modelId="{4F89C767-5B25-4190-8971-38E18754223C}" type="presOf" srcId="{D5B2A404-DEE3-4A25-9929-3DE419BA98F8}" destId="{F3EC0EBB-BCC6-433E-9082-8233989149BB}" srcOrd="0" destOrd="1" presId="urn:microsoft.com/office/officeart/2005/8/layout/chevron2"/>
    <dgm:cxn modelId="{6181D348-78B8-474D-802B-F231F4907546}" type="presOf" srcId="{06BACB54-9E06-4665-B680-8A4CB5894204}" destId="{1438D71C-9A7D-4D87-BE85-4FA3FD63F944}" srcOrd="0" destOrd="0" presId="urn:microsoft.com/office/officeart/2005/8/layout/chevron2"/>
    <dgm:cxn modelId="{4EB05871-46F2-49D0-BE0F-0D7BF2B56673}" type="presOf" srcId="{696637B0-8705-4DCB-B531-8F463202EBC2}" destId="{F5793AA5-E13E-4E38-A14F-4CC321062D1A}" srcOrd="0" destOrd="3" presId="urn:microsoft.com/office/officeart/2005/8/layout/chevron2"/>
    <dgm:cxn modelId="{5E37ED59-D8AF-4610-9A86-79CCBE84A605}" srcId="{BCD0F0C0-1CD6-4525-9911-EC46AAB1F9B3}" destId="{59083C2A-43C3-4DF2-8F42-0EAE6C4C95CD}" srcOrd="0" destOrd="0" parTransId="{BD49EC21-8070-41DB-9031-BF83BA82E364}" sibTransId="{00A82993-0983-4CB0-8F39-F12520666226}"/>
    <dgm:cxn modelId="{B4144E5A-9015-4892-97E0-63AC9C8E0CBE}" type="presOf" srcId="{59083C2A-43C3-4DF2-8F42-0EAE6C4C95CD}" destId="{F5793AA5-E13E-4E38-A14F-4CC321062D1A}" srcOrd="0" destOrd="0" presId="urn:microsoft.com/office/officeart/2005/8/layout/chevron2"/>
    <dgm:cxn modelId="{38DDD97E-F6D4-42EF-B5C4-CCC7E326A214}" srcId="{AC1C3BD6-88F7-48E3-8436-6833103F6228}" destId="{3C60F1B1-F12D-4379-B245-6433A25211C3}" srcOrd="2" destOrd="0" parTransId="{4E8EE8D6-F262-4323-A34B-45C56758B1E8}" sibTransId="{F8530300-DC56-469A-AC8C-9E8333851EFC}"/>
    <dgm:cxn modelId="{D9AD8D87-06E7-4D30-9825-0C2998814472}" type="presOf" srcId="{BCD0F0C0-1CD6-4525-9911-EC46AAB1F9B3}" destId="{44D4E636-DBE4-4379-B0EC-B5521EBF8C7D}" srcOrd="0" destOrd="0" presId="urn:microsoft.com/office/officeart/2005/8/layout/chevron2"/>
    <dgm:cxn modelId="{C51CE193-A925-4F74-9B25-11644D435B42}" type="presOf" srcId="{A1D13A00-B852-40F3-B359-60828A3F4EA4}" destId="{CBF65699-9088-4B3F-A16D-C66F1C0D88BB}" srcOrd="0" destOrd="0" presId="urn:microsoft.com/office/officeart/2005/8/layout/chevron2"/>
    <dgm:cxn modelId="{79F26596-13B3-4FD1-9888-FC71A57676F0}" srcId="{F8224FE3-8CC2-4C10-B98A-E097EE03DD11}" destId="{A1D13A00-B852-40F3-B359-60828A3F4EA4}" srcOrd="1" destOrd="0" parTransId="{9FBC6338-00A3-414B-99DD-7A3483BCE42F}" sibTransId="{66014A34-331C-4C34-8310-0D123F678D6A}"/>
    <dgm:cxn modelId="{80AEAD9E-9455-440F-B06F-45AE058B52C7}" srcId="{59083C2A-43C3-4DF2-8F42-0EAE6C4C95CD}" destId="{7AFB9669-5154-438D-B7E6-51BA63CD1EE6}" srcOrd="1" destOrd="0" parTransId="{2FE29951-49AF-4741-9773-CF44CC083752}" sibTransId="{DC34A873-90AC-4DD6-8237-1176C3E6F853}"/>
    <dgm:cxn modelId="{6C8C77B0-A794-4C8F-8614-2F6620E81343}" type="presOf" srcId="{AC1C3BD6-88F7-48E3-8436-6833103F6228}" destId="{F3EC0EBB-BCC6-433E-9082-8233989149BB}" srcOrd="0" destOrd="0" presId="urn:microsoft.com/office/officeart/2005/8/layout/chevron2"/>
    <dgm:cxn modelId="{D10ED0C9-14CC-4197-A9DA-FA92096AFE01}" srcId="{AA970DB8-0199-4EAF-9EF8-5901C6D0F8AB}" destId="{E5832C89-35D3-401D-B4B7-B63FA18CC161}" srcOrd="1" destOrd="0" parTransId="{7361B83A-F095-4DB3-864B-B8DF9F5C662D}" sibTransId="{25F1949E-8822-40A0-A49D-48A7939BCE47}"/>
    <dgm:cxn modelId="{0E6329D0-C1FC-4459-A37F-4CD3E1A4B5C8}" type="presOf" srcId="{E5832C89-35D3-401D-B4B7-B63FA18CC161}" destId="{35E5C7B8-1D63-4183-BA63-A4F109AED457}" srcOrd="0" destOrd="2" presId="urn:microsoft.com/office/officeart/2005/8/layout/chevron2"/>
    <dgm:cxn modelId="{D00987D5-9384-443A-A2EB-DB2E50995EA7}" srcId="{59083C2A-43C3-4DF2-8F42-0EAE6C4C95CD}" destId="{91A352CE-A934-45AA-A7A6-638BB6F29A1C}" srcOrd="0" destOrd="0" parTransId="{1A536006-ED82-4CDF-98AD-2AA0B26CB413}" sibTransId="{8B617E77-A6F3-4E09-B10F-504BA58AF702}"/>
    <dgm:cxn modelId="{7F13C9D7-6A94-4525-A3B6-C6F4B5D9529E}" srcId="{AC1C3BD6-88F7-48E3-8436-6833103F6228}" destId="{D5B2A404-DEE3-4A25-9929-3DE419BA98F8}" srcOrd="0" destOrd="0" parTransId="{B9B38807-DB8A-41C4-90FF-B724A9CC7390}" sibTransId="{6449BFA4-1ABB-4611-8D12-A407818FE56A}"/>
    <dgm:cxn modelId="{CF4F56E8-B76B-42B9-911E-DD1D0B366307}" srcId="{F8224FE3-8CC2-4C10-B98A-E097EE03DD11}" destId="{06BACB54-9E06-4665-B680-8A4CB5894204}" srcOrd="2" destOrd="0" parTransId="{2E462F69-3C45-4552-A641-E27DCD5526CE}" sibTransId="{C6F5736B-422A-4D10-9D00-EBA3C2A3D76C}"/>
    <dgm:cxn modelId="{29EB1AEC-4D89-4550-A79C-31CC5864D0D7}" srcId="{F8224FE3-8CC2-4C10-B98A-E097EE03DD11}" destId="{BCD0F0C0-1CD6-4525-9911-EC46AAB1F9B3}" srcOrd="0" destOrd="0" parTransId="{B99F3142-BA19-4639-B4C7-55236FA8A638}" sibTransId="{C060EC83-3BC3-4BB6-9E8C-807732243B4E}"/>
    <dgm:cxn modelId="{0B3CFBFA-0411-425B-B5D4-D61B2A97620A}" type="presOf" srcId="{124611FA-9ECF-4453-BD6D-8F17B0812438}" destId="{F3EC0EBB-BCC6-433E-9082-8233989149BB}" srcOrd="0" destOrd="2" presId="urn:microsoft.com/office/officeart/2005/8/layout/chevron2"/>
    <dgm:cxn modelId="{279A32F7-7FE5-4A03-B437-D358D6C73961}" type="presParOf" srcId="{3753F431-7A50-44A0-99C9-0C10CEAE8251}" destId="{702A7531-EF10-4582-A8A3-B3E82E3159B4}" srcOrd="0" destOrd="0" presId="urn:microsoft.com/office/officeart/2005/8/layout/chevron2"/>
    <dgm:cxn modelId="{C15B8D06-5BB1-46C4-B435-D3445B531650}" type="presParOf" srcId="{702A7531-EF10-4582-A8A3-B3E82E3159B4}" destId="{44D4E636-DBE4-4379-B0EC-B5521EBF8C7D}" srcOrd="0" destOrd="0" presId="urn:microsoft.com/office/officeart/2005/8/layout/chevron2"/>
    <dgm:cxn modelId="{47C27AFF-32FD-43DE-B0F7-F5DC167BB38E}" type="presParOf" srcId="{702A7531-EF10-4582-A8A3-B3E82E3159B4}" destId="{F5793AA5-E13E-4E38-A14F-4CC321062D1A}" srcOrd="1" destOrd="0" presId="urn:microsoft.com/office/officeart/2005/8/layout/chevron2"/>
    <dgm:cxn modelId="{21829735-53B0-4D92-9C1D-00A891426AFB}" type="presParOf" srcId="{3753F431-7A50-44A0-99C9-0C10CEAE8251}" destId="{035DA407-6EE7-4222-89AA-B6C0495A8A14}" srcOrd="1" destOrd="0" presId="urn:microsoft.com/office/officeart/2005/8/layout/chevron2"/>
    <dgm:cxn modelId="{1B559596-20A7-4DD4-8855-A664D7FA8BD7}" type="presParOf" srcId="{3753F431-7A50-44A0-99C9-0C10CEAE8251}" destId="{B0DA1F67-5CB3-4BC8-AF7D-6B69ADB77983}" srcOrd="2" destOrd="0" presId="urn:microsoft.com/office/officeart/2005/8/layout/chevron2"/>
    <dgm:cxn modelId="{F17A7C2D-4B0A-4DD1-848F-64A1F36F1774}" type="presParOf" srcId="{B0DA1F67-5CB3-4BC8-AF7D-6B69ADB77983}" destId="{CBF65699-9088-4B3F-A16D-C66F1C0D88BB}" srcOrd="0" destOrd="0" presId="urn:microsoft.com/office/officeart/2005/8/layout/chevron2"/>
    <dgm:cxn modelId="{2A04F154-CE8A-40FE-BEE6-D8A97A1857CC}" type="presParOf" srcId="{B0DA1F67-5CB3-4BC8-AF7D-6B69ADB77983}" destId="{35E5C7B8-1D63-4183-BA63-A4F109AED457}" srcOrd="1" destOrd="0" presId="urn:microsoft.com/office/officeart/2005/8/layout/chevron2"/>
    <dgm:cxn modelId="{55F8DE62-1F44-4B2F-90D6-E976B166E87C}" type="presParOf" srcId="{3753F431-7A50-44A0-99C9-0C10CEAE8251}" destId="{66F36E7F-EAC9-4462-9496-30F2A8872314}" srcOrd="3" destOrd="0" presId="urn:microsoft.com/office/officeart/2005/8/layout/chevron2"/>
    <dgm:cxn modelId="{BBA9CAB6-4A97-49BE-9C22-C39481F3CA4F}" type="presParOf" srcId="{3753F431-7A50-44A0-99C9-0C10CEAE8251}" destId="{AF568E1D-6028-44AC-BA7A-65445E7CC44B}" srcOrd="4" destOrd="0" presId="urn:microsoft.com/office/officeart/2005/8/layout/chevron2"/>
    <dgm:cxn modelId="{69BC4E3D-5033-4CF3-87F5-62084DEF48AE}" type="presParOf" srcId="{AF568E1D-6028-44AC-BA7A-65445E7CC44B}" destId="{1438D71C-9A7D-4D87-BE85-4FA3FD63F944}" srcOrd="0" destOrd="0" presId="urn:microsoft.com/office/officeart/2005/8/layout/chevron2"/>
    <dgm:cxn modelId="{72FC2341-4DDE-4704-9199-D548EEE3575A}" type="presParOf" srcId="{AF568E1D-6028-44AC-BA7A-65445E7CC44B}" destId="{F3EC0EBB-BCC6-433E-9082-8233989149BB}" srcOrd="1" destOrd="0" presId="urn:microsoft.com/office/officeart/2005/8/layout/chevron2"/>
  </dgm:cxnLst>
  <dgm:bg/>
  <dgm:whole/>
  <dgm:extLst>
    <a:ext uri="http://schemas.microsoft.com/office/drawing/2008/diagram">
      <dsp:dataModelExt xmlns:dsp="http://schemas.microsoft.com/office/drawing/2008/diagram" relId="rId250"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4E636-DBE4-4379-B0EC-B5521EBF8C7D}">
      <dsp:nvSpPr>
        <dsp:cNvPr id="0" name=""/>
        <dsp:cNvSpPr/>
      </dsp:nvSpPr>
      <dsp:spPr>
        <a:xfrm rot="5400000">
          <a:off x="-273615" y="281535"/>
          <a:ext cx="1824100" cy="1276870"/>
        </a:xfrm>
        <a:prstGeom prst="chevron">
          <a:avLst/>
        </a:prstGeom>
        <a:solidFill>
          <a:srgbClr val="196B24">
            <a:hueOff val="0"/>
            <a:satOff val="0"/>
            <a:lumOff val="0"/>
            <a:alphaOff val="0"/>
          </a:srgbClr>
        </a:solidFill>
        <a:ln w="1270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solidFill>
                <a:sysClr val="window" lastClr="FFFFFF"/>
              </a:solidFill>
              <a:latin typeface="Karla" pitchFamily="2" charset="0"/>
              <a:ea typeface="Roboto" panose="02000000000000000000" pitchFamily="2" charset="0"/>
              <a:cs typeface="Roboto" panose="02000000000000000000" pitchFamily="2" charset="0"/>
            </a:rPr>
            <a:t>Patient eligibility</a:t>
          </a:r>
          <a:endParaRPr lang="en-AU" sz="1100" b="1" kern="1200">
            <a:solidFill>
              <a:sysClr val="window" lastClr="FFFFFF"/>
            </a:solidFill>
            <a:latin typeface="Karla" pitchFamily="2" charset="0"/>
            <a:ea typeface="Roboto" panose="02000000000000000000" pitchFamily="2" charset="0"/>
            <a:cs typeface="Roboto" panose="02000000000000000000" pitchFamily="2" charset="0"/>
          </a:endParaRPr>
        </a:p>
      </dsp:txBody>
      <dsp:txXfrm rot="-5400000">
        <a:off x="0" y="646355"/>
        <a:ext cx="1276870" cy="547230"/>
      </dsp:txXfrm>
    </dsp:sp>
    <dsp:sp modelId="{F5793AA5-E13E-4E38-A14F-4CC321062D1A}">
      <dsp:nvSpPr>
        <dsp:cNvPr id="0" name=""/>
        <dsp:cNvSpPr/>
      </dsp:nvSpPr>
      <dsp:spPr>
        <a:xfrm rot="5400000">
          <a:off x="3122177" y="-1837386"/>
          <a:ext cx="1185665" cy="4876279"/>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US" sz="800" b="1" kern="1200">
              <a:solidFill>
                <a:srgbClr val="196B24"/>
              </a:solidFill>
              <a:latin typeface="Karla" pitchFamily="2" charset="0"/>
              <a:ea typeface="Roboto" panose="02000000000000000000" pitchFamily="2" charset="0"/>
              <a:cs typeface="Roboto" panose="02000000000000000000" pitchFamily="2" charset="0"/>
            </a:rPr>
            <a:t> Ensure patient eligibility</a:t>
          </a:r>
          <a:endParaRPr lang="en-AU" sz="800" b="1" kern="1200">
            <a:solidFill>
              <a:srgbClr val="196B24"/>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no age restrictions for patients</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patients with a chronic or terminal condition</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patients who will benefit from a structured approach to their care</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check mymedicare status</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not for public patients in a hospital or patients in a Residential Aged Care Home (RACH)</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GP Mental Health Treatment Plans (item 2700/2701/2715/2717) are available for patients with a mental health condition</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sp:txBody>
      <dsp:txXfrm rot="-5400000">
        <a:off x="1276871" y="65799"/>
        <a:ext cx="4818400" cy="1069907"/>
      </dsp:txXfrm>
    </dsp:sp>
    <dsp:sp modelId="{CBF65699-9088-4B3F-A16D-C66F1C0D88BB}">
      <dsp:nvSpPr>
        <dsp:cNvPr id="0" name=""/>
        <dsp:cNvSpPr/>
      </dsp:nvSpPr>
      <dsp:spPr>
        <a:xfrm rot="5400000">
          <a:off x="-273615" y="1963746"/>
          <a:ext cx="1824100" cy="1276870"/>
        </a:xfrm>
        <a:prstGeom prst="chevron">
          <a:avLst/>
        </a:prstGeom>
        <a:solidFill>
          <a:srgbClr val="196B24">
            <a:hueOff val="1372388"/>
            <a:satOff val="8237"/>
            <a:lumOff val="6275"/>
            <a:alphaOff val="0"/>
          </a:srgbClr>
        </a:solidFill>
        <a:ln w="12700" cap="flat" cmpd="sng" algn="ctr">
          <a:solidFill>
            <a:srgbClr val="196B24">
              <a:hueOff val="1372388"/>
              <a:satOff val="8237"/>
              <a:lumOff val="6275"/>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endParaRPr lang="en-US" sz="1100" b="1" kern="1200">
            <a:solidFill>
              <a:sysClr val="window" lastClr="FFFFFF"/>
            </a:solidFill>
            <a:latin typeface="Karla" pitchFamily="2" charset="0"/>
            <a:ea typeface="Roboto" panose="02000000000000000000" pitchFamily="2" charset="0"/>
            <a:cs typeface="Roboto" panose="02000000000000000000" pitchFamily="2" charset="0"/>
          </a:endParaRPr>
        </a:p>
        <a:p>
          <a:pPr marL="0" lvl="0" indent="0" algn="ctr" defTabSz="488950">
            <a:lnSpc>
              <a:spcPct val="90000"/>
            </a:lnSpc>
            <a:spcBef>
              <a:spcPct val="0"/>
            </a:spcBef>
            <a:spcAft>
              <a:spcPct val="35000"/>
            </a:spcAft>
            <a:buNone/>
          </a:pPr>
          <a:r>
            <a:rPr lang="en-US" sz="1100" b="1" kern="1200">
              <a:solidFill>
                <a:sysClr val="window" lastClr="FFFFFF"/>
              </a:solidFill>
              <a:latin typeface="Karla" pitchFamily="2" charset="0"/>
              <a:ea typeface="Roboto" panose="02000000000000000000" pitchFamily="2" charset="0"/>
              <a:cs typeface="Roboto" panose="02000000000000000000" pitchFamily="2" charset="0"/>
            </a:rPr>
            <a:t>Develop plan </a:t>
          </a:r>
          <a:endParaRPr lang="en-AU" sz="1100" b="1" kern="1200">
            <a:solidFill>
              <a:sysClr val="window" lastClr="FFFFFF"/>
            </a:solidFill>
            <a:latin typeface="Karla" pitchFamily="2" charset="0"/>
            <a:ea typeface="Roboto" panose="02000000000000000000" pitchFamily="2" charset="0"/>
            <a:cs typeface="Roboto" panose="02000000000000000000" pitchFamily="2" charset="0"/>
          </a:endParaRPr>
        </a:p>
        <a:p>
          <a:pPr marL="0" lvl="0" indent="0" algn="ctr" defTabSz="488950">
            <a:lnSpc>
              <a:spcPct val="90000"/>
            </a:lnSpc>
            <a:spcBef>
              <a:spcPct val="0"/>
            </a:spcBef>
            <a:spcAft>
              <a:spcPct val="35000"/>
            </a:spcAft>
            <a:buNone/>
          </a:pPr>
          <a:r>
            <a:rPr lang="en-US" sz="800" kern="1200">
              <a:solidFill>
                <a:sysClr val="window" lastClr="FFFFFF"/>
              </a:solidFill>
              <a:latin typeface="Karla" pitchFamily="2" charset="0"/>
              <a:ea typeface="Roboto" panose="02000000000000000000" pitchFamily="2" charset="0"/>
              <a:cs typeface="Roboto" panose="02000000000000000000" pitchFamily="2" charset="0"/>
            </a:rPr>
            <a:t>Nurse /AHP </a:t>
          </a:r>
          <a:br>
            <a:rPr lang="en-US" sz="800" kern="1200">
              <a:solidFill>
                <a:sysClr val="window" lastClr="FFFFFF"/>
              </a:solidFill>
              <a:latin typeface="Karla" pitchFamily="2" charset="0"/>
              <a:ea typeface="Roboto" panose="02000000000000000000" pitchFamily="2" charset="0"/>
              <a:cs typeface="Roboto" panose="02000000000000000000" pitchFamily="2" charset="0"/>
            </a:rPr>
          </a:br>
          <a:r>
            <a:rPr lang="en-US" sz="800" kern="1200">
              <a:solidFill>
                <a:sysClr val="window" lastClr="FFFFFF"/>
              </a:solidFill>
              <a:latin typeface="Karla" pitchFamily="2" charset="0"/>
              <a:ea typeface="Roboto" panose="02000000000000000000" pitchFamily="2" charset="0"/>
              <a:cs typeface="Roboto" panose="02000000000000000000" pitchFamily="2" charset="0"/>
            </a:rPr>
            <a:t>may collect information</a:t>
          </a:r>
          <a:endParaRPr lang="en-AU" sz="800" kern="1200">
            <a:solidFill>
              <a:sysClr val="window" lastClr="FFFFFF"/>
            </a:solidFill>
            <a:latin typeface="Karla" pitchFamily="2" charset="0"/>
            <a:ea typeface="Roboto" panose="02000000000000000000" pitchFamily="2" charset="0"/>
            <a:cs typeface="Roboto" panose="02000000000000000000" pitchFamily="2" charset="0"/>
          </a:endParaRPr>
        </a:p>
        <a:p>
          <a:pPr marL="0" lvl="0" indent="0" algn="ctr" defTabSz="488950">
            <a:lnSpc>
              <a:spcPct val="90000"/>
            </a:lnSpc>
            <a:spcBef>
              <a:spcPct val="0"/>
            </a:spcBef>
            <a:spcAft>
              <a:spcPct val="35000"/>
            </a:spcAft>
            <a:buNone/>
          </a:pPr>
          <a:r>
            <a:rPr lang="en-US" sz="800" b="1" kern="1200">
              <a:solidFill>
                <a:srgbClr val="FFFF00"/>
              </a:solidFill>
              <a:latin typeface="Karla" pitchFamily="2" charset="0"/>
              <a:ea typeface="Roboto" panose="02000000000000000000" pitchFamily="2" charset="0"/>
              <a:cs typeface="Roboto" panose="02000000000000000000" pitchFamily="2" charset="0"/>
            </a:rPr>
            <a:t>GP must see patient</a:t>
          </a:r>
          <a:endParaRPr lang="en-AU" sz="800" b="1" kern="1200">
            <a:solidFill>
              <a:srgbClr val="FFFF00"/>
            </a:solidFill>
            <a:latin typeface="Karla" pitchFamily="2" charset="0"/>
            <a:ea typeface="Roboto" panose="02000000000000000000" pitchFamily="2" charset="0"/>
            <a:cs typeface="Roboto" panose="02000000000000000000" pitchFamily="2" charset="0"/>
          </a:endParaRPr>
        </a:p>
      </dsp:txBody>
      <dsp:txXfrm rot="-5400000">
        <a:off x="0" y="2328566"/>
        <a:ext cx="1276870" cy="547230"/>
      </dsp:txXfrm>
    </dsp:sp>
    <dsp:sp modelId="{35E5C7B8-1D63-4183-BA63-A4F109AED457}">
      <dsp:nvSpPr>
        <dsp:cNvPr id="0" name=""/>
        <dsp:cNvSpPr/>
      </dsp:nvSpPr>
      <dsp:spPr>
        <a:xfrm rot="5400000">
          <a:off x="3121865" y="-154863"/>
          <a:ext cx="1186288" cy="4876279"/>
        </a:xfrm>
        <a:prstGeom prst="round2SameRect">
          <a:avLst/>
        </a:prstGeom>
        <a:solidFill>
          <a:sysClr val="window" lastClr="FFFFFF">
            <a:alpha val="90000"/>
            <a:hueOff val="0"/>
            <a:satOff val="0"/>
            <a:lumOff val="0"/>
            <a:alphaOff val="0"/>
          </a:sysClr>
        </a:solidFill>
        <a:ln w="12700" cap="flat" cmpd="sng" algn="ctr">
          <a:solidFill>
            <a:srgbClr val="196B24">
              <a:hueOff val="1372388"/>
              <a:satOff val="8237"/>
              <a:lumOff val="6275"/>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AU" sz="800" b="1" kern="1200">
              <a:solidFill>
                <a:srgbClr val="4EA72E">
                  <a:lumMod val="75000"/>
                </a:srgbClr>
              </a:solidFill>
              <a:latin typeface="Karla" pitchFamily="2" charset="0"/>
              <a:ea typeface="Roboto" panose="02000000000000000000" pitchFamily="2" charset="0"/>
              <a:cs typeface="Roboto" panose="02000000000000000000" pitchFamily="2" charset="0"/>
            </a:rPr>
            <a:t> Clinical context</a:t>
          </a: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explain management plan process and any out-of-pocket costs, gain consent, assess health needs, conditions, </a:t>
          </a: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health problems, and relevant conditions</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set treatment and service goals with the patient including actions to be taken</a:t>
          </a: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identify and consult with at least two collaborating providers</a:t>
          </a: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obtain agreement on participation and clarify provider roles</a:t>
          </a: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review plan up to every three months using MBS 967 or 92030 </a:t>
          </a:r>
          <a:endParaRPr lang="en-AU" sz="800" kern="1200">
            <a:solidFill>
              <a:sysClr val="windowText" lastClr="000000">
                <a:lumMod val="65000"/>
                <a:lumOff val="35000"/>
              </a:sysClr>
            </a:solidFill>
            <a:highlight>
              <a:srgbClr val="FFFF00"/>
            </a:highlight>
            <a:latin typeface="Karla" pitchFamily="2" charset="0"/>
            <a:ea typeface="Roboto" panose="02000000000000000000" pitchFamily="2" charset="0"/>
            <a:cs typeface="Roboto" panose="02000000000000000000" pitchFamily="2" charset="0"/>
          </a:endParaRPr>
        </a:p>
      </dsp:txBody>
      <dsp:txXfrm rot="-5400000">
        <a:off x="1276870" y="1748042"/>
        <a:ext cx="4818369" cy="1070468"/>
      </dsp:txXfrm>
    </dsp:sp>
    <dsp:sp modelId="{B2E4C0C2-60C7-46BB-8473-A8644FA4241A}">
      <dsp:nvSpPr>
        <dsp:cNvPr id="0" name=""/>
        <dsp:cNvSpPr/>
      </dsp:nvSpPr>
      <dsp:spPr>
        <a:xfrm rot="5400000">
          <a:off x="-273615" y="3645957"/>
          <a:ext cx="1824100" cy="1276870"/>
        </a:xfrm>
        <a:prstGeom prst="chevron">
          <a:avLst/>
        </a:prstGeom>
        <a:solidFill>
          <a:srgbClr val="196B24">
            <a:hueOff val="2744775"/>
            <a:satOff val="16475"/>
            <a:lumOff val="12550"/>
            <a:alphaOff val="0"/>
          </a:srgbClr>
        </a:solidFill>
        <a:ln w="12700" cap="flat" cmpd="sng" algn="ctr">
          <a:solidFill>
            <a:srgbClr val="196B24">
              <a:hueOff val="2744775"/>
              <a:satOff val="16475"/>
              <a:lumOff val="1255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solidFill>
                <a:sysClr val="window" lastClr="FFFFFF"/>
              </a:solidFill>
              <a:latin typeface="Karla" pitchFamily="2" charset="0"/>
              <a:ea typeface="Roboto" panose="02000000000000000000" pitchFamily="2" charset="0"/>
              <a:cs typeface="Roboto" panose="02000000000000000000" pitchFamily="2" charset="0"/>
            </a:rPr>
            <a:t>Complete documentation</a:t>
          </a:r>
          <a:endParaRPr lang="en-AU" sz="1100" b="1" kern="1200">
            <a:solidFill>
              <a:sysClr val="window" lastClr="FFFFFF"/>
            </a:solidFill>
            <a:latin typeface="Karla" pitchFamily="2" charset="0"/>
            <a:ea typeface="Roboto" panose="02000000000000000000" pitchFamily="2" charset="0"/>
            <a:cs typeface="Roboto" panose="02000000000000000000" pitchFamily="2" charset="0"/>
          </a:endParaRPr>
        </a:p>
      </dsp:txBody>
      <dsp:txXfrm rot="-5400000">
        <a:off x="0" y="4010777"/>
        <a:ext cx="1276870" cy="547230"/>
      </dsp:txXfrm>
    </dsp:sp>
    <dsp:sp modelId="{7FB26E66-162B-47C6-AC6D-AF2C51A57586}">
      <dsp:nvSpPr>
        <dsp:cNvPr id="0" name=""/>
        <dsp:cNvSpPr/>
      </dsp:nvSpPr>
      <dsp:spPr>
        <a:xfrm rot="5400000">
          <a:off x="3122177" y="1527035"/>
          <a:ext cx="1185665" cy="4876279"/>
        </a:xfrm>
        <a:prstGeom prst="round2SameRect">
          <a:avLst/>
        </a:prstGeom>
        <a:solidFill>
          <a:sysClr val="window" lastClr="FFFFFF">
            <a:alpha val="90000"/>
            <a:hueOff val="0"/>
            <a:satOff val="0"/>
            <a:lumOff val="0"/>
            <a:alphaOff val="0"/>
          </a:sysClr>
        </a:solidFill>
        <a:ln w="12700" cap="flat" cmpd="sng" algn="ctr">
          <a:solidFill>
            <a:srgbClr val="196B24">
              <a:hueOff val="2744775"/>
              <a:satOff val="16475"/>
              <a:lumOff val="1255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US" sz="800" b="1" kern="1200">
              <a:solidFill>
                <a:srgbClr val="1995A3"/>
              </a:solidFill>
              <a:latin typeface="Karla" pitchFamily="2" charset="0"/>
              <a:ea typeface="Roboto" panose="02000000000000000000" pitchFamily="2" charset="0"/>
              <a:cs typeface="Roboto" panose="02000000000000000000" pitchFamily="2" charset="0"/>
            </a:rPr>
            <a:t>Documentation requirements</a:t>
          </a:r>
          <a:endParaRPr lang="en-AU" sz="800" b="1" kern="1200">
            <a:solidFill>
              <a:srgbClr val="1995A3"/>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record patient’s consent to Chronic Condition Management Plan</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patient needs and goals, patient actions, collaborating providers and treatments/services required</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set review date</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send copy of relevant management plan information with allied health referrals</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offer copy to patient (with consent, offer to carer), keep copy in patient file</a:t>
          </a:r>
          <a:endParaRPr lang="en-AU" sz="800" kern="1200">
            <a:solidFill>
              <a:sysClr val="windowText" lastClr="000000">
                <a:hueOff val="0"/>
                <a:satOff val="0"/>
                <a:lumOff val="0"/>
                <a:alphaOff val="0"/>
              </a:sysClr>
            </a:solidFill>
            <a:latin typeface="Karla" pitchFamily="2" charset="0"/>
            <a:ea typeface="Roboto" panose="02000000000000000000" pitchFamily="2" charset="0"/>
            <a:cs typeface="Roboto" panose="02000000000000000000" pitchFamily="2" charset="0"/>
          </a:endParaRPr>
        </a:p>
      </dsp:txBody>
      <dsp:txXfrm rot="-5400000">
        <a:off x="1276871" y="3430221"/>
        <a:ext cx="4818400" cy="1069907"/>
      </dsp:txXfrm>
    </dsp:sp>
    <dsp:sp modelId="{1438D71C-9A7D-4D87-BE85-4FA3FD63F944}">
      <dsp:nvSpPr>
        <dsp:cNvPr id="0" name=""/>
        <dsp:cNvSpPr/>
      </dsp:nvSpPr>
      <dsp:spPr>
        <a:xfrm rot="5400000">
          <a:off x="-273615" y="5328168"/>
          <a:ext cx="1824100" cy="1276870"/>
        </a:xfrm>
        <a:prstGeom prst="chevron">
          <a:avLst/>
        </a:prstGeom>
        <a:solidFill>
          <a:srgbClr val="196B24">
            <a:hueOff val="4117163"/>
            <a:satOff val="24712"/>
            <a:lumOff val="18825"/>
            <a:alphaOff val="0"/>
          </a:srgbClr>
        </a:solidFill>
        <a:ln w="12700" cap="flat" cmpd="sng" algn="ctr">
          <a:solidFill>
            <a:srgbClr val="196B24">
              <a:hueOff val="4117163"/>
              <a:satOff val="24712"/>
              <a:lumOff val="18825"/>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solidFill>
                <a:sysClr val="window" lastClr="FFFFFF"/>
              </a:solidFill>
              <a:latin typeface="Karla" pitchFamily="2" charset="0"/>
              <a:ea typeface="Roboto" panose="02000000000000000000" pitchFamily="2" charset="0"/>
              <a:cs typeface="Roboto" panose="02000000000000000000" pitchFamily="2" charset="0"/>
            </a:rPr>
            <a:t>Claiming</a:t>
          </a:r>
          <a:endParaRPr lang="en-AU" sz="1100" b="1" kern="1200">
            <a:solidFill>
              <a:sysClr val="window" lastClr="FFFFFF"/>
            </a:solidFill>
            <a:latin typeface="Karla" pitchFamily="2" charset="0"/>
            <a:ea typeface="Roboto" panose="02000000000000000000" pitchFamily="2" charset="0"/>
            <a:cs typeface="Roboto" panose="02000000000000000000" pitchFamily="2" charset="0"/>
          </a:endParaRPr>
        </a:p>
      </dsp:txBody>
      <dsp:txXfrm rot="-5400000">
        <a:off x="0" y="5692988"/>
        <a:ext cx="1276870" cy="547230"/>
      </dsp:txXfrm>
    </dsp:sp>
    <dsp:sp modelId="{F3EC0EBB-BCC6-433E-9082-8233989149BB}">
      <dsp:nvSpPr>
        <dsp:cNvPr id="0" name=""/>
        <dsp:cNvSpPr/>
      </dsp:nvSpPr>
      <dsp:spPr>
        <a:xfrm rot="5400000">
          <a:off x="3122177" y="3209246"/>
          <a:ext cx="1185665" cy="4876279"/>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US" sz="800" b="1" kern="1200">
              <a:solidFill>
                <a:srgbClr val="1995A3"/>
              </a:solidFill>
              <a:latin typeface="Karla" pitchFamily="2" charset="0"/>
              <a:ea typeface="Roboto" panose="02000000000000000000" pitchFamily="2" charset="0"/>
              <a:cs typeface="Roboto" panose="02000000000000000000" pitchFamily="2" charset="0"/>
            </a:rPr>
            <a:t> Claim MBS item</a:t>
          </a:r>
          <a:endParaRPr lang="en-AU" sz="800" b="1" kern="1200">
            <a:solidFill>
              <a:srgbClr val="1995A3"/>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all elements of the service must be completed to claim</a:t>
          </a:r>
          <a:endParaRPr lang="en-AU" sz="800" b="1"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requires personal attendance by GP with patient</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review using item 967 or 92030 as clinically required </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claiming a GPCCMP enables patients to receive five rebated services from allied health (referrals through referral letter).</a:t>
          </a:r>
          <a:endPar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dsp:txBody>
      <dsp:txXfrm rot="-5400000">
        <a:off x="1276871" y="5112432"/>
        <a:ext cx="4818400" cy="1069907"/>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4E636-DBE4-4379-B0EC-B5521EBF8C7D}">
      <dsp:nvSpPr>
        <dsp:cNvPr id="0" name=""/>
        <dsp:cNvSpPr/>
      </dsp:nvSpPr>
      <dsp:spPr>
        <a:xfrm rot="5400000">
          <a:off x="-312890" y="318717"/>
          <a:ext cx="2085935" cy="1460154"/>
        </a:xfrm>
        <a:prstGeom prst="chevron">
          <a:avLst/>
        </a:prstGeom>
        <a:solidFill>
          <a:srgbClr val="196B24">
            <a:hueOff val="0"/>
            <a:satOff val="0"/>
            <a:lumOff val="0"/>
            <a:alphaOff val="0"/>
          </a:srgbClr>
        </a:solidFill>
        <a:ln w="1270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AU" sz="1100" b="1" kern="1200">
              <a:solidFill>
                <a:sysClr val="window" lastClr="FFFFFF"/>
              </a:solidFill>
              <a:latin typeface="Karla" pitchFamily="2" charset="0"/>
              <a:ea typeface="Roboto" panose="02000000000000000000" pitchFamily="2" charset="0"/>
              <a:cs typeface="Roboto" panose="02000000000000000000" pitchFamily="2" charset="0"/>
            </a:rPr>
            <a:t>Patient Eligibility  </a:t>
          </a:r>
        </a:p>
      </dsp:txBody>
      <dsp:txXfrm rot="-5400000">
        <a:off x="1" y="735903"/>
        <a:ext cx="1460154" cy="625781"/>
      </dsp:txXfrm>
    </dsp:sp>
    <dsp:sp modelId="{F5793AA5-E13E-4E38-A14F-4CC321062D1A}">
      <dsp:nvSpPr>
        <dsp:cNvPr id="0" name=""/>
        <dsp:cNvSpPr/>
      </dsp:nvSpPr>
      <dsp:spPr>
        <a:xfrm rot="5400000">
          <a:off x="3271598" y="-1805615"/>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US" sz="800" b="1" kern="1200">
              <a:solidFill>
                <a:srgbClr val="196B24"/>
              </a:solidFill>
              <a:latin typeface="Karla" pitchFamily="2" charset="0"/>
              <a:ea typeface="Roboto" panose="02000000000000000000" pitchFamily="2" charset="0"/>
              <a:cs typeface="Roboto" panose="02000000000000000000" pitchFamily="2" charset="0"/>
            </a:rPr>
            <a:t>  </a:t>
          </a:r>
          <a:r>
            <a:rPr lang="en-AU" sz="800" b="1" kern="1200">
              <a:solidFill>
                <a:srgbClr val="196B24"/>
              </a:solidFill>
              <a:latin typeface="Karla" pitchFamily="2" charset="0"/>
              <a:ea typeface="Roboto" panose="02000000000000000000" pitchFamily="2" charset="0"/>
              <a:cs typeface="Roboto" panose="02000000000000000000" pitchFamily="2" charset="0"/>
            </a:rPr>
            <a:t>Clinical Context</a:t>
          </a:r>
        </a:p>
        <a:p>
          <a:pPr marL="114300" lvl="2" indent="-57150" algn="l" defTabSz="355600">
            <a:lnSpc>
              <a:spcPct val="90000"/>
            </a:lnSpc>
            <a:spcBef>
              <a:spcPct val="0"/>
            </a:spcBef>
            <a:spcAft>
              <a:spcPct val="15000"/>
            </a:spcAft>
            <a:buChar char="•"/>
          </a:pPr>
          <a:r>
            <a:rPr lang="en-US"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check MyMedicare status and item has not been </a:t>
          </a: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billed elsewhere</a:t>
          </a:r>
          <a:endParaRPr lang="en-AU" sz="800" b="1" kern="1200">
            <a:solidFill>
              <a:srgbClr val="196B24"/>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 Explain the review process to the patient and gain consent.</a:t>
          </a: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Assess patient's progress, update goals and services, record consent. </a:t>
          </a:r>
        </a:p>
      </dsp:txBody>
      <dsp:txXfrm rot="-5400000">
        <a:off x="1460155" y="72016"/>
        <a:ext cx="4912557" cy="1223482"/>
      </dsp:txXfrm>
    </dsp:sp>
    <dsp:sp modelId="{CBF65699-9088-4B3F-A16D-C66F1C0D88BB}">
      <dsp:nvSpPr>
        <dsp:cNvPr id="0" name=""/>
        <dsp:cNvSpPr/>
      </dsp:nvSpPr>
      <dsp:spPr>
        <a:xfrm rot="5400000">
          <a:off x="-312890" y="2214944"/>
          <a:ext cx="2085935" cy="1460154"/>
        </a:xfrm>
        <a:prstGeom prst="chevron">
          <a:avLst/>
        </a:prstGeom>
        <a:solidFill>
          <a:srgbClr val="196B24">
            <a:hueOff val="2058582"/>
            <a:satOff val="12356"/>
            <a:lumOff val="9413"/>
            <a:alphaOff val="0"/>
          </a:srgbClr>
        </a:solidFill>
        <a:ln w="12700" cap="flat" cmpd="sng" algn="ctr">
          <a:solidFill>
            <a:srgbClr val="196B24">
              <a:hueOff val="2058582"/>
              <a:satOff val="12356"/>
              <a:lumOff val="9413"/>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endParaRPr lang="en-US" sz="1100" b="1" kern="1200">
            <a:solidFill>
              <a:sysClr val="window" lastClr="FFFFFF"/>
            </a:solidFill>
            <a:latin typeface="Karla" pitchFamily="2" charset="0"/>
            <a:ea typeface="Roboto" panose="02000000000000000000" pitchFamily="2" charset="0"/>
            <a:cs typeface="Roboto" panose="02000000000000000000" pitchFamily="2" charset="0"/>
          </a:endParaRPr>
        </a:p>
        <a:p>
          <a:pPr marL="0" lvl="0" indent="0" algn="ctr" defTabSz="488950">
            <a:lnSpc>
              <a:spcPct val="90000"/>
            </a:lnSpc>
            <a:spcBef>
              <a:spcPct val="0"/>
            </a:spcBef>
            <a:spcAft>
              <a:spcPct val="35000"/>
            </a:spcAft>
            <a:buNone/>
          </a:pPr>
          <a:r>
            <a:rPr lang="en-US" sz="1100" b="1" kern="1200">
              <a:solidFill>
                <a:sysClr val="window" lastClr="FFFFFF"/>
              </a:solidFill>
              <a:latin typeface="Karla" pitchFamily="2" charset="0"/>
              <a:ea typeface="Roboto" panose="02000000000000000000" pitchFamily="2" charset="0"/>
              <a:cs typeface="Roboto" panose="02000000000000000000" pitchFamily="2" charset="0"/>
            </a:rPr>
            <a:t>Review</a:t>
          </a:r>
          <a:endParaRPr lang="en-AU" sz="1100" b="1" kern="1200">
            <a:solidFill>
              <a:sysClr val="window" lastClr="FFFFFF"/>
            </a:solidFill>
            <a:latin typeface="Karla" pitchFamily="2" charset="0"/>
            <a:ea typeface="Roboto" panose="02000000000000000000" pitchFamily="2" charset="0"/>
            <a:cs typeface="Roboto" panose="02000000000000000000" pitchFamily="2" charset="0"/>
          </a:endParaRPr>
        </a:p>
        <a:p>
          <a:pPr marL="0" lvl="0" indent="0" algn="ctr" defTabSz="488950">
            <a:lnSpc>
              <a:spcPct val="90000"/>
            </a:lnSpc>
            <a:spcBef>
              <a:spcPct val="0"/>
            </a:spcBef>
            <a:spcAft>
              <a:spcPct val="35000"/>
            </a:spcAft>
            <a:buNone/>
          </a:pPr>
          <a:r>
            <a:rPr lang="en-US" sz="800" kern="1200">
              <a:solidFill>
                <a:sysClr val="window" lastClr="FFFFFF"/>
              </a:solidFill>
              <a:latin typeface="Karla" pitchFamily="2" charset="0"/>
              <a:ea typeface="Roboto" panose="02000000000000000000" pitchFamily="2" charset="0"/>
              <a:cs typeface="Roboto" panose="02000000000000000000" pitchFamily="2" charset="0"/>
            </a:rPr>
            <a:t>Nurse /AHP </a:t>
          </a:r>
          <a:br>
            <a:rPr lang="en-US" sz="800" kern="1200">
              <a:solidFill>
                <a:sysClr val="window" lastClr="FFFFFF"/>
              </a:solidFill>
              <a:latin typeface="Karla" pitchFamily="2" charset="0"/>
              <a:ea typeface="Roboto" panose="02000000000000000000" pitchFamily="2" charset="0"/>
              <a:cs typeface="Roboto" panose="02000000000000000000" pitchFamily="2" charset="0"/>
            </a:rPr>
          </a:br>
          <a:r>
            <a:rPr lang="en-US" sz="800" kern="1200">
              <a:solidFill>
                <a:sysClr val="window" lastClr="FFFFFF"/>
              </a:solidFill>
              <a:latin typeface="Karla" pitchFamily="2" charset="0"/>
              <a:ea typeface="Roboto" panose="02000000000000000000" pitchFamily="2" charset="0"/>
              <a:cs typeface="Roboto" panose="02000000000000000000" pitchFamily="2" charset="0"/>
            </a:rPr>
            <a:t>may collect information</a:t>
          </a:r>
          <a:endParaRPr lang="en-AU" sz="800" kern="1200">
            <a:solidFill>
              <a:sysClr val="window" lastClr="FFFFFF"/>
            </a:solidFill>
            <a:latin typeface="Karla" pitchFamily="2" charset="0"/>
            <a:ea typeface="Roboto" panose="02000000000000000000" pitchFamily="2" charset="0"/>
            <a:cs typeface="Roboto" panose="02000000000000000000" pitchFamily="2" charset="0"/>
          </a:endParaRPr>
        </a:p>
        <a:p>
          <a:pPr marL="0" lvl="0" indent="0" algn="ctr" defTabSz="488950">
            <a:lnSpc>
              <a:spcPct val="90000"/>
            </a:lnSpc>
            <a:spcBef>
              <a:spcPct val="0"/>
            </a:spcBef>
            <a:spcAft>
              <a:spcPct val="35000"/>
            </a:spcAft>
            <a:buNone/>
          </a:pPr>
          <a:r>
            <a:rPr lang="en-US" sz="800" b="1" kern="1200">
              <a:solidFill>
                <a:srgbClr val="FFFF00"/>
              </a:solidFill>
              <a:latin typeface="Karla" pitchFamily="2" charset="0"/>
              <a:ea typeface="Roboto" panose="02000000000000000000" pitchFamily="2" charset="0"/>
              <a:cs typeface="Roboto" panose="02000000000000000000" pitchFamily="2" charset="0"/>
            </a:rPr>
            <a:t>GP must see patient</a:t>
          </a:r>
          <a:endParaRPr lang="en-AU" sz="800" b="1" kern="1200">
            <a:solidFill>
              <a:srgbClr val="FFFF00"/>
            </a:solidFill>
            <a:latin typeface="Karla" pitchFamily="2" charset="0"/>
            <a:ea typeface="Roboto" panose="02000000000000000000" pitchFamily="2" charset="0"/>
            <a:cs typeface="Roboto" panose="02000000000000000000" pitchFamily="2" charset="0"/>
          </a:endParaRPr>
        </a:p>
      </dsp:txBody>
      <dsp:txXfrm rot="-5400000">
        <a:off x="1" y="2632130"/>
        <a:ext cx="1460154" cy="625781"/>
      </dsp:txXfrm>
    </dsp:sp>
    <dsp:sp modelId="{35E5C7B8-1D63-4183-BA63-A4F109AED457}">
      <dsp:nvSpPr>
        <dsp:cNvPr id="0" name=""/>
        <dsp:cNvSpPr/>
      </dsp:nvSpPr>
      <dsp:spPr>
        <a:xfrm rot="5400000">
          <a:off x="3271241" y="90967"/>
          <a:ext cx="1356571" cy="4978745"/>
        </a:xfrm>
        <a:prstGeom prst="round2SameRect">
          <a:avLst/>
        </a:prstGeom>
        <a:solidFill>
          <a:sysClr val="window" lastClr="FFFFFF">
            <a:alpha val="90000"/>
            <a:hueOff val="0"/>
            <a:satOff val="0"/>
            <a:lumOff val="0"/>
            <a:alphaOff val="0"/>
          </a:sysClr>
        </a:solidFill>
        <a:ln w="12700" cap="flat" cmpd="sng" algn="ctr">
          <a:solidFill>
            <a:srgbClr val="196B24">
              <a:hueOff val="2058582"/>
              <a:satOff val="12356"/>
              <a:lumOff val="9413"/>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AU" sz="800" b="1" kern="1200">
              <a:solidFill>
                <a:srgbClr val="4EA72E"/>
              </a:solidFill>
              <a:latin typeface="Karla" pitchFamily="2" charset="0"/>
              <a:ea typeface="Roboto" panose="02000000000000000000" pitchFamily="2" charset="0"/>
              <a:cs typeface="Roboto" panose="02000000000000000000" pitchFamily="2" charset="0"/>
            </a:rPr>
            <a:t>Documentation Requirements</a:t>
          </a:r>
          <a:endParaRPr lang="en-AU" sz="800" kern="1200">
            <a:solidFill>
              <a:srgbClr val="4EA72E"/>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Amend the management plan as required.
Set a new review date.
Provide a copy of the updated plan to the patient (and carer, with consent); retain a copy in the patient’s file.</a:t>
          </a:r>
          <a:endParaRPr lang="en-AU" sz="800" kern="1200">
            <a:solidFill>
              <a:sysClr val="windowText" lastClr="000000">
                <a:hueOff val="0"/>
                <a:satOff val="0"/>
                <a:lumOff val="0"/>
                <a:alphaOff val="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AU" sz="800" kern="1200">
              <a:solidFill>
                <a:schemeClr val="accent6"/>
              </a:solidFill>
              <a:latin typeface="Karla" pitchFamily="2" charset="0"/>
              <a:ea typeface="Roboto" panose="02000000000000000000" pitchFamily="2" charset="0"/>
              <a:cs typeface="Roboto" panose="02000000000000000000" pitchFamily="2" charset="0"/>
            </a:rPr>
            <a:t>Share a copy to My Health Record with consent. </a:t>
          </a:r>
        </a:p>
      </dsp:txBody>
      <dsp:txXfrm rot="-5400000">
        <a:off x="1460154" y="1968276"/>
        <a:ext cx="4912523" cy="1224127"/>
      </dsp:txXfrm>
    </dsp:sp>
    <dsp:sp modelId="{1438D71C-9A7D-4D87-BE85-4FA3FD63F944}">
      <dsp:nvSpPr>
        <dsp:cNvPr id="0" name=""/>
        <dsp:cNvSpPr/>
      </dsp:nvSpPr>
      <dsp:spPr>
        <a:xfrm rot="5400000">
          <a:off x="-312890" y="4111171"/>
          <a:ext cx="2085935" cy="1460154"/>
        </a:xfrm>
        <a:prstGeom prst="chevron">
          <a:avLst/>
        </a:prstGeom>
        <a:solidFill>
          <a:srgbClr val="196B24">
            <a:hueOff val="4117163"/>
            <a:satOff val="24712"/>
            <a:lumOff val="18825"/>
            <a:alphaOff val="0"/>
          </a:srgbClr>
        </a:solidFill>
        <a:ln w="12700" cap="flat" cmpd="sng" algn="ctr">
          <a:solidFill>
            <a:srgbClr val="196B24">
              <a:hueOff val="4117163"/>
              <a:satOff val="24712"/>
              <a:lumOff val="18825"/>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solidFill>
                <a:sysClr val="window" lastClr="FFFFFF"/>
              </a:solidFill>
              <a:latin typeface="Karla" pitchFamily="2" charset="0"/>
              <a:ea typeface="Roboto" panose="02000000000000000000" pitchFamily="2" charset="0"/>
              <a:cs typeface="Roboto" panose="02000000000000000000" pitchFamily="2" charset="0"/>
            </a:rPr>
            <a:t>Claiming</a:t>
          </a:r>
          <a:endParaRPr lang="en-AU" sz="1100" b="1" kern="1200">
            <a:solidFill>
              <a:sysClr val="window" lastClr="FFFFFF"/>
            </a:solidFill>
            <a:latin typeface="Karla" pitchFamily="2" charset="0"/>
            <a:ea typeface="Roboto" panose="02000000000000000000" pitchFamily="2" charset="0"/>
            <a:cs typeface="Roboto" panose="02000000000000000000" pitchFamily="2" charset="0"/>
          </a:endParaRPr>
        </a:p>
      </dsp:txBody>
      <dsp:txXfrm rot="-5400000">
        <a:off x="1" y="4528357"/>
        <a:ext cx="1460154" cy="625781"/>
      </dsp:txXfrm>
    </dsp:sp>
    <dsp:sp modelId="{F3EC0EBB-BCC6-433E-9082-8233989149BB}">
      <dsp:nvSpPr>
        <dsp:cNvPr id="0" name=""/>
        <dsp:cNvSpPr/>
      </dsp:nvSpPr>
      <dsp:spPr>
        <a:xfrm rot="5400000">
          <a:off x="3271598" y="1986837"/>
          <a:ext cx="1355858" cy="4978745"/>
        </a:xfrm>
        <a:prstGeom prst="round2SameRect">
          <a:avLst/>
        </a:prstGeom>
        <a:solidFill>
          <a:sysClr val="window" lastClr="FFFFFF">
            <a:alpha val="90000"/>
            <a:hueOff val="0"/>
            <a:satOff val="0"/>
            <a:lumOff val="0"/>
            <a:alphaOff val="0"/>
          </a:sysClr>
        </a:solidFill>
        <a:ln w="12700" cap="flat" cmpd="sng" algn="ctr">
          <a:solidFill>
            <a:srgbClr val="196B24">
              <a:hueOff val="4117163"/>
              <a:satOff val="24712"/>
              <a:lumOff val="18825"/>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US" sz="800" b="1" kern="1200">
              <a:solidFill>
                <a:srgbClr val="1995A3"/>
              </a:solidFill>
              <a:latin typeface="Karla" pitchFamily="2" charset="0"/>
              <a:ea typeface="Roboto" panose="02000000000000000000" pitchFamily="2" charset="0"/>
              <a:cs typeface="Roboto" panose="02000000000000000000" pitchFamily="2" charset="0"/>
            </a:rPr>
            <a:t> Claim MBS item</a:t>
          </a:r>
          <a:endParaRPr lang="en-AU" sz="800" b="1" kern="1200">
            <a:solidFill>
              <a:srgbClr val="1995A3"/>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all elements of the service must be completed to claim</a:t>
          </a:r>
          <a:endParaRPr lang="en-AU" sz="800" b="1"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endParaRP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requires personal attendance by GP with patient</a:t>
          </a:r>
        </a:p>
        <a:p>
          <a:pPr marL="114300" lvl="2" indent="-57150" algn="l" defTabSz="355600">
            <a:lnSpc>
              <a:spcPct val="90000"/>
            </a:lnSpc>
            <a:spcBef>
              <a:spcPct val="0"/>
            </a:spcBef>
            <a:spcAft>
              <a:spcPct val="15000"/>
            </a:spcAft>
            <a:buChar char="•"/>
          </a:pPr>
          <a:r>
            <a:rPr lang="en-AU" sz="800" kern="1200">
              <a:solidFill>
                <a:sysClr val="windowText" lastClr="000000">
                  <a:lumMod val="65000"/>
                  <a:lumOff val="35000"/>
                </a:sysClr>
              </a:solidFill>
              <a:latin typeface="Karla" pitchFamily="2" charset="0"/>
              <a:ea typeface="Roboto" panose="02000000000000000000" pitchFamily="2" charset="0"/>
              <a:cs typeface="Roboto" panose="02000000000000000000" pitchFamily="2" charset="0"/>
            </a:rPr>
            <a:t>item 967 or 92030, minimum interval of 3-monthly. Frequency determined by clinical need. </a:t>
          </a:r>
        </a:p>
      </dsp:txBody>
      <dsp:txXfrm rot="-5400000">
        <a:off x="1460155" y="3864468"/>
        <a:ext cx="4912557" cy="1223482"/>
      </dsp:txXfrm>
    </dsp:sp>
  </dsp:spTree>
</dsp:drawing>
</file>

<file path=word/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ocumenttasks/documenttasks1.xml><?xml version="1.0" encoding="utf-8"?>
<t:Tasks xmlns:t="http://schemas.microsoft.com/office/tasks/2019/documenttasks" xmlns:oel="http://schemas.microsoft.com/office/2019/extlst">
  <t:Task id="{8A906CFC-C916-4BF4-A038-A7DA8AA60421}">
    <t:Anchor>
      <t:Comment id="271117458"/>
    </t:Anchor>
    <t:History>
      <t:Event id="{AC17D448-5AA0-47BF-96E5-FAF42A9E3238}" time="2025-06-12T06:14:37.449Z">
        <t:Attribution userId="S::Anthony.Elliott@brisbanenorthphn.org.au::bd7906ad-0cc4-45f6-9dff-5e8c404b87ee" userProvider="AD" userName="Anthony Elliott"/>
        <t:Anchor>
          <t:Comment id="271117458"/>
        </t:Anchor>
        <t:Create/>
      </t:Event>
      <t:Event id="{7A5196DF-8E22-449E-8209-467D1C81C66F}" time="2025-06-12T06:14:37.449Z">
        <t:Attribution userId="S::Anthony.Elliott@brisbanenorthphn.org.au::bd7906ad-0cc4-45f6-9dff-5e8c404b87ee" userProvider="AD" userName="Anthony Elliott"/>
        <t:Anchor>
          <t:Comment id="271117458"/>
        </t:Anchor>
        <t:Assign userId="S::alana.court@brisbanenorthphn.org.au::ea78443b-cd2d-42f3-8f2a-e4602552b498" userProvider="AD" userName="Alana Court"/>
      </t:Event>
      <t:Event id="{9F3800D6-A50C-4849-9E10-3CB586C152E7}" time="2025-06-12T06:14:37.449Z">
        <t:Attribution userId="S::Anthony.Elliott@brisbanenorthphn.org.au::bd7906ad-0cc4-45f6-9dff-5e8c404b87ee" userProvider="AD" userName="Anthony Elliott"/>
        <t:Anchor>
          <t:Comment id="271117458"/>
        </t:Anchor>
        <t:SetTitle title="@Alana Court there are many different text types in these MFIs and PDSA’s. Can you please review and try to reduce to a minimum variation of text size, font and headings? Please apply same changes to all other MFI and PDSA’s below. Can you please also…"/>
      </t:Event>
      <t:Event id="{51EA074C-473D-401C-8FEC-B51AE2126EF8}" time="2025-06-17T04:18:37.993Z">
        <t:Attribution userId="S::alana.court@brisbanenorthphn.org.au::ea78443b-cd2d-42f3-8f2a-e4602552b498" userProvider="AD" userName="Alana Court"/>
        <t:Progress percentComplete="100"/>
      </t:Event>
    </t:History>
  </t:Task>
</t:Task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961DDB32E284D8298B213876AE6859B"/>
        <w:category>
          <w:name w:val="General"/>
          <w:gallery w:val="placeholder"/>
        </w:category>
        <w:types>
          <w:type w:val="bbPlcHdr"/>
        </w:types>
        <w:behaviors>
          <w:behavior w:val="content"/>
        </w:behaviors>
        <w:guid w:val="{C06C6A6C-9AA3-4CEC-9E61-963E010AE7C4}"/>
      </w:docPartPr>
      <w:docPartBody>
        <w:p w:rsidR="00420BE5" w:rsidRDefault="00AE1396" w:rsidP="00AE1396">
          <w:pPr>
            <w:pStyle w:val="8961DDB32E284D8298B213876AE6859B"/>
          </w:pPr>
          <w:r w:rsidRPr="00A57A3C">
            <w:rPr>
              <w:rFonts w:eastAsiaTheme="minorHAnsi"/>
              <w:b/>
              <w:bCs/>
              <w:i/>
              <w:iCs/>
              <w:color w:val="808080"/>
              <w:lang w:val="en-US"/>
            </w:rPr>
            <w:t>Your goal needs to be S.M.A.R.T (Specific, Measurable, Attainable, Realistic and Time-bound)</w:t>
          </w:r>
        </w:p>
      </w:docPartBody>
    </w:docPart>
    <w:docPart>
      <w:docPartPr>
        <w:name w:val="A17853178C4D4EF18A78FC3A02672999"/>
        <w:category>
          <w:name w:val="General"/>
          <w:gallery w:val="placeholder"/>
        </w:category>
        <w:types>
          <w:type w:val="bbPlcHdr"/>
        </w:types>
        <w:behaviors>
          <w:behavior w:val="content"/>
        </w:behaviors>
        <w:guid w:val="{9E9A7121-C31F-4D32-8C5E-95BBBD76B904}"/>
      </w:docPartPr>
      <w:docPartBody>
        <w:p w:rsidR="00420BE5" w:rsidRDefault="00AE1396" w:rsidP="00AE1396">
          <w:pPr>
            <w:pStyle w:val="A17853178C4D4EF18A78FC3A02672999"/>
          </w:pPr>
          <w:r w:rsidRPr="00A57A3C">
            <w:rPr>
              <w:rFonts w:eastAsiaTheme="minorHAnsi"/>
              <w:b/>
              <w:bCs/>
              <w:i/>
              <w:iCs/>
              <w:color w:val="808080"/>
              <w:lang w:val="en-US"/>
            </w:rPr>
            <w:t>Your goal needs to be S.M.A.R.T (Specific, Measurable, Attainable, Realistic and Time-bound)</w:t>
          </w:r>
        </w:p>
      </w:docPartBody>
    </w:docPart>
    <w:docPart>
      <w:docPartPr>
        <w:name w:val="2AFC240F968845CA91AE81346636E8CC"/>
        <w:category>
          <w:name w:val="General"/>
          <w:gallery w:val="placeholder"/>
        </w:category>
        <w:types>
          <w:type w:val="bbPlcHdr"/>
        </w:types>
        <w:behaviors>
          <w:behavior w:val="content"/>
        </w:behaviors>
        <w:guid w:val="{19A8754E-03DB-4624-8BA8-AE3BA92CBAC2}"/>
      </w:docPartPr>
      <w:docPartBody>
        <w:p w:rsidR="00420BE5" w:rsidRDefault="00AE1396" w:rsidP="00AE1396">
          <w:pPr>
            <w:pStyle w:val="2AFC240F968845CA91AE81346636E8CC"/>
          </w:pPr>
          <w:r w:rsidRPr="00A57A3C">
            <w:rPr>
              <w:rFonts w:eastAsiaTheme="minorHAnsi"/>
              <w:b/>
              <w:bCs/>
              <w:i/>
              <w:iCs/>
              <w:color w:val="808080"/>
              <w:lang w:val="en-US"/>
            </w:rPr>
            <w:t>Your goal needs to be S.M.A.R.T (Specific, Measurable, Attainable, Realistic and Time-bound)</w:t>
          </w:r>
        </w:p>
      </w:docPartBody>
    </w:docPart>
    <w:docPart>
      <w:docPartPr>
        <w:name w:val="562BB367FDA04E74A5C2196A2F8E23AF"/>
        <w:category>
          <w:name w:val="General"/>
          <w:gallery w:val="placeholder"/>
        </w:category>
        <w:types>
          <w:type w:val="bbPlcHdr"/>
        </w:types>
        <w:behaviors>
          <w:behavior w:val="content"/>
        </w:behaviors>
        <w:guid w:val="{24D538B8-E1CE-4880-8745-C5D0FB1A43A0}"/>
      </w:docPartPr>
      <w:docPartBody>
        <w:p w:rsidR="00420BE5" w:rsidRDefault="00AE1396" w:rsidP="00AE1396">
          <w:pPr>
            <w:pStyle w:val="562BB367FDA04E74A5C2196A2F8E23AF"/>
          </w:pPr>
          <w:r w:rsidRPr="00A57A3C">
            <w:rPr>
              <w:rFonts w:eastAsiaTheme="minorHAnsi"/>
              <w:b/>
              <w:bCs/>
              <w:i/>
              <w:iCs/>
              <w:color w:val="808080"/>
              <w:lang w:val="en-US"/>
            </w:rPr>
            <w:t>Your goal needs to be S.M.A.R.T (Specific, Measurable, Attainable, Realistic and Time-bound)</w:t>
          </w:r>
        </w:p>
      </w:docPartBody>
    </w:docPart>
    <w:docPart>
      <w:docPartPr>
        <w:name w:val="85F92DCA4724451FB3F105F290ED7FAD"/>
        <w:category>
          <w:name w:val="General"/>
          <w:gallery w:val="placeholder"/>
        </w:category>
        <w:types>
          <w:type w:val="bbPlcHdr"/>
        </w:types>
        <w:behaviors>
          <w:behavior w:val="content"/>
        </w:behaviors>
        <w:guid w:val="{9A543456-302F-4A94-B404-61BC7B5A95AD}"/>
      </w:docPartPr>
      <w:docPartBody>
        <w:p w:rsidR="00420BE5" w:rsidRDefault="00AE1396" w:rsidP="00AE1396">
          <w:pPr>
            <w:pStyle w:val="85F92DCA4724451FB3F105F290ED7FAD"/>
          </w:pPr>
          <w:r w:rsidRPr="00A57A3C">
            <w:rPr>
              <w:rFonts w:eastAsiaTheme="minorHAnsi"/>
              <w:b/>
              <w:bCs/>
              <w:i/>
              <w:iCs/>
              <w:color w:val="808080"/>
              <w:lang w:val="en-US"/>
            </w:rPr>
            <w:t>Your goal needs to be S.M.A.R.T (Specific, Measurable, Attainable, Realistic and Time-bound)</w:t>
          </w:r>
        </w:p>
      </w:docPartBody>
    </w:docPart>
    <w:docPart>
      <w:docPartPr>
        <w:name w:val="0C11FD501F574551BFF76E49FACD4925"/>
        <w:category>
          <w:name w:val="General"/>
          <w:gallery w:val="placeholder"/>
        </w:category>
        <w:types>
          <w:type w:val="bbPlcHdr"/>
        </w:types>
        <w:behaviors>
          <w:behavior w:val="content"/>
        </w:behaviors>
        <w:guid w:val="{05F6082B-7FBF-4DD7-90D8-E966BC80EFB0}"/>
      </w:docPartPr>
      <w:docPartBody>
        <w:p w:rsidR="00420BE5" w:rsidRDefault="00F61B65" w:rsidP="00F61B65">
          <w:pPr>
            <w:pStyle w:val="0C11FD501F574551BFF76E49FACD49251"/>
          </w:pPr>
          <w:r w:rsidRPr="004A07FB">
            <w:rPr>
              <w:rFonts w:eastAsia="Calibri" w:cs="Calibri"/>
              <w:b/>
              <w:bCs/>
              <w:i/>
              <w:iCs/>
              <w:color w:val="808080"/>
              <w:szCs w:val="20"/>
              <w:highlight w:val="yellow"/>
            </w:rPr>
            <w:t>How</w:t>
          </w:r>
          <w:r w:rsidRPr="004A07FB">
            <w:rPr>
              <w:rFonts w:eastAsia="Calibri" w:cs="Calibri"/>
              <w:i/>
              <w:iCs/>
              <w:color w:val="808080"/>
              <w:szCs w:val="20"/>
              <w:highlight w:val="yellow"/>
            </w:rPr>
            <w:t xml:space="preserve"> will we run this test? </w:t>
          </w:r>
          <w:r w:rsidRPr="004A07FB">
            <w:rPr>
              <w:rFonts w:eastAsia="Calibri" w:cs="Calibri"/>
              <w:b/>
              <w:bCs/>
              <w:i/>
              <w:iCs/>
              <w:color w:val="808080"/>
              <w:szCs w:val="20"/>
              <w:highlight w:val="yellow"/>
            </w:rPr>
            <w:t>Who</w:t>
          </w:r>
          <w:r w:rsidRPr="004A07FB">
            <w:rPr>
              <w:rFonts w:eastAsia="Calibri" w:cs="Calibri"/>
              <w:i/>
              <w:iCs/>
              <w:color w:val="808080"/>
              <w:szCs w:val="20"/>
              <w:highlight w:val="yellow"/>
            </w:rPr>
            <w:t xml:space="preserve"> will do it and </w:t>
          </w:r>
          <w:r w:rsidRPr="004A07FB">
            <w:rPr>
              <w:rFonts w:eastAsia="Calibri" w:cs="Calibri"/>
              <w:b/>
              <w:bCs/>
              <w:i/>
              <w:iCs/>
              <w:color w:val="808080"/>
              <w:szCs w:val="20"/>
              <w:highlight w:val="yellow"/>
            </w:rPr>
            <w:t>when</w:t>
          </w:r>
          <w:r w:rsidRPr="004A07FB">
            <w:rPr>
              <w:rFonts w:eastAsia="Calibri" w:cs="Calibri"/>
              <w:i/>
              <w:iCs/>
              <w:color w:val="808080"/>
              <w:szCs w:val="20"/>
              <w:highlight w:val="yellow"/>
            </w:rPr>
            <w:t xml:space="preserve">? </w:t>
          </w:r>
          <w:r w:rsidRPr="004A07FB">
            <w:rPr>
              <w:rFonts w:eastAsia="Calibri" w:cs="Calibri"/>
              <w:b/>
              <w:bCs/>
              <w:i/>
              <w:iCs/>
              <w:color w:val="808080"/>
              <w:szCs w:val="20"/>
              <w:highlight w:val="yellow"/>
            </w:rPr>
            <w:t>What</w:t>
          </w:r>
          <w:r w:rsidRPr="004A07FB">
            <w:rPr>
              <w:rFonts w:eastAsia="Calibri" w:cs="Calibri"/>
              <w:i/>
              <w:iCs/>
              <w:color w:val="808080"/>
              <w:szCs w:val="20"/>
              <w:highlight w:val="yellow"/>
            </w:rPr>
            <w:t xml:space="preserve"> will we measure?</w:t>
          </w:r>
        </w:p>
      </w:docPartBody>
    </w:docPart>
    <w:docPart>
      <w:docPartPr>
        <w:name w:val="D2FC6FEA001F485DBDD2E44FB12E04A3"/>
        <w:category>
          <w:name w:val="General"/>
          <w:gallery w:val="placeholder"/>
        </w:category>
        <w:types>
          <w:type w:val="bbPlcHdr"/>
        </w:types>
        <w:behaviors>
          <w:behavior w:val="content"/>
        </w:behaviors>
        <w:guid w:val="{B0B74DD4-135E-4355-A14E-0C2249BDFA16}"/>
      </w:docPartPr>
      <w:docPartBody>
        <w:p w:rsidR="00420BE5" w:rsidRDefault="00F61B65" w:rsidP="00F61B65">
          <w:pPr>
            <w:pStyle w:val="D2FC6FEA001F485DBDD2E44FB12E04A31"/>
          </w:pPr>
          <w:r w:rsidRPr="004A07FB">
            <w:rPr>
              <w:rFonts w:eastAsia="Calibri" w:cs="Calibri"/>
              <w:b/>
              <w:bCs/>
              <w:i/>
              <w:iCs/>
              <w:color w:val="808080"/>
              <w:szCs w:val="20"/>
              <w:highlight w:val="yellow"/>
            </w:rPr>
            <w:t>Prediction</w:t>
          </w:r>
          <w:r w:rsidRPr="004A07FB">
            <w:rPr>
              <w:rFonts w:eastAsia="Calibri" w:cs="Calibri"/>
              <w:i/>
              <w:iCs/>
              <w:color w:val="808080"/>
              <w:szCs w:val="20"/>
              <w:highlight w:val="yellow"/>
            </w:rPr>
            <w:t xml:space="preserve"> or hypothesis on what will happen.</w:t>
          </w:r>
        </w:p>
      </w:docPartBody>
    </w:docPart>
    <w:docPart>
      <w:docPartPr>
        <w:name w:val="8B16F404C66A47009964CB580D8B88A2"/>
        <w:category>
          <w:name w:val="General"/>
          <w:gallery w:val="placeholder"/>
        </w:category>
        <w:types>
          <w:type w:val="bbPlcHdr"/>
        </w:types>
        <w:behaviors>
          <w:behavior w:val="content"/>
        </w:behaviors>
        <w:guid w:val="{1BC1483F-9DE2-4E7A-BFEB-88DF6A1F5226}"/>
      </w:docPartPr>
      <w:docPartBody>
        <w:p w:rsidR="00420BE5" w:rsidRDefault="00AE1396" w:rsidP="00AE1396">
          <w:pPr>
            <w:pStyle w:val="8B16F404C66A47009964CB580D8B88A2"/>
          </w:pPr>
          <w:r w:rsidRPr="003457D3">
            <w:rPr>
              <w:rFonts w:eastAsia="Calibri" w:cs="Calibri"/>
              <w:i/>
              <w:iCs/>
              <w:color w:val="808080"/>
            </w:rPr>
            <w:t>Was the plan completed? Yes or No. Document any unexpected events or problem</w:t>
          </w:r>
          <w:r>
            <w:rPr>
              <w:rFonts w:eastAsia="Calibri" w:cs="Calibri"/>
              <w:i/>
              <w:iCs/>
              <w:color w:val="808080"/>
            </w:rPr>
            <w:t>s</w:t>
          </w:r>
        </w:p>
      </w:docPartBody>
    </w:docPart>
    <w:docPart>
      <w:docPartPr>
        <w:name w:val="67972181CC2E4DF2B42E1D10747A155D"/>
        <w:category>
          <w:name w:val="General"/>
          <w:gallery w:val="placeholder"/>
        </w:category>
        <w:types>
          <w:type w:val="bbPlcHdr"/>
        </w:types>
        <w:behaviors>
          <w:behavior w:val="content"/>
        </w:behaviors>
        <w:guid w:val="{B02B727B-75CA-4A54-967E-88BBFAB035BC}"/>
      </w:docPartPr>
      <w:docPartBody>
        <w:p w:rsidR="00420BE5" w:rsidRDefault="00AE1396" w:rsidP="00AE1396">
          <w:pPr>
            <w:pStyle w:val="67972181CC2E4DF2B42E1D10747A155D"/>
          </w:pPr>
          <w:r>
            <w:rPr>
              <w:rFonts w:eastAsiaTheme="minorHAnsi" w:cs="Calibri"/>
              <w:i/>
              <w:iCs/>
              <w:color w:val="808080"/>
              <w:sz w:val="22"/>
              <w:szCs w:val="22"/>
            </w:rPr>
            <w:t>what happened and what did we learn from the data?</w:t>
          </w:r>
        </w:p>
      </w:docPartBody>
    </w:docPart>
    <w:docPart>
      <w:docPartPr>
        <w:name w:val="5A7A881D721049F49A841EC34DE52E52"/>
        <w:category>
          <w:name w:val="General"/>
          <w:gallery w:val="placeholder"/>
        </w:category>
        <w:types>
          <w:type w:val="bbPlcHdr"/>
        </w:types>
        <w:behaviors>
          <w:behavior w:val="content"/>
        </w:behaviors>
        <w:guid w:val="{3185360C-EB3D-4E19-A7B8-93B34B2FAE06}"/>
      </w:docPartPr>
      <w:docPartBody>
        <w:p w:rsidR="00420BE5" w:rsidRDefault="00AE1396" w:rsidP="00AE1396">
          <w:pPr>
            <w:pStyle w:val="5A7A881D721049F49A841EC34DE52E52"/>
          </w:pPr>
          <w:r w:rsidRPr="00003D78">
            <w:rPr>
              <w:rFonts w:eastAsiaTheme="minorHAnsi"/>
              <w:i/>
              <w:iCs/>
              <w:color w:val="808080"/>
            </w:rPr>
            <w:t>What will you do next?</w:t>
          </w:r>
        </w:p>
      </w:docPartBody>
    </w:docPart>
    <w:docPart>
      <w:docPartPr>
        <w:name w:val="4B4D70B2A59640FAB72CA4B09FE64DF7"/>
        <w:category>
          <w:name w:val="General"/>
          <w:gallery w:val="placeholder"/>
        </w:category>
        <w:types>
          <w:type w:val="bbPlcHdr"/>
        </w:types>
        <w:behaviors>
          <w:behavior w:val="content"/>
        </w:behaviors>
        <w:guid w:val="{5E81BB7A-6457-41B4-BFDC-58851A6DC363}"/>
      </w:docPartPr>
      <w:docPartBody>
        <w:p w:rsidR="00420BE5" w:rsidRDefault="00F61B65" w:rsidP="00F61B65">
          <w:pPr>
            <w:pStyle w:val="4B4D70B2A59640FAB72CA4B09FE64DF71"/>
          </w:pPr>
          <w:r w:rsidRPr="004A07FB">
            <w:rPr>
              <w:rFonts w:eastAsia="Calibri" w:cs="Calibri"/>
              <w:i/>
              <w:iCs/>
              <w:color w:val="808080"/>
              <w:szCs w:val="20"/>
              <w:highlight w:val="yellow"/>
            </w:rPr>
            <w:t>Change idea 1.1</w:t>
          </w:r>
        </w:p>
      </w:docPartBody>
    </w:docPart>
    <w:docPart>
      <w:docPartPr>
        <w:name w:val="DCFA99BCA15F4713B5BE8E5ED9080B3A"/>
        <w:category>
          <w:name w:val="General"/>
          <w:gallery w:val="placeholder"/>
        </w:category>
        <w:types>
          <w:type w:val="bbPlcHdr"/>
        </w:types>
        <w:behaviors>
          <w:behavior w:val="content"/>
        </w:behaviors>
        <w:guid w:val="{6879D8C3-4A7A-4727-9303-2327570A3C96}"/>
      </w:docPartPr>
      <w:docPartBody>
        <w:p w:rsidR="00420BE5" w:rsidRDefault="00AE1396" w:rsidP="00AE1396">
          <w:pPr>
            <w:pStyle w:val="DCFA99BCA15F4713B5BE8E5ED9080B3A"/>
          </w:pPr>
          <w:r w:rsidRPr="009D6EC5">
            <w:rPr>
              <w:rStyle w:val="PlaceholderText"/>
              <w:rFonts w:eastAsiaTheme="minorHAnsi" w:cs="Calibri"/>
              <w:sz w:val="22"/>
              <w:szCs w:val="22"/>
            </w:rPr>
            <w:t>What are other findings came from testing these ideas.</w:t>
          </w:r>
        </w:p>
      </w:docPartBody>
    </w:docPart>
    <w:docPart>
      <w:docPartPr>
        <w:name w:val="8E2308D3C52B4D8B848139E39E381FD5"/>
        <w:category>
          <w:name w:val="General"/>
          <w:gallery w:val="placeholder"/>
        </w:category>
        <w:types>
          <w:type w:val="bbPlcHdr"/>
        </w:types>
        <w:behaviors>
          <w:behavior w:val="content"/>
        </w:behaviors>
        <w:guid w:val="{45949D08-12AF-48AD-9972-1981F70BD3A1}"/>
      </w:docPartPr>
      <w:docPartBody>
        <w:p w:rsidR="00420BE5" w:rsidRDefault="00AE1396" w:rsidP="00AE1396">
          <w:pPr>
            <w:pStyle w:val="8E2308D3C52B4D8B848139E39E381FD5"/>
          </w:pPr>
          <w:r w:rsidRPr="009D6EC5">
            <w:rPr>
              <w:rStyle w:val="PlaceholderText"/>
              <w:rFonts w:eastAsiaTheme="minorHAnsi" w:cs="Calibri"/>
              <w:sz w:val="22"/>
              <w:szCs w:val="22"/>
            </w:rPr>
            <w:t>What are other findings came from testing these ideas.</w:t>
          </w:r>
        </w:p>
      </w:docPartBody>
    </w:docPart>
    <w:docPart>
      <w:docPartPr>
        <w:name w:val="B8A9CCBA67334207B49EE60469525896"/>
        <w:category>
          <w:name w:val="General"/>
          <w:gallery w:val="placeholder"/>
        </w:category>
        <w:types>
          <w:type w:val="bbPlcHdr"/>
        </w:types>
        <w:behaviors>
          <w:behavior w:val="content"/>
        </w:behaviors>
        <w:guid w:val="{FCF5240A-C469-4DFE-AB3D-1F63A58F2405}"/>
      </w:docPartPr>
      <w:docPartBody>
        <w:p w:rsidR="00420BE5" w:rsidRDefault="00AE1396" w:rsidP="00AE1396">
          <w:pPr>
            <w:pStyle w:val="B8A9CCBA67334207B49EE60469525896"/>
          </w:pPr>
          <w:r>
            <w:rPr>
              <w:rFonts w:eastAsia="Calibri" w:cs="Calibri"/>
              <w:b/>
              <w:bCs/>
              <w:i/>
              <w:iCs/>
              <w:color w:val="808080"/>
            </w:rPr>
            <w:t>Change idea 1.1</w:t>
          </w:r>
        </w:p>
      </w:docPartBody>
    </w:docPart>
    <w:docPart>
      <w:docPartPr>
        <w:name w:val="B56D7697932E41DEA49DCAF35BC985C0"/>
        <w:category>
          <w:name w:val="General"/>
          <w:gallery w:val="placeholder"/>
        </w:category>
        <w:types>
          <w:type w:val="bbPlcHdr"/>
        </w:types>
        <w:behaviors>
          <w:behavior w:val="content"/>
        </w:behaviors>
        <w:guid w:val="{E5434108-5C27-413C-AC2F-BFD40B439DFB}"/>
      </w:docPartPr>
      <w:docPartBody>
        <w:p w:rsidR="00420BE5" w:rsidRDefault="00AE1396" w:rsidP="00AE1396">
          <w:pPr>
            <w:pStyle w:val="B56D7697932E41DEA49DCAF35BC985C0"/>
          </w:pPr>
          <w:r>
            <w:rPr>
              <w:rFonts w:eastAsia="Calibri" w:cs="Calibri"/>
              <w:b/>
              <w:bCs/>
              <w:i/>
              <w:iCs/>
              <w:color w:val="808080"/>
            </w:rPr>
            <w:t>Change idea 1.1</w:t>
          </w:r>
        </w:p>
      </w:docPartBody>
    </w:docPart>
    <w:docPart>
      <w:docPartPr>
        <w:name w:val="A9B25A864AF742A4874152A2420DB074"/>
        <w:category>
          <w:name w:val="General"/>
          <w:gallery w:val="placeholder"/>
        </w:category>
        <w:types>
          <w:type w:val="bbPlcHdr"/>
        </w:types>
        <w:behaviors>
          <w:behavior w:val="content"/>
        </w:behaviors>
        <w:guid w:val="{4A4BC71A-D56D-4512-A9B1-F0AAC771CF2A}"/>
      </w:docPartPr>
      <w:docPartBody>
        <w:p w:rsidR="00420BE5" w:rsidRDefault="00AE1396" w:rsidP="00AE1396">
          <w:pPr>
            <w:pStyle w:val="A9B25A864AF742A4874152A2420DB074"/>
          </w:pPr>
          <w:r w:rsidRPr="009D6EC5">
            <w:rPr>
              <w:rStyle w:val="PlaceholderText"/>
              <w:rFonts w:eastAsiaTheme="minorHAnsi" w:cs="Calibri"/>
              <w:sz w:val="22"/>
              <w:szCs w:val="22"/>
            </w:rPr>
            <w:t>What are other findings came from testing these ideas.</w:t>
          </w:r>
        </w:p>
      </w:docPartBody>
    </w:docPart>
    <w:docPart>
      <w:docPartPr>
        <w:name w:val="54C16E0C6294459B9D3CEAE78AD7D9AE"/>
        <w:category>
          <w:name w:val="General"/>
          <w:gallery w:val="placeholder"/>
        </w:category>
        <w:types>
          <w:type w:val="bbPlcHdr"/>
        </w:types>
        <w:behaviors>
          <w:behavior w:val="content"/>
        </w:behaviors>
        <w:guid w:val="{82FAC5D2-6A25-4D33-B84C-4E9D67F2ACA0}"/>
      </w:docPartPr>
      <w:docPartBody>
        <w:p w:rsidR="00420BE5" w:rsidRDefault="00AE1396" w:rsidP="00AE1396">
          <w:pPr>
            <w:pStyle w:val="54C16E0C6294459B9D3CEAE78AD7D9AE"/>
          </w:pPr>
          <w:r w:rsidRPr="009D6EC5">
            <w:rPr>
              <w:rStyle w:val="PlaceholderText"/>
              <w:rFonts w:eastAsiaTheme="minorHAnsi" w:cs="Calibri"/>
              <w:sz w:val="22"/>
              <w:szCs w:val="22"/>
            </w:rPr>
            <w:t>What are other findings came from testing these ideas.</w:t>
          </w:r>
        </w:p>
      </w:docPartBody>
    </w:docPart>
    <w:docPart>
      <w:docPartPr>
        <w:name w:val="7CE33F243AB048E58ADCD7F5F4271FE3"/>
        <w:category>
          <w:name w:val="General"/>
          <w:gallery w:val="placeholder"/>
        </w:category>
        <w:types>
          <w:type w:val="bbPlcHdr"/>
        </w:types>
        <w:behaviors>
          <w:behavior w:val="content"/>
        </w:behaviors>
        <w:guid w:val="{E47E665A-F55D-4036-94FC-025DEE6D4FA1}"/>
      </w:docPartPr>
      <w:docPartBody>
        <w:p w:rsidR="00240A60" w:rsidRDefault="00D02753" w:rsidP="00D02753">
          <w:pPr>
            <w:pStyle w:val="7CE33F243AB048E58ADCD7F5F4271FE3"/>
          </w:pPr>
          <w:r w:rsidRPr="000D36B7">
            <w:rPr>
              <w:rFonts w:ascii="Calibri" w:eastAsia="Calibri" w:hAnsi="Calibri" w:cs="Calibri"/>
              <w:i/>
              <w:iCs/>
              <w:color w:val="808080" w:themeColor="background1" w:themeShade="80"/>
            </w:rPr>
            <w:t>Start by recording and tracking your baseline measurement over the past period to allow for comparison and assessment of what may be normal variation.</w:t>
          </w:r>
        </w:p>
      </w:docPartBody>
    </w:docPart>
    <w:docPart>
      <w:docPartPr>
        <w:name w:val="31F490941FA94B39B0D2F744BA32F571"/>
        <w:category>
          <w:name w:val="General"/>
          <w:gallery w:val="placeholder"/>
        </w:category>
        <w:types>
          <w:type w:val="bbPlcHdr"/>
        </w:types>
        <w:behaviors>
          <w:behavior w:val="content"/>
        </w:behaviors>
        <w:guid w:val="{3DFCEEA0-1BE4-4D7A-98A1-CE28A551F1E9}"/>
      </w:docPartPr>
      <w:docPartBody>
        <w:p w:rsidR="00240A60" w:rsidRDefault="00D02753" w:rsidP="00D02753">
          <w:pPr>
            <w:pStyle w:val="31F490941FA94B39B0D2F744BA32F571"/>
          </w:pPr>
          <w:r>
            <w:rPr>
              <w:rFonts w:eastAsia="Calibri" w:cs="Calibri"/>
              <w:b/>
              <w:bCs/>
              <w:i/>
              <w:iCs/>
              <w:color w:val="808080"/>
            </w:rPr>
            <w:t>Change idea 1.1</w:t>
          </w:r>
        </w:p>
      </w:docPartBody>
    </w:docPart>
    <w:docPart>
      <w:docPartPr>
        <w:name w:val="4301FE31C5F44A4FBACF4DFC4C170D69"/>
        <w:category>
          <w:name w:val="General"/>
          <w:gallery w:val="placeholder"/>
        </w:category>
        <w:types>
          <w:type w:val="bbPlcHdr"/>
        </w:types>
        <w:behaviors>
          <w:behavior w:val="content"/>
        </w:behaviors>
        <w:guid w:val="{521E51CE-3B6B-4DF5-B961-808DCF091C93}"/>
      </w:docPartPr>
      <w:docPartBody>
        <w:p w:rsidR="00240A60" w:rsidRDefault="00D02753" w:rsidP="00D02753">
          <w:pPr>
            <w:pStyle w:val="4301FE31C5F44A4FBACF4DFC4C170D69"/>
          </w:pPr>
          <w:r w:rsidRPr="000D36B7">
            <w:rPr>
              <w:rFonts w:ascii="Calibri" w:eastAsia="Calibri" w:hAnsi="Calibri" w:cs="Calibri"/>
              <w:i/>
              <w:iCs/>
              <w:color w:val="808080"/>
            </w:rPr>
            <w:t>Was the plan completed? Yes or No. Document any unexpected events or problem</w:t>
          </w:r>
          <w:r>
            <w:rPr>
              <w:rFonts w:ascii="Calibri" w:eastAsia="Calibri" w:hAnsi="Calibri" w:cs="Calibri"/>
              <w:i/>
              <w:iCs/>
              <w:color w:val="808080"/>
            </w:rPr>
            <w:t>s</w:t>
          </w:r>
        </w:p>
      </w:docPartBody>
    </w:docPart>
    <w:docPart>
      <w:docPartPr>
        <w:name w:val="078A94EAA88647FDA382B4D7428DB727"/>
        <w:category>
          <w:name w:val="General"/>
          <w:gallery w:val="placeholder"/>
        </w:category>
        <w:types>
          <w:type w:val="bbPlcHdr"/>
        </w:types>
        <w:behaviors>
          <w:behavior w:val="content"/>
        </w:behaviors>
        <w:guid w:val="{2A77DC3D-948E-4052-AF43-63A1B87A29D4}"/>
      </w:docPartPr>
      <w:docPartBody>
        <w:p w:rsidR="00240A60" w:rsidRDefault="00D02753" w:rsidP="00D02753">
          <w:pPr>
            <w:pStyle w:val="078A94EAA88647FDA382B4D7428DB727"/>
          </w:pPr>
          <w:r>
            <w:rPr>
              <w:rFonts w:eastAsiaTheme="minorHAnsi" w:cs="Calibri"/>
              <w:i/>
              <w:iCs/>
              <w:color w:val="808080"/>
              <w:sz w:val="22"/>
              <w:szCs w:val="22"/>
            </w:rPr>
            <w:t>what happened and what did we learn from the data?</w:t>
          </w:r>
        </w:p>
      </w:docPartBody>
    </w:docPart>
    <w:docPart>
      <w:docPartPr>
        <w:name w:val="80FB8309A4EB4472AF2E4FC32AEF8955"/>
        <w:category>
          <w:name w:val="General"/>
          <w:gallery w:val="placeholder"/>
        </w:category>
        <w:types>
          <w:type w:val="bbPlcHdr"/>
        </w:types>
        <w:behaviors>
          <w:behavior w:val="content"/>
        </w:behaviors>
        <w:guid w:val="{F0358B05-3E10-4038-9154-F074263113EE}"/>
      </w:docPartPr>
      <w:docPartBody>
        <w:p w:rsidR="00240A60" w:rsidRDefault="00D02753" w:rsidP="00D02753">
          <w:pPr>
            <w:pStyle w:val="80FB8309A4EB4472AF2E4FC32AEF8955"/>
          </w:pPr>
          <w:r w:rsidRPr="00003D78">
            <w:rPr>
              <w:rFonts w:eastAsiaTheme="minorHAnsi"/>
              <w:i/>
              <w:iCs/>
              <w:color w:val="808080"/>
            </w:rPr>
            <w:t>What will you do next?</w:t>
          </w:r>
        </w:p>
      </w:docPartBody>
    </w:docPart>
    <w:docPart>
      <w:docPartPr>
        <w:name w:val="EDDFA770527B4DFCA3FB186859E4C661"/>
        <w:category>
          <w:name w:val="General"/>
          <w:gallery w:val="placeholder"/>
        </w:category>
        <w:types>
          <w:type w:val="bbPlcHdr"/>
        </w:types>
        <w:behaviors>
          <w:behavior w:val="content"/>
        </w:behaviors>
        <w:guid w:val="{AA3646DF-C93F-4590-A01D-A6B7C8465E69}"/>
      </w:docPartPr>
      <w:docPartBody>
        <w:p w:rsidR="00240A60" w:rsidRDefault="00D02753" w:rsidP="00D02753">
          <w:pPr>
            <w:pStyle w:val="EDDFA770527B4DFCA3FB186859E4C661"/>
          </w:pPr>
          <w:r>
            <w:rPr>
              <w:rStyle w:val="PlaceholderText"/>
              <w:rFonts w:eastAsiaTheme="minorHAnsi" w:cs="Calibri"/>
              <w:sz w:val="22"/>
              <w:szCs w:val="22"/>
            </w:rPr>
            <w:t>What are other findings came from testing these ideas.</w:t>
          </w:r>
        </w:p>
      </w:docPartBody>
    </w:docPart>
    <w:docPart>
      <w:docPartPr>
        <w:name w:val="409D84E106C34355800DCBBD88ECE4C1"/>
        <w:category>
          <w:name w:val="General"/>
          <w:gallery w:val="placeholder"/>
        </w:category>
        <w:types>
          <w:type w:val="bbPlcHdr"/>
        </w:types>
        <w:behaviors>
          <w:behavior w:val="content"/>
        </w:behaviors>
        <w:guid w:val="{E6C8A6C8-4657-41B0-9B50-7F3DF7E194F1}"/>
      </w:docPartPr>
      <w:docPartBody>
        <w:p w:rsidR="00240A60" w:rsidRDefault="00D02753" w:rsidP="00D02753">
          <w:pPr>
            <w:pStyle w:val="409D84E106C34355800DCBBD88ECE4C1"/>
          </w:pPr>
          <w:r>
            <w:rPr>
              <w:rFonts w:eastAsia="Calibri" w:cs="Calibri"/>
              <w:b/>
              <w:bCs/>
              <w:i/>
              <w:iCs/>
              <w:color w:val="808080"/>
            </w:rPr>
            <w:t>Change idea 1.1</w:t>
          </w:r>
        </w:p>
      </w:docPartBody>
    </w:docPart>
    <w:docPart>
      <w:docPartPr>
        <w:name w:val="561BC6A176F744968B814F2BB81FC236"/>
        <w:category>
          <w:name w:val="General"/>
          <w:gallery w:val="placeholder"/>
        </w:category>
        <w:types>
          <w:type w:val="bbPlcHdr"/>
        </w:types>
        <w:behaviors>
          <w:behavior w:val="content"/>
        </w:behaviors>
        <w:guid w:val="{81F5B4D9-EF1C-41AC-9E4E-64C09BB2431F}"/>
      </w:docPartPr>
      <w:docPartBody>
        <w:p w:rsidR="00240A60" w:rsidRDefault="00D02753" w:rsidP="00D02753">
          <w:pPr>
            <w:pStyle w:val="561BC6A176F744968B814F2BB81FC236"/>
          </w:pPr>
          <w:r>
            <w:rPr>
              <w:rFonts w:eastAsia="Calibri" w:cs="Calibri"/>
              <w:b/>
              <w:bCs/>
              <w:i/>
              <w:iCs/>
              <w:color w:val="808080"/>
            </w:rPr>
            <w:t>Change idea 1.1</w:t>
          </w:r>
        </w:p>
      </w:docPartBody>
    </w:docPart>
    <w:docPart>
      <w:docPartPr>
        <w:name w:val="EEA3FD24EA8B49E5B94871A8ABE046CA"/>
        <w:category>
          <w:name w:val="General"/>
          <w:gallery w:val="placeholder"/>
        </w:category>
        <w:types>
          <w:type w:val="bbPlcHdr"/>
        </w:types>
        <w:behaviors>
          <w:behavior w:val="content"/>
        </w:behaviors>
        <w:guid w:val="{CD162728-0351-49A0-9C9F-0DF25DA76A47}"/>
      </w:docPartPr>
      <w:docPartBody>
        <w:p w:rsidR="00240A60" w:rsidRDefault="00D02753" w:rsidP="00D02753">
          <w:pPr>
            <w:pStyle w:val="EEA3FD24EA8B49E5B94871A8ABE046CA"/>
          </w:pPr>
          <w:r>
            <w:rPr>
              <w:rStyle w:val="PlaceholderText"/>
              <w:rFonts w:eastAsiaTheme="minorHAnsi" w:cs="Calibri"/>
              <w:sz w:val="22"/>
              <w:szCs w:val="22"/>
            </w:rPr>
            <w:t>What are other findings came from testing these ideas.</w:t>
          </w:r>
        </w:p>
      </w:docPartBody>
    </w:docPart>
    <w:docPart>
      <w:docPartPr>
        <w:name w:val="903E30E01AB742E38FD6D4660F3371B1"/>
        <w:category>
          <w:name w:val="General"/>
          <w:gallery w:val="placeholder"/>
        </w:category>
        <w:types>
          <w:type w:val="bbPlcHdr"/>
        </w:types>
        <w:behaviors>
          <w:behavior w:val="content"/>
        </w:behaviors>
        <w:guid w:val="{CE54E44F-9970-405B-8EA2-4FF49E859EF0}"/>
      </w:docPartPr>
      <w:docPartBody>
        <w:p w:rsidR="00240A60" w:rsidRDefault="00D02753" w:rsidP="00D02753">
          <w:pPr>
            <w:pStyle w:val="903E30E01AB742E38FD6D4660F3371B1"/>
          </w:pPr>
          <w:r>
            <w:rPr>
              <w:rStyle w:val="PlaceholderText"/>
              <w:rFonts w:eastAsiaTheme="minorHAnsi" w:cs="Calibri"/>
              <w:sz w:val="22"/>
              <w:szCs w:val="22"/>
            </w:rPr>
            <w:t>What are other findings came from testing these ideas.</w:t>
          </w:r>
        </w:p>
      </w:docPartBody>
    </w:docPart>
    <w:docPart>
      <w:docPartPr>
        <w:name w:val="4C58940F5BC349EC9B3A0C9C7AD74F8A"/>
        <w:category>
          <w:name w:val="General"/>
          <w:gallery w:val="placeholder"/>
        </w:category>
        <w:types>
          <w:type w:val="bbPlcHdr"/>
        </w:types>
        <w:behaviors>
          <w:behavior w:val="content"/>
        </w:behaviors>
        <w:guid w:val="{8102579A-EE22-463A-AF7C-C8B23F54C724}"/>
      </w:docPartPr>
      <w:docPartBody>
        <w:p w:rsidR="00240A60" w:rsidRDefault="00D02753" w:rsidP="00D02753">
          <w:pPr>
            <w:pStyle w:val="4C58940F5BC349EC9B3A0C9C7AD74F8A"/>
          </w:pPr>
          <w:r w:rsidRPr="000D36B7">
            <w:rPr>
              <w:rFonts w:ascii="Calibri" w:eastAsia="Calibri" w:hAnsi="Calibri" w:cs="Calibri"/>
              <w:i/>
              <w:iCs/>
              <w:color w:val="808080" w:themeColor="background1" w:themeShade="80"/>
            </w:rPr>
            <w:t>Start by recording and tracking your baseline measurement over the past period to allow for comparison and assessment of what may be normal variation.</w:t>
          </w:r>
        </w:p>
      </w:docPartBody>
    </w:docPart>
    <w:docPart>
      <w:docPartPr>
        <w:name w:val="0CA079EEA28140B5B1FC3DF8155298E4"/>
        <w:category>
          <w:name w:val="General"/>
          <w:gallery w:val="placeholder"/>
        </w:category>
        <w:types>
          <w:type w:val="bbPlcHdr"/>
        </w:types>
        <w:behaviors>
          <w:behavior w:val="content"/>
        </w:behaviors>
        <w:guid w:val="{46A24EB7-0094-48F7-8F0C-28DBECB990FC}"/>
      </w:docPartPr>
      <w:docPartBody>
        <w:p w:rsidR="00240A60" w:rsidRDefault="00D02753" w:rsidP="00D02753">
          <w:pPr>
            <w:pStyle w:val="0CA079EEA28140B5B1FC3DF8155298E4"/>
          </w:pPr>
          <w:r>
            <w:rPr>
              <w:rFonts w:eastAsia="Calibri" w:cs="Calibri"/>
              <w:b/>
              <w:bCs/>
              <w:i/>
              <w:iCs/>
              <w:color w:val="808080"/>
            </w:rPr>
            <w:t>Change idea 1.1</w:t>
          </w:r>
        </w:p>
      </w:docPartBody>
    </w:docPart>
    <w:docPart>
      <w:docPartPr>
        <w:name w:val="AE3042126B1B46C2B31ADDFB53B136FF"/>
        <w:category>
          <w:name w:val="General"/>
          <w:gallery w:val="placeholder"/>
        </w:category>
        <w:types>
          <w:type w:val="bbPlcHdr"/>
        </w:types>
        <w:behaviors>
          <w:behavior w:val="content"/>
        </w:behaviors>
        <w:guid w:val="{999CF967-D44D-448D-9D9E-400E38522E1E}"/>
      </w:docPartPr>
      <w:docPartBody>
        <w:p w:rsidR="00240A60" w:rsidRDefault="00D02753" w:rsidP="00D02753">
          <w:pPr>
            <w:pStyle w:val="AE3042126B1B46C2B31ADDFB53B136FF"/>
          </w:pPr>
          <w:r w:rsidRPr="000D36B7">
            <w:rPr>
              <w:rFonts w:ascii="Calibri" w:eastAsia="Calibri" w:hAnsi="Calibri" w:cs="Calibri"/>
              <w:i/>
              <w:iCs/>
              <w:color w:val="808080"/>
            </w:rPr>
            <w:t>Was the plan completed? Yes or No. Document any unexpected events or problem</w:t>
          </w:r>
          <w:r>
            <w:rPr>
              <w:rFonts w:ascii="Calibri" w:eastAsia="Calibri" w:hAnsi="Calibri" w:cs="Calibri"/>
              <w:i/>
              <w:iCs/>
              <w:color w:val="808080"/>
            </w:rPr>
            <w:t>s</w:t>
          </w:r>
        </w:p>
      </w:docPartBody>
    </w:docPart>
    <w:docPart>
      <w:docPartPr>
        <w:name w:val="6947D5B01D874C6FB3BA535193874E93"/>
        <w:category>
          <w:name w:val="General"/>
          <w:gallery w:val="placeholder"/>
        </w:category>
        <w:types>
          <w:type w:val="bbPlcHdr"/>
        </w:types>
        <w:behaviors>
          <w:behavior w:val="content"/>
        </w:behaviors>
        <w:guid w:val="{5B32E389-5A01-4438-B717-AC682587BC00}"/>
      </w:docPartPr>
      <w:docPartBody>
        <w:p w:rsidR="00240A60" w:rsidRDefault="00D02753" w:rsidP="00D02753">
          <w:pPr>
            <w:pStyle w:val="6947D5B01D874C6FB3BA535193874E93"/>
          </w:pPr>
          <w:r>
            <w:rPr>
              <w:rFonts w:eastAsiaTheme="minorHAnsi" w:cs="Calibri"/>
              <w:i/>
              <w:iCs/>
              <w:color w:val="808080"/>
              <w:sz w:val="22"/>
              <w:szCs w:val="22"/>
            </w:rPr>
            <w:t>what happened and what did we learn from the data?</w:t>
          </w:r>
        </w:p>
      </w:docPartBody>
    </w:docPart>
    <w:docPart>
      <w:docPartPr>
        <w:name w:val="8C72B3B3FA5540CF81F5E47220849F4D"/>
        <w:category>
          <w:name w:val="General"/>
          <w:gallery w:val="placeholder"/>
        </w:category>
        <w:types>
          <w:type w:val="bbPlcHdr"/>
        </w:types>
        <w:behaviors>
          <w:behavior w:val="content"/>
        </w:behaviors>
        <w:guid w:val="{36CD8D86-92D7-4F57-982A-05BAAF80F905}"/>
      </w:docPartPr>
      <w:docPartBody>
        <w:p w:rsidR="00240A60" w:rsidRDefault="00D02753" w:rsidP="00D02753">
          <w:pPr>
            <w:pStyle w:val="8C72B3B3FA5540CF81F5E47220849F4D"/>
          </w:pPr>
          <w:r w:rsidRPr="00003D78">
            <w:rPr>
              <w:rFonts w:eastAsiaTheme="minorHAnsi"/>
              <w:i/>
              <w:iCs/>
              <w:color w:val="808080"/>
            </w:rPr>
            <w:t>What will you do next?</w:t>
          </w:r>
        </w:p>
      </w:docPartBody>
    </w:docPart>
    <w:docPart>
      <w:docPartPr>
        <w:name w:val="7ABEA7588EEF4718A7263F755D7E613B"/>
        <w:category>
          <w:name w:val="General"/>
          <w:gallery w:val="placeholder"/>
        </w:category>
        <w:types>
          <w:type w:val="bbPlcHdr"/>
        </w:types>
        <w:behaviors>
          <w:behavior w:val="content"/>
        </w:behaviors>
        <w:guid w:val="{E64AEFF6-313A-4CAC-9A8E-871444C14353}"/>
      </w:docPartPr>
      <w:docPartBody>
        <w:p w:rsidR="00240A60" w:rsidRDefault="00D02753" w:rsidP="00D02753">
          <w:pPr>
            <w:pStyle w:val="7ABEA7588EEF4718A7263F755D7E613B"/>
          </w:pPr>
          <w:r>
            <w:rPr>
              <w:rFonts w:eastAsia="Calibri" w:cs="Calibri"/>
              <w:b/>
              <w:bCs/>
              <w:i/>
              <w:iCs/>
              <w:color w:val="808080"/>
            </w:rPr>
            <w:t>Change idea 1.1</w:t>
          </w:r>
        </w:p>
      </w:docPartBody>
    </w:docPart>
    <w:docPart>
      <w:docPartPr>
        <w:name w:val="60F90A202ADE426FAEC69B4C2A0FC94E"/>
        <w:category>
          <w:name w:val="General"/>
          <w:gallery w:val="placeholder"/>
        </w:category>
        <w:types>
          <w:type w:val="bbPlcHdr"/>
        </w:types>
        <w:behaviors>
          <w:behavior w:val="content"/>
        </w:behaviors>
        <w:guid w:val="{C6C4FA46-4785-49D8-A52C-9B4CDBB11ACB}"/>
      </w:docPartPr>
      <w:docPartBody>
        <w:p w:rsidR="00240A60" w:rsidRDefault="00D02753" w:rsidP="00D02753">
          <w:pPr>
            <w:pStyle w:val="60F90A202ADE426FAEC69B4C2A0FC94E"/>
          </w:pPr>
          <w:r>
            <w:rPr>
              <w:rFonts w:eastAsia="Calibri" w:cs="Calibri"/>
              <w:b/>
              <w:bCs/>
              <w:i/>
              <w:iCs/>
              <w:color w:val="808080"/>
            </w:rPr>
            <w:t>Change idea 1.1</w:t>
          </w:r>
        </w:p>
      </w:docPartBody>
    </w:docPart>
    <w:docPart>
      <w:docPartPr>
        <w:name w:val="7F2338BD59C24F6EBFD3A1548ECC16FE"/>
        <w:category>
          <w:name w:val="General"/>
          <w:gallery w:val="placeholder"/>
        </w:category>
        <w:types>
          <w:type w:val="bbPlcHdr"/>
        </w:types>
        <w:behaviors>
          <w:behavior w:val="content"/>
        </w:behaviors>
        <w:guid w:val="{D8AD9EE0-C0F8-43B6-9706-A6C55916AA1C}"/>
      </w:docPartPr>
      <w:docPartBody>
        <w:p w:rsidR="00240A60" w:rsidRDefault="00D02753" w:rsidP="00D02753">
          <w:pPr>
            <w:pStyle w:val="7F2338BD59C24F6EBFD3A1548ECC16FE"/>
          </w:pPr>
          <w:r>
            <w:rPr>
              <w:rStyle w:val="PlaceholderText"/>
              <w:rFonts w:eastAsiaTheme="minorHAnsi" w:cs="Calibri"/>
              <w:sz w:val="22"/>
              <w:szCs w:val="22"/>
            </w:rPr>
            <w:t>What are other findings came from testing these ideas.</w:t>
          </w:r>
        </w:p>
      </w:docPartBody>
    </w:docPart>
    <w:docPart>
      <w:docPartPr>
        <w:name w:val="95E381A6460E473BA502A97388B81B53"/>
        <w:category>
          <w:name w:val="General"/>
          <w:gallery w:val="placeholder"/>
        </w:category>
        <w:types>
          <w:type w:val="bbPlcHdr"/>
        </w:types>
        <w:behaviors>
          <w:behavior w:val="content"/>
        </w:behaviors>
        <w:guid w:val="{12CDF585-F4A9-47EA-87B6-6061AF1A3436}"/>
      </w:docPartPr>
      <w:docPartBody>
        <w:p w:rsidR="00240A60" w:rsidRDefault="00D02753" w:rsidP="00D02753">
          <w:pPr>
            <w:pStyle w:val="95E381A6460E473BA502A97388B81B53"/>
          </w:pPr>
          <w:r>
            <w:rPr>
              <w:rStyle w:val="PlaceholderText"/>
              <w:rFonts w:eastAsiaTheme="minorHAnsi" w:cs="Calibri"/>
              <w:sz w:val="22"/>
              <w:szCs w:val="22"/>
            </w:rPr>
            <w:t>What are other findings came from testing these ideas.</w:t>
          </w:r>
        </w:p>
      </w:docPartBody>
    </w:docPart>
    <w:docPart>
      <w:docPartPr>
        <w:name w:val="FBA6A94E27FB4500825B64C9167F2BF1"/>
        <w:category>
          <w:name w:val="General"/>
          <w:gallery w:val="placeholder"/>
        </w:category>
        <w:types>
          <w:type w:val="bbPlcHdr"/>
        </w:types>
        <w:behaviors>
          <w:behavior w:val="content"/>
        </w:behaviors>
        <w:guid w:val="{6AA7EDBB-6CDF-48DA-A1B1-4942F0EB19E1}"/>
      </w:docPartPr>
      <w:docPartBody>
        <w:p w:rsidR="00240A60" w:rsidRDefault="00D02753" w:rsidP="00D02753">
          <w:pPr>
            <w:pStyle w:val="FBA6A94E27FB4500825B64C9167F2BF1"/>
          </w:pPr>
          <w:r w:rsidRPr="000D36B7">
            <w:rPr>
              <w:rFonts w:ascii="Calibri" w:eastAsia="Calibri" w:hAnsi="Calibri" w:cs="Calibri"/>
              <w:i/>
              <w:iCs/>
              <w:color w:val="808080" w:themeColor="background1" w:themeShade="80"/>
            </w:rPr>
            <w:t>Start by recording and tracking your baseline measurement over the past period to allow for comparison and assessment of what may be normal variation.</w:t>
          </w:r>
        </w:p>
      </w:docPartBody>
    </w:docPart>
    <w:docPart>
      <w:docPartPr>
        <w:name w:val="7E2AE6BE11B34D158712EA8B77E47149"/>
        <w:category>
          <w:name w:val="General"/>
          <w:gallery w:val="placeholder"/>
        </w:category>
        <w:types>
          <w:type w:val="bbPlcHdr"/>
        </w:types>
        <w:behaviors>
          <w:behavior w:val="content"/>
        </w:behaviors>
        <w:guid w:val="{59C15711-30A2-485D-B0A0-1411E6E63361}"/>
      </w:docPartPr>
      <w:docPartBody>
        <w:p w:rsidR="00240A60" w:rsidRDefault="00D02753" w:rsidP="00D02753">
          <w:pPr>
            <w:pStyle w:val="7E2AE6BE11B34D158712EA8B77E47149"/>
          </w:pPr>
          <w:r>
            <w:rPr>
              <w:rFonts w:eastAsia="Calibri" w:cs="Calibri"/>
              <w:b/>
              <w:bCs/>
              <w:i/>
              <w:iCs/>
              <w:color w:val="808080"/>
            </w:rPr>
            <w:t>Change idea 1.1</w:t>
          </w:r>
        </w:p>
      </w:docPartBody>
    </w:docPart>
    <w:docPart>
      <w:docPartPr>
        <w:name w:val="D9AD0D816F3547E3B8AD3DADDE7A8503"/>
        <w:category>
          <w:name w:val="General"/>
          <w:gallery w:val="placeholder"/>
        </w:category>
        <w:types>
          <w:type w:val="bbPlcHdr"/>
        </w:types>
        <w:behaviors>
          <w:behavior w:val="content"/>
        </w:behaviors>
        <w:guid w:val="{36ECDCA5-0678-407E-8509-D34E20A3C037}"/>
      </w:docPartPr>
      <w:docPartBody>
        <w:p w:rsidR="00240A60" w:rsidRDefault="00D02753" w:rsidP="00D02753">
          <w:pPr>
            <w:pStyle w:val="D9AD0D816F3547E3B8AD3DADDE7A8503"/>
          </w:pPr>
          <w:r w:rsidRPr="000D36B7">
            <w:rPr>
              <w:rFonts w:ascii="Calibri" w:eastAsia="Calibri" w:hAnsi="Calibri" w:cs="Calibri"/>
              <w:i/>
              <w:iCs/>
              <w:color w:val="808080"/>
            </w:rPr>
            <w:t>Was the plan completed? Yes or No. Document any unexpected events or problem</w:t>
          </w:r>
          <w:r>
            <w:rPr>
              <w:rFonts w:ascii="Calibri" w:eastAsia="Calibri" w:hAnsi="Calibri" w:cs="Calibri"/>
              <w:i/>
              <w:iCs/>
              <w:color w:val="808080"/>
            </w:rPr>
            <w:t>s</w:t>
          </w:r>
        </w:p>
      </w:docPartBody>
    </w:docPart>
    <w:docPart>
      <w:docPartPr>
        <w:name w:val="7E8769E10608403F87C1A8FA20D4CEB8"/>
        <w:category>
          <w:name w:val="General"/>
          <w:gallery w:val="placeholder"/>
        </w:category>
        <w:types>
          <w:type w:val="bbPlcHdr"/>
        </w:types>
        <w:behaviors>
          <w:behavior w:val="content"/>
        </w:behaviors>
        <w:guid w:val="{0F7277F6-ABC7-4111-9A94-C863F042BFB3}"/>
      </w:docPartPr>
      <w:docPartBody>
        <w:p w:rsidR="00240A60" w:rsidRDefault="00D02753" w:rsidP="00D02753">
          <w:pPr>
            <w:pStyle w:val="7E8769E10608403F87C1A8FA20D4CEB8"/>
          </w:pPr>
          <w:r>
            <w:rPr>
              <w:rFonts w:eastAsiaTheme="minorHAnsi" w:cs="Calibri"/>
              <w:i/>
              <w:iCs/>
              <w:color w:val="808080"/>
              <w:sz w:val="22"/>
              <w:szCs w:val="22"/>
            </w:rPr>
            <w:t>what happened and what did we learn from the data?</w:t>
          </w:r>
        </w:p>
      </w:docPartBody>
    </w:docPart>
    <w:docPart>
      <w:docPartPr>
        <w:name w:val="94EE0B257FF344F7B1C0DC3A5130F1D5"/>
        <w:category>
          <w:name w:val="General"/>
          <w:gallery w:val="placeholder"/>
        </w:category>
        <w:types>
          <w:type w:val="bbPlcHdr"/>
        </w:types>
        <w:behaviors>
          <w:behavior w:val="content"/>
        </w:behaviors>
        <w:guid w:val="{025A0757-46C1-4893-9BF7-84CD7615F247}"/>
      </w:docPartPr>
      <w:docPartBody>
        <w:p w:rsidR="00240A60" w:rsidRDefault="00D02753" w:rsidP="00D02753">
          <w:pPr>
            <w:pStyle w:val="94EE0B257FF344F7B1C0DC3A5130F1D5"/>
          </w:pPr>
          <w:r w:rsidRPr="00003D78">
            <w:rPr>
              <w:rFonts w:eastAsiaTheme="minorHAnsi"/>
              <w:i/>
              <w:iCs/>
              <w:color w:val="808080"/>
            </w:rPr>
            <w:t>What will you do next?</w:t>
          </w:r>
        </w:p>
      </w:docPartBody>
    </w:docPart>
    <w:docPart>
      <w:docPartPr>
        <w:name w:val="7227B08EADD748C9931B235B6CD7C436"/>
        <w:category>
          <w:name w:val="General"/>
          <w:gallery w:val="placeholder"/>
        </w:category>
        <w:types>
          <w:type w:val="bbPlcHdr"/>
        </w:types>
        <w:behaviors>
          <w:behavior w:val="content"/>
        </w:behaviors>
        <w:guid w:val="{7316B626-EA7B-4958-B5C7-1AE28B0DB38D}"/>
      </w:docPartPr>
      <w:docPartBody>
        <w:p w:rsidR="00240A60" w:rsidRDefault="00D02753" w:rsidP="00D02753">
          <w:pPr>
            <w:pStyle w:val="7227B08EADD748C9931B235B6CD7C436"/>
          </w:pPr>
          <w:r>
            <w:rPr>
              <w:rFonts w:eastAsia="Calibri" w:cs="Calibri"/>
              <w:b/>
              <w:bCs/>
              <w:i/>
              <w:iCs/>
              <w:color w:val="808080"/>
            </w:rPr>
            <w:t>Change idea 1.1</w:t>
          </w:r>
        </w:p>
      </w:docPartBody>
    </w:docPart>
    <w:docPart>
      <w:docPartPr>
        <w:name w:val="16D992F34D904A82BFBACD4D068D29FC"/>
        <w:category>
          <w:name w:val="General"/>
          <w:gallery w:val="placeholder"/>
        </w:category>
        <w:types>
          <w:type w:val="bbPlcHdr"/>
        </w:types>
        <w:behaviors>
          <w:behavior w:val="content"/>
        </w:behaviors>
        <w:guid w:val="{353357BD-BDF4-4CE8-9879-DA7255E98C81}"/>
      </w:docPartPr>
      <w:docPartBody>
        <w:p w:rsidR="00240A60" w:rsidRDefault="00D02753" w:rsidP="00D02753">
          <w:pPr>
            <w:pStyle w:val="16D992F34D904A82BFBACD4D068D29FC"/>
          </w:pPr>
          <w:r>
            <w:rPr>
              <w:rFonts w:eastAsia="Calibri" w:cs="Calibri"/>
              <w:b/>
              <w:bCs/>
              <w:i/>
              <w:iCs/>
              <w:color w:val="808080"/>
            </w:rPr>
            <w:t>Change idea 1.1</w:t>
          </w:r>
        </w:p>
      </w:docPartBody>
    </w:docPart>
    <w:docPart>
      <w:docPartPr>
        <w:name w:val="1E4BE34E224648CFAF68C1B817519100"/>
        <w:category>
          <w:name w:val="General"/>
          <w:gallery w:val="placeholder"/>
        </w:category>
        <w:types>
          <w:type w:val="bbPlcHdr"/>
        </w:types>
        <w:behaviors>
          <w:behavior w:val="content"/>
        </w:behaviors>
        <w:guid w:val="{3356D887-AF11-4C07-9415-90B2796A01D8}"/>
      </w:docPartPr>
      <w:docPartBody>
        <w:p w:rsidR="00240A60" w:rsidRDefault="00D02753" w:rsidP="00D02753">
          <w:pPr>
            <w:pStyle w:val="1E4BE34E224648CFAF68C1B817519100"/>
          </w:pPr>
          <w:r>
            <w:rPr>
              <w:rStyle w:val="PlaceholderText"/>
              <w:rFonts w:eastAsiaTheme="minorHAnsi" w:cs="Calibri"/>
              <w:sz w:val="22"/>
              <w:szCs w:val="22"/>
            </w:rPr>
            <w:t>What are other findings came from testing these ideas.</w:t>
          </w:r>
        </w:p>
      </w:docPartBody>
    </w:docPart>
    <w:docPart>
      <w:docPartPr>
        <w:name w:val="94654113837547EF85408D4445F7B121"/>
        <w:category>
          <w:name w:val="General"/>
          <w:gallery w:val="placeholder"/>
        </w:category>
        <w:types>
          <w:type w:val="bbPlcHdr"/>
        </w:types>
        <w:behaviors>
          <w:behavior w:val="content"/>
        </w:behaviors>
        <w:guid w:val="{25333B0F-CF4A-4991-853C-5642CE681682}"/>
      </w:docPartPr>
      <w:docPartBody>
        <w:p w:rsidR="00240A60" w:rsidRDefault="00D02753" w:rsidP="00D02753">
          <w:pPr>
            <w:pStyle w:val="94654113837547EF85408D4445F7B121"/>
          </w:pPr>
          <w:r>
            <w:rPr>
              <w:rStyle w:val="PlaceholderText"/>
              <w:rFonts w:eastAsiaTheme="minorHAnsi" w:cs="Calibri"/>
              <w:sz w:val="22"/>
              <w:szCs w:val="22"/>
            </w:rPr>
            <w:t>What are other findings came from testing these ideas.</w:t>
          </w:r>
        </w:p>
      </w:docPartBody>
    </w:docPart>
    <w:docPart>
      <w:docPartPr>
        <w:name w:val="45C3C66E3EE7481898531B58F669A967"/>
        <w:category>
          <w:name w:val="General"/>
          <w:gallery w:val="placeholder"/>
        </w:category>
        <w:types>
          <w:type w:val="bbPlcHdr"/>
        </w:types>
        <w:behaviors>
          <w:behavior w:val="content"/>
        </w:behaviors>
        <w:guid w:val="{83DFDF8D-2F3D-47F6-916D-300CEEEFC17B}"/>
      </w:docPartPr>
      <w:docPartBody>
        <w:p w:rsidR="00240A60" w:rsidRDefault="00D02753" w:rsidP="00D02753">
          <w:pPr>
            <w:pStyle w:val="45C3C66E3EE7481898531B58F669A967"/>
          </w:pPr>
          <w:r w:rsidRPr="000D36B7">
            <w:rPr>
              <w:rFonts w:ascii="Calibri" w:eastAsia="Calibri" w:hAnsi="Calibri" w:cs="Calibri"/>
              <w:i/>
              <w:iCs/>
              <w:color w:val="808080" w:themeColor="background1" w:themeShade="80"/>
            </w:rPr>
            <w:t>Start by recording and tracking your baseline measurement over the past period to allow for comparison and assessment of what may be normal variation.</w:t>
          </w:r>
        </w:p>
      </w:docPartBody>
    </w:docPart>
    <w:docPart>
      <w:docPartPr>
        <w:name w:val="E31A37D9184C418CB417CBE444363CB8"/>
        <w:category>
          <w:name w:val="General"/>
          <w:gallery w:val="placeholder"/>
        </w:category>
        <w:types>
          <w:type w:val="bbPlcHdr"/>
        </w:types>
        <w:behaviors>
          <w:behavior w:val="content"/>
        </w:behaviors>
        <w:guid w:val="{BC2218C9-5338-489F-AE2E-A779A0BC2FE6}"/>
      </w:docPartPr>
      <w:docPartBody>
        <w:p w:rsidR="00240A60" w:rsidRDefault="00D02753" w:rsidP="00D02753">
          <w:pPr>
            <w:pStyle w:val="E31A37D9184C418CB417CBE444363CB8"/>
          </w:pPr>
          <w:r>
            <w:rPr>
              <w:rFonts w:eastAsia="Calibri" w:cs="Calibri"/>
              <w:b/>
              <w:bCs/>
              <w:i/>
              <w:iCs/>
              <w:color w:val="808080"/>
            </w:rPr>
            <w:t>Change idea 1.1</w:t>
          </w:r>
        </w:p>
      </w:docPartBody>
    </w:docPart>
    <w:docPart>
      <w:docPartPr>
        <w:name w:val="9C76A2DF3F58429EB91837D8ED390546"/>
        <w:category>
          <w:name w:val="General"/>
          <w:gallery w:val="placeholder"/>
        </w:category>
        <w:types>
          <w:type w:val="bbPlcHdr"/>
        </w:types>
        <w:behaviors>
          <w:behavior w:val="content"/>
        </w:behaviors>
        <w:guid w:val="{E3FBF1AC-B6EE-48D9-B3CD-7750FFA68EED}"/>
      </w:docPartPr>
      <w:docPartBody>
        <w:p w:rsidR="00240A60" w:rsidRDefault="00D02753" w:rsidP="00D02753">
          <w:pPr>
            <w:pStyle w:val="9C76A2DF3F58429EB91837D8ED390546"/>
          </w:pPr>
          <w:r w:rsidRPr="000D36B7">
            <w:rPr>
              <w:rFonts w:ascii="Calibri" w:eastAsia="Calibri" w:hAnsi="Calibri" w:cs="Calibri"/>
              <w:i/>
              <w:iCs/>
              <w:color w:val="808080"/>
            </w:rPr>
            <w:t>Was the plan completed? Yes or No. Document any unexpected events or problem</w:t>
          </w:r>
          <w:r>
            <w:rPr>
              <w:rFonts w:ascii="Calibri" w:eastAsia="Calibri" w:hAnsi="Calibri" w:cs="Calibri"/>
              <w:i/>
              <w:iCs/>
              <w:color w:val="808080"/>
            </w:rPr>
            <w:t>s</w:t>
          </w:r>
        </w:p>
      </w:docPartBody>
    </w:docPart>
    <w:docPart>
      <w:docPartPr>
        <w:name w:val="90E499BAA7B447A4BC22BC1C0769B00C"/>
        <w:category>
          <w:name w:val="General"/>
          <w:gallery w:val="placeholder"/>
        </w:category>
        <w:types>
          <w:type w:val="bbPlcHdr"/>
        </w:types>
        <w:behaviors>
          <w:behavior w:val="content"/>
        </w:behaviors>
        <w:guid w:val="{25F79B23-AC42-4D4A-A432-C00CDB4B324B}"/>
      </w:docPartPr>
      <w:docPartBody>
        <w:p w:rsidR="00240A60" w:rsidRDefault="00D02753" w:rsidP="00D02753">
          <w:pPr>
            <w:pStyle w:val="90E499BAA7B447A4BC22BC1C0769B00C"/>
          </w:pPr>
          <w:r>
            <w:rPr>
              <w:rFonts w:eastAsiaTheme="minorHAnsi" w:cs="Calibri"/>
              <w:i/>
              <w:iCs/>
              <w:color w:val="808080"/>
              <w:sz w:val="22"/>
              <w:szCs w:val="22"/>
            </w:rPr>
            <w:t>what happened and what did we learn from the data?</w:t>
          </w:r>
        </w:p>
      </w:docPartBody>
    </w:docPart>
    <w:docPart>
      <w:docPartPr>
        <w:name w:val="9773423712D545A5B6AB6CF8ABCFA6F6"/>
        <w:category>
          <w:name w:val="General"/>
          <w:gallery w:val="placeholder"/>
        </w:category>
        <w:types>
          <w:type w:val="bbPlcHdr"/>
        </w:types>
        <w:behaviors>
          <w:behavior w:val="content"/>
        </w:behaviors>
        <w:guid w:val="{449FF07B-CAF6-4D9C-9833-2AC0E556C356}"/>
      </w:docPartPr>
      <w:docPartBody>
        <w:p w:rsidR="00240A60" w:rsidRDefault="00D02753" w:rsidP="00D02753">
          <w:pPr>
            <w:pStyle w:val="9773423712D545A5B6AB6CF8ABCFA6F6"/>
          </w:pPr>
          <w:r w:rsidRPr="00003D78">
            <w:rPr>
              <w:rFonts w:eastAsiaTheme="minorHAnsi"/>
              <w:i/>
              <w:iCs/>
              <w:color w:val="808080"/>
            </w:rPr>
            <w:t>What will you do next?</w:t>
          </w:r>
        </w:p>
      </w:docPartBody>
    </w:docPart>
    <w:docPart>
      <w:docPartPr>
        <w:name w:val="C70BA57E59FE4312A4919962FE4E1A7D"/>
        <w:category>
          <w:name w:val="General"/>
          <w:gallery w:val="placeholder"/>
        </w:category>
        <w:types>
          <w:type w:val="bbPlcHdr"/>
        </w:types>
        <w:behaviors>
          <w:behavior w:val="content"/>
        </w:behaviors>
        <w:guid w:val="{BA7716CE-EFA0-43FF-85A5-55EE7D865E7A}"/>
      </w:docPartPr>
      <w:docPartBody>
        <w:p w:rsidR="00240A60" w:rsidRDefault="00D02753" w:rsidP="00D02753">
          <w:pPr>
            <w:pStyle w:val="C70BA57E59FE4312A4919962FE4E1A7D"/>
          </w:pPr>
          <w:r>
            <w:rPr>
              <w:rFonts w:eastAsia="Calibri" w:cs="Calibri"/>
              <w:b/>
              <w:bCs/>
              <w:i/>
              <w:iCs/>
              <w:color w:val="808080"/>
            </w:rPr>
            <w:t>Change idea 1.1</w:t>
          </w:r>
        </w:p>
      </w:docPartBody>
    </w:docPart>
    <w:docPart>
      <w:docPartPr>
        <w:name w:val="FD95C5AED70F48A895DB40444F08001C"/>
        <w:category>
          <w:name w:val="General"/>
          <w:gallery w:val="placeholder"/>
        </w:category>
        <w:types>
          <w:type w:val="bbPlcHdr"/>
        </w:types>
        <w:behaviors>
          <w:behavior w:val="content"/>
        </w:behaviors>
        <w:guid w:val="{C32D823A-EAE1-436F-B2AF-21663818F8E9}"/>
      </w:docPartPr>
      <w:docPartBody>
        <w:p w:rsidR="00240A60" w:rsidRDefault="00D02753" w:rsidP="00D02753">
          <w:pPr>
            <w:pStyle w:val="FD95C5AED70F48A895DB40444F08001C"/>
          </w:pPr>
          <w:r>
            <w:rPr>
              <w:rFonts w:eastAsia="Calibri" w:cs="Calibri"/>
              <w:b/>
              <w:bCs/>
              <w:i/>
              <w:iCs/>
              <w:color w:val="808080"/>
            </w:rPr>
            <w:t>Change idea 1.1</w:t>
          </w:r>
        </w:p>
      </w:docPartBody>
    </w:docPart>
    <w:docPart>
      <w:docPartPr>
        <w:name w:val="4FA9B9B85CBB47A4B9C60D20D8067BBB"/>
        <w:category>
          <w:name w:val="General"/>
          <w:gallery w:val="placeholder"/>
        </w:category>
        <w:types>
          <w:type w:val="bbPlcHdr"/>
        </w:types>
        <w:behaviors>
          <w:behavior w:val="content"/>
        </w:behaviors>
        <w:guid w:val="{25D73942-7B92-4A1F-9A19-05DC0C3945DF}"/>
      </w:docPartPr>
      <w:docPartBody>
        <w:p w:rsidR="00240A60" w:rsidRDefault="00D02753" w:rsidP="00D02753">
          <w:pPr>
            <w:pStyle w:val="4FA9B9B85CBB47A4B9C60D20D8067BBB"/>
          </w:pPr>
          <w:r w:rsidRPr="000D36B7">
            <w:rPr>
              <w:rFonts w:ascii="Calibri" w:eastAsia="Calibri" w:hAnsi="Calibri" w:cs="Calibri"/>
              <w:i/>
              <w:iCs/>
              <w:color w:val="808080"/>
            </w:rPr>
            <w:t>Was the plan completed? Yes or No. Document any unexpected events or problem</w:t>
          </w:r>
          <w:r>
            <w:rPr>
              <w:rFonts w:ascii="Calibri" w:eastAsia="Calibri" w:hAnsi="Calibri" w:cs="Calibri"/>
              <w:i/>
              <w:iCs/>
              <w:color w:val="808080"/>
            </w:rPr>
            <w:t>s</w:t>
          </w:r>
        </w:p>
      </w:docPartBody>
    </w:docPart>
    <w:docPart>
      <w:docPartPr>
        <w:name w:val="C2E35069AA5F4556905C06E3F4CBAD0E"/>
        <w:category>
          <w:name w:val="General"/>
          <w:gallery w:val="placeholder"/>
        </w:category>
        <w:types>
          <w:type w:val="bbPlcHdr"/>
        </w:types>
        <w:behaviors>
          <w:behavior w:val="content"/>
        </w:behaviors>
        <w:guid w:val="{D0400AF3-DE58-4FC1-9CA3-36C3C5E3699E}"/>
      </w:docPartPr>
      <w:docPartBody>
        <w:p w:rsidR="00240A60" w:rsidRDefault="00D02753" w:rsidP="00D02753">
          <w:pPr>
            <w:pStyle w:val="C2E35069AA5F4556905C06E3F4CBAD0E"/>
          </w:pPr>
          <w:r>
            <w:rPr>
              <w:rFonts w:eastAsiaTheme="minorHAnsi" w:cs="Calibri"/>
              <w:i/>
              <w:iCs/>
              <w:color w:val="808080"/>
              <w:sz w:val="22"/>
              <w:szCs w:val="22"/>
            </w:rPr>
            <w:t>what happened and what did we learn from the data?</w:t>
          </w:r>
        </w:p>
      </w:docPartBody>
    </w:docPart>
    <w:docPart>
      <w:docPartPr>
        <w:name w:val="6D93E43C79E848EBA64C4FBFF7AECB49"/>
        <w:category>
          <w:name w:val="General"/>
          <w:gallery w:val="placeholder"/>
        </w:category>
        <w:types>
          <w:type w:val="bbPlcHdr"/>
        </w:types>
        <w:behaviors>
          <w:behavior w:val="content"/>
        </w:behaviors>
        <w:guid w:val="{456CFA2B-D0B5-4D19-9A99-EF31B22DC9F6}"/>
      </w:docPartPr>
      <w:docPartBody>
        <w:p w:rsidR="00240A60" w:rsidRDefault="00D02753" w:rsidP="00D02753">
          <w:pPr>
            <w:pStyle w:val="6D93E43C79E848EBA64C4FBFF7AECB49"/>
          </w:pPr>
          <w:r w:rsidRPr="00003D78">
            <w:rPr>
              <w:rFonts w:eastAsiaTheme="minorHAnsi"/>
              <w:i/>
              <w:iCs/>
              <w:color w:val="808080"/>
            </w:rPr>
            <w:t>What will you do next?</w:t>
          </w:r>
        </w:p>
      </w:docPartBody>
    </w:docPart>
    <w:docPart>
      <w:docPartPr>
        <w:name w:val="F8C0B90DB69C40D496BF51F982F23242"/>
        <w:category>
          <w:name w:val="General"/>
          <w:gallery w:val="placeholder"/>
        </w:category>
        <w:types>
          <w:type w:val="bbPlcHdr"/>
        </w:types>
        <w:behaviors>
          <w:behavior w:val="content"/>
        </w:behaviors>
        <w:guid w:val="{D7F55D5A-3338-4954-AA23-DE5A6B02349E}"/>
      </w:docPartPr>
      <w:docPartBody>
        <w:p w:rsidR="00240A60" w:rsidRDefault="00D02753" w:rsidP="00D02753">
          <w:pPr>
            <w:pStyle w:val="F8C0B90DB69C40D496BF51F982F23242"/>
          </w:pPr>
          <w:r>
            <w:rPr>
              <w:rFonts w:eastAsia="Calibri" w:cs="Calibri"/>
              <w:b/>
              <w:bCs/>
              <w:i/>
              <w:iCs/>
              <w:color w:val="808080"/>
            </w:rPr>
            <w:t>Change idea 1.1</w:t>
          </w:r>
        </w:p>
      </w:docPartBody>
    </w:docPart>
    <w:docPart>
      <w:docPartPr>
        <w:name w:val="FD76E42189114D778F5CF51C1836192B"/>
        <w:category>
          <w:name w:val="General"/>
          <w:gallery w:val="placeholder"/>
        </w:category>
        <w:types>
          <w:type w:val="bbPlcHdr"/>
        </w:types>
        <w:behaviors>
          <w:behavior w:val="content"/>
        </w:behaviors>
        <w:guid w:val="{0C6EE307-ADD2-4CB8-972A-5701602C8658}"/>
      </w:docPartPr>
      <w:docPartBody>
        <w:p w:rsidR="00240A60" w:rsidRDefault="00D02753" w:rsidP="00D02753">
          <w:pPr>
            <w:pStyle w:val="FD76E42189114D778F5CF51C1836192B"/>
          </w:pPr>
          <w:r>
            <w:rPr>
              <w:rFonts w:eastAsia="Calibri" w:cs="Calibri"/>
              <w:b/>
              <w:bCs/>
              <w:i/>
              <w:iCs/>
              <w:color w:val="808080"/>
            </w:rPr>
            <w:t>Change idea 1.1</w:t>
          </w:r>
        </w:p>
      </w:docPartBody>
    </w:docPart>
    <w:docPart>
      <w:docPartPr>
        <w:name w:val="455ACDCA954344049B73563204F9C87D"/>
        <w:category>
          <w:name w:val="General"/>
          <w:gallery w:val="placeholder"/>
        </w:category>
        <w:types>
          <w:type w:val="bbPlcHdr"/>
        </w:types>
        <w:behaviors>
          <w:behavior w:val="content"/>
        </w:behaviors>
        <w:guid w:val="{13BE3912-3D5C-43F6-9026-072DDBACCEF3}"/>
      </w:docPartPr>
      <w:docPartBody>
        <w:p w:rsidR="00240A60" w:rsidRDefault="00D02753" w:rsidP="00D02753">
          <w:pPr>
            <w:pStyle w:val="455ACDCA954344049B73563204F9C87D"/>
          </w:pPr>
          <w:r w:rsidRPr="00F649D9">
            <w:rPr>
              <w:rFonts w:eastAsia="Calibri" w:cs="Calibri"/>
              <w:szCs w:val="20"/>
            </w:rPr>
            <w:t>Who will need to be involved?</w:t>
          </w:r>
        </w:p>
      </w:docPartBody>
    </w:docPart>
    <w:docPart>
      <w:docPartPr>
        <w:name w:val="B91771E8A548440BB24597E44E87524A"/>
        <w:category>
          <w:name w:val="General"/>
          <w:gallery w:val="placeholder"/>
        </w:category>
        <w:types>
          <w:type w:val="bbPlcHdr"/>
        </w:types>
        <w:behaviors>
          <w:behavior w:val="content"/>
        </w:behaviors>
        <w:guid w:val="{A59A33BF-7E26-49F3-B873-DF783F90D196}"/>
      </w:docPartPr>
      <w:docPartBody>
        <w:p w:rsidR="00240A60" w:rsidRDefault="00D02753" w:rsidP="00D02753">
          <w:pPr>
            <w:pStyle w:val="B91771E8A548440BB24597E44E87524A"/>
          </w:pPr>
          <w:r w:rsidRPr="00F649D9">
            <w:rPr>
              <w:szCs w:val="20"/>
            </w:rPr>
            <w:t xml:space="preserve"> </w:t>
          </w:r>
          <w:r w:rsidRPr="00F649D9">
            <w:rPr>
              <w:rStyle w:val="PlaceholderText"/>
              <w:color w:val="595959" w:themeColor="text1" w:themeTint="A6"/>
              <w:szCs w:val="20"/>
            </w:rPr>
            <w:t>Start</w:t>
          </w:r>
          <w:r w:rsidRPr="00F649D9">
            <w:rPr>
              <w:rFonts w:eastAsia="Times New Roman" w:cs="Arial"/>
              <w:szCs w:val="20"/>
            </w:rPr>
            <w:t xml:space="preserve"> </w:t>
          </w:r>
          <w:r w:rsidRPr="00F649D9">
            <w:rPr>
              <w:rStyle w:val="PlaceholderText"/>
              <w:color w:val="595959" w:themeColor="text1" w:themeTint="A6"/>
              <w:szCs w:val="20"/>
            </w:rPr>
            <w:t>date</w:t>
          </w:r>
        </w:p>
      </w:docPartBody>
    </w:docPart>
    <w:docPart>
      <w:docPartPr>
        <w:name w:val="3C3A44FD80E84DF08F6A7C65B13E097A"/>
        <w:category>
          <w:name w:val="General"/>
          <w:gallery w:val="placeholder"/>
        </w:category>
        <w:types>
          <w:type w:val="bbPlcHdr"/>
        </w:types>
        <w:behaviors>
          <w:behavior w:val="content"/>
        </w:behaviors>
        <w:guid w:val="{2041C1F8-369E-4493-8C39-BDBFCCAEE9A6}"/>
      </w:docPartPr>
      <w:docPartBody>
        <w:p w:rsidR="00240A60" w:rsidRDefault="00D02753" w:rsidP="00D02753">
          <w:pPr>
            <w:pStyle w:val="3C3A44FD80E84DF08F6A7C65B13E097A"/>
          </w:pPr>
          <w:r w:rsidRPr="00F649D9">
            <w:rPr>
              <w:szCs w:val="20"/>
            </w:rPr>
            <w:t xml:space="preserve"> </w:t>
          </w:r>
          <w:r w:rsidRPr="00F649D9">
            <w:rPr>
              <w:rStyle w:val="PlaceholderText"/>
              <w:color w:val="595959" w:themeColor="text1" w:themeTint="A6"/>
              <w:szCs w:val="20"/>
            </w:rPr>
            <w:t>end</w:t>
          </w:r>
          <w:r w:rsidRPr="00F649D9">
            <w:rPr>
              <w:rFonts w:eastAsia="Times New Roman" w:cs="Arial"/>
              <w:szCs w:val="20"/>
            </w:rPr>
            <w:t xml:space="preserve"> </w:t>
          </w:r>
          <w:r w:rsidRPr="00F649D9">
            <w:rPr>
              <w:rStyle w:val="PlaceholderText"/>
              <w:color w:val="595959" w:themeColor="text1" w:themeTint="A6"/>
              <w:szCs w:val="20"/>
            </w:rPr>
            <w:t>date</w:t>
          </w:r>
        </w:p>
      </w:docPartBody>
    </w:docPart>
    <w:docPart>
      <w:docPartPr>
        <w:name w:val="F244B398D6694EB099AF6DAC2424B7BB"/>
        <w:category>
          <w:name w:val="General"/>
          <w:gallery w:val="placeholder"/>
        </w:category>
        <w:types>
          <w:type w:val="bbPlcHdr"/>
        </w:types>
        <w:behaviors>
          <w:behavior w:val="content"/>
        </w:behaviors>
        <w:guid w:val="{9AC56F4D-860A-4CF1-8742-890CAAC1F696}"/>
      </w:docPartPr>
      <w:docPartBody>
        <w:p w:rsidR="00240A60" w:rsidRDefault="00D02753" w:rsidP="00D02753">
          <w:pPr>
            <w:pStyle w:val="F244B398D6694EB099AF6DAC2424B7BB"/>
          </w:pPr>
          <w:r w:rsidRPr="00F649D9">
            <w:rPr>
              <w:rFonts w:eastAsia="Calibri" w:cs="Calibri"/>
              <w:szCs w:val="20"/>
            </w:rPr>
            <w:t>Who will need to be involved?</w:t>
          </w:r>
        </w:p>
      </w:docPartBody>
    </w:docPart>
    <w:docPart>
      <w:docPartPr>
        <w:name w:val="8DEB5896EFCB4D438D36069856D71DDC"/>
        <w:category>
          <w:name w:val="General"/>
          <w:gallery w:val="placeholder"/>
        </w:category>
        <w:types>
          <w:type w:val="bbPlcHdr"/>
        </w:types>
        <w:behaviors>
          <w:behavior w:val="content"/>
        </w:behaviors>
        <w:guid w:val="{43A63C9B-0940-400C-BA86-A78DC548609E}"/>
      </w:docPartPr>
      <w:docPartBody>
        <w:p w:rsidR="00240A60" w:rsidRDefault="00D02753" w:rsidP="00D02753">
          <w:pPr>
            <w:pStyle w:val="8DEB5896EFCB4D438D36069856D71DDC"/>
          </w:pPr>
          <w:r w:rsidRPr="00F649D9">
            <w:rPr>
              <w:szCs w:val="20"/>
            </w:rPr>
            <w:t xml:space="preserve"> </w:t>
          </w:r>
          <w:r w:rsidRPr="00F649D9">
            <w:rPr>
              <w:rStyle w:val="PlaceholderText"/>
              <w:color w:val="595959" w:themeColor="text1" w:themeTint="A6"/>
              <w:szCs w:val="20"/>
            </w:rPr>
            <w:t>Start</w:t>
          </w:r>
          <w:r w:rsidRPr="00F649D9">
            <w:rPr>
              <w:rFonts w:eastAsia="Times New Roman" w:cs="Arial"/>
              <w:szCs w:val="20"/>
            </w:rPr>
            <w:t xml:space="preserve"> </w:t>
          </w:r>
          <w:r w:rsidRPr="00F649D9">
            <w:rPr>
              <w:rStyle w:val="PlaceholderText"/>
              <w:color w:val="595959" w:themeColor="text1" w:themeTint="A6"/>
              <w:szCs w:val="20"/>
            </w:rPr>
            <w:t>date</w:t>
          </w:r>
        </w:p>
      </w:docPartBody>
    </w:docPart>
    <w:docPart>
      <w:docPartPr>
        <w:name w:val="A29F61CE51AB4F2885035E9887FDF647"/>
        <w:category>
          <w:name w:val="General"/>
          <w:gallery w:val="placeholder"/>
        </w:category>
        <w:types>
          <w:type w:val="bbPlcHdr"/>
        </w:types>
        <w:behaviors>
          <w:behavior w:val="content"/>
        </w:behaviors>
        <w:guid w:val="{CFF39117-0CB5-40D6-8988-96F9031C23C8}"/>
      </w:docPartPr>
      <w:docPartBody>
        <w:p w:rsidR="00240A60" w:rsidRDefault="00D02753" w:rsidP="00D02753">
          <w:pPr>
            <w:pStyle w:val="A29F61CE51AB4F2885035E9887FDF647"/>
          </w:pPr>
          <w:r w:rsidRPr="00F649D9">
            <w:rPr>
              <w:szCs w:val="20"/>
            </w:rPr>
            <w:t xml:space="preserve"> </w:t>
          </w:r>
          <w:r w:rsidRPr="00F649D9">
            <w:rPr>
              <w:rStyle w:val="PlaceholderText"/>
              <w:color w:val="595959" w:themeColor="text1" w:themeTint="A6"/>
              <w:szCs w:val="20"/>
            </w:rPr>
            <w:t>end</w:t>
          </w:r>
          <w:r w:rsidRPr="00F649D9">
            <w:rPr>
              <w:rFonts w:eastAsia="Times New Roman" w:cs="Arial"/>
              <w:szCs w:val="20"/>
            </w:rPr>
            <w:t xml:space="preserve"> </w:t>
          </w:r>
          <w:r w:rsidRPr="00F649D9">
            <w:rPr>
              <w:rStyle w:val="PlaceholderText"/>
              <w:color w:val="595959" w:themeColor="text1" w:themeTint="A6"/>
              <w:szCs w:val="20"/>
            </w:rPr>
            <w:t>date</w:t>
          </w:r>
        </w:p>
      </w:docPartBody>
    </w:docPart>
    <w:docPart>
      <w:docPartPr>
        <w:name w:val="16F8AF1A969243B3B4DEAF610D75A5E7"/>
        <w:category>
          <w:name w:val="General"/>
          <w:gallery w:val="placeholder"/>
        </w:category>
        <w:types>
          <w:type w:val="bbPlcHdr"/>
        </w:types>
        <w:behaviors>
          <w:behavior w:val="content"/>
        </w:behaviors>
        <w:guid w:val="{A2922026-5FED-4A88-8898-FDDDD0472ED7}"/>
      </w:docPartPr>
      <w:docPartBody>
        <w:p w:rsidR="00240A60" w:rsidRDefault="00D02753" w:rsidP="00D02753">
          <w:pPr>
            <w:pStyle w:val="16F8AF1A969243B3B4DEAF610D75A5E7"/>
          </w:pPr>
          <w:r w:rsidRPr="00F649D9">
            <w:rPr>
              <w:rFonts w:eastAsia="Calibri" w:cs="Calibri"/>
              <w:szCs w:val="20"/>
            </w:rPr>
            <w:t>Who will need to be involved?</w:t>
          </w:r>
        </w:p>
      </w:docPartBody>
    </w:docPart>
    <w:docPart>
      <w:docPartPr>
        <w:name w:val="424584AB299B4F949AA5DDCB411BF31B"/>
        <w:category>
          <w:name w:val="General"/>
          <w:gallery w:val="placeholder"/>
        </w:category>
        <w:types>
          <w:type w:val="bbPlcHdr"/>
        </w:types>
        <w:behaviors>
          <w:behavior w:val="content"/>
        </w:behaviors>
        <w:guid w:val="{BB36EBB4-CB1B-4FA2-9544-B18BA54F6D3F}"/>
      </w:docPartPr>
      <w:docPartBody>
        <w:p w:rsidR="00240A60" w:rsidRDefault="00D02753" w:rsidP="00D02753">
          <w:pPr>
            <w:pStyle w:val="424584AB299B4F949AA5DDCB411BF31B"/>
          </w:pPr>
          <w:r w:rsidRPr="00F649D9">
            <w:rPr>
              <w:szCs w:val="20"/>
            </w:rPr>
            <w:t xml:space="preserve"> </w:t>
          </w:r>
          <w:r w:rsidRPr="00F649D9">
            <w:rPr>
              <w:rStyle w:val="PlaceholderText"/>
              <w:color w:val="595959" w:themeColor="text1" w:themeTint="A6"/>
              <w:szCs w:val="20"/>
            </w:rPr>
            <w:t>Start</w:t>
          </w:r>
          <w:r w:rsidRPr="00F649D9">
            <w:rPr>
              <w:rFonts w:eastAsia="Times New Roman" w:cs="Arial"/>
              <w:szCs w:val="20"/>
            </w:rPr>
            <w:t xml:space="preserve"> </w:t>
          </w:r>
          <w:r w:rsidRPr="00F649D9">
            <w:rPr>
              <w:rStyle w:val="PlaceholderText"/>
              <w:color w:val="595959" w:themeColor="text1" w:themeTint="A6"/>
              <w:szCs w:val="20"/>
            </w:rPr>
            <w:t>date</w:t>
          </w:r>
        </w:p>
      </w:docPartBody>
    </w:docPart>
    <w:docPart>
      <w:docPartPr>
        <w:name w:val="1C528E581103414B9889850F84988008"/>
        <w:category>
          <w:name w:val="General"/>
          <w:gallery w:val="placeholder"/>
        </w:category>
        <w:types>
          <w:type w:val="bbPlcHdr"/>
        </w:types>
        <w:behaviors>
          <w:behavior w:val="content"/>
        </w:behaviors>
        <w:guid w:val="{26C6FD2E-1555-4AF5-A78E-4BCE40156C43}"/>
      </w:docPartPr>
      <w:docPartBody>
        <w:p w:rsidR="00240A60" w:rsidRDefault="00D02753" w:rsidP="00D02753">
          <w:pPr>
            <w:pStyle w:val="1C528E581103414B9889850F84988008"/>
          </w:pPr>
          <w:r w:rsidRPr="00F649D9">
            <w:rPr>
              <w:szCs w:val="20"/>
            </w:rPr>
            <w:t xml:space="preserve"> </w:t>
          </w:r>
          <w:r w:rsidRPr="00F649D9">
            <w:rPr>
              <w:rStyle w:val="PlaceholderText"/>
              <w:color w:val="595959" w:themeColor="text1" w:themeTint="A6"/>
              <w:szCs w:val="20"/>
            </w:rPr>
            <w:t>end</w:t>
          </w:r>
          <w:r w:rsidRPr="00F649D9">
            <w:rPr>
              <w:rFonts w:eastAsia="Times New Roman" w:cs="Arial"/>
              <w:szCs w:val="20"/>
            </w:rPr>
            <w:t xml:space="preserve"> </w:t>
          </w:r>
          <w:r w:rsidRPr="00F649D9">
            <w:rPr>
              <w:rStyle w:val="PlaceholderText"/>
              <w:color w:val="595959" w:themeColor="text1" w:themeTint="A6"/>
              <w:szCs w:val="20"/>
            </w:rPr>
            <w:t>date</w:t>
          </w:r>
        </w:p>
      </w:docPartBody>
    </w:docPart>
    <w:docPart>
      <w:docPartPr>
        <w:name w:val="774C76C62AC44BEDA3A7F395B735D8CE"/>
        <w:category>
          <w:name w:val="General"/>
          <w:gallery w:val="placeholder"/>
        </w:category>
        <w:types>
          <w:type w:val="bbPlcHdr"/>
        </w:types>
        <w:behaviors>
          <w:behavior w:val="content"/>
        </w:behaviors>
        <w:guid w:val="{DC4DDBC0-D12A-4676-AAFB-221B639F9180}"/>
      </w:docPartPr>
      <w:docPartBody>
        <w:p w:rsidR="00240A60" w:rsidRDefault="00D02753" w:rsidP="00D02753">
          <w:pPr>
            <w:pStyle w:val="774C76C62AC44BEDA3A7F395B735D8CE"/>
          </w:pPr>
          <w:r w:rsidRPr="006E6C96">
            <w:rPr>
              <w:rFonts w:eastAsia="Calibri" w:cs="Calibri"/>
              <w:color w:val="58595B"/>
              <w:sz w:val="19"/>
            </w:rPr>
            <w:t>Who will need to be involved?</w:t>
          </w:r>
        </w:p>
      </w:docPartBody>
    </w:docPart>
    <w:docPart>
      <w:docPartPr>
        <w:name w:val="1383ED4FB99E48739F3A5B476088FCBA"/>
        <w:category>
          <w:name w:val="General"/>
          <w:gallery w:val="placeholder"/>
        </w:category>
        <w:types>
          <w:type w:val="bbPlcHdr"/>
        </w:types>
        <w:behaviors>
          <w:behavior w:val="content"/>
        </w:behaviors>
        <w:guid w:val="{006CE906-2DE7-45C6-B446-9904C8B0A843}"/>
      </w:docPartPr>
      <w:docPartBody>
        <w:p w:rsidR="00240A60" w:rsidRDefault="00D02753" w:rsidP="00D02753">
          <w:pPr>
            <w:pStyle w:val="1383ED4FB99E48739F3A5B476088FCBA"/>
          </w:pPr>
          <w:r w:rsidRPr="0082026E">
            <w:t xml:space="preserve"> </w:t>
          </w:r>
          <w:r w:rsidRPr="0082026E">
            <w:rPr>
              <w:rStyle w:val="PlaceholderText"/>
            </w:rPr>
            <w:t>Start</w:t>
          </w:r>
          <w:r w:rsidRPr="0082026E">
            <w:rPr>
              <w:rFonts w:eastAsia="Times New Roman" w:cs="Arial"/>
            </w:rPr>
            <w:t xml:space="preserve"> </w:t>
          </w:r>
          <w:r w:rsidRPr="0082026E">
            <w:rPr>
              <w:rStyle w:val="PlaceholderText"/>
            </w:rPr>
            <w:t>date</w:t>
          </w:r>
        </w:p>
      </w:docPartBody>
    </w:docPart>
    <w:docPart>
      <w:docPartPr>
        <w:name w:val="AF731E8F214141E5ABB24D3A799A1768"/>
        <w:category>
          <w:name w:val="General"/>
          <w:gallery w:val="placeholder"/>
        </w:category>
        <w:types>
          <w:type w:val="bbPlcHdr"/>
        </w:types>
        <w:behaviors>
          <w:behavior w:val="content"/>
        </w:behaviors>
        <w:guid w:val="{2CAEEBDF-BEC9-4E43-98D0-9F2B5F66C6BF}"/>
      </w:docPartPr>
      <w:docPartBody>
        <w:p w:rsidR="00240A60" w:rsidRDefault="00D02753" w:rsidP="00D02753">
          <w:pPr>
            <w:pStyle w:val="AF731E8F214141E5ABB24D3A799A1768"/>
          </w:pPr>
          <w:r w:rsidRPr="0082026E">
            <w:t xml:space="preserve"> </w:t>
          </w:r>
          <w:r w:rsidRPr="0082026E">
            <w:rPr>
              <w:rStyle w:val="PlaceholderText"/>
            </w:rPr>
            <w:t>end</w:t>
          </w:r>
          <w:r w:rsidRPr="0082026E">
            <w:rPr>
              <w:rFonts w:eastAsia="Times New Roman" w:cs="Arial"/>
            </w:rPr>
            <w:t xml:space="preserve"> </w:t>
          </w:r>
          <w:r w:rsidRPr="0082026E">
            <w:rPr>
              <w:rStyle w:val="PlaceholderText"/>
            </w:rPr>
            <w:t>date</w:t>
          </w:r>
        </w:p>
      </w:docPartBody>
    </w:docPart>
    <w:docPart>
      <w:docPartPr>
        <w:name w:val="725645C46C354A5BB19493BCB1443D7E"/>
        <w:category>
          <w:name w:val="General"/>
          <w:gallery w:val="placeholder"/>
        </w:category>
        <w:types>
          <w:type w:val="bbPlcHdr"/>
        </w:types>
        <w:behaviors>
          <w:behavior w:val="content"/>
        </w:behaviors>
        <w:guid w:val="{64C5970C-1EA6-444B-8BA3-42C7397795B1}"/>
      </w:docPartPr>
      <w:docPartBody>
        <w:p w:rsidR="00240A60" w:rsidRDefault="00D02753" w:rsidP="00D02753">
          <w:pPr>
            <w:pStyle w:val="725645C46C354A5BB19493BCB1443D7E"/>
          </w:pPr>
          <w:r w:rsidRPr="00697299">
            <w:rPr>
              <w:rFonts w:ascii="Calibri" w:eastAsia="Calibri" w:hAnsi="Calibri" w:cs="Calibri"/>
              <w:i/>
              <w:iCs/>
              <w:color w:val="808080"/>
            </w:rPr>
            <w:t>Change idea 1.1</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Roboto">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000247B" w:usb2="00000009" w:usb3="00000000" w:csb0="000001FF" w:csb1="00000000"/>
  </w:font>
  <w:font w:name="Karla">
    <w:charset w:val="00"/>
    <w:family w:val="auto"/>
    <w:pitch w:val="variable"/>
    <w:sig w:usb0="A00000EF" w:usb1="4000205B" w:usb2="00000000" w:usb3="00000000" w:csb0="00000093" w:csb1="00000000"/>
  </w:font>
  <w:font w:name="Arial">
    <w:panose1 w:val="020B0604020202020204"/>
    <w:charset w:val="00"/>
    <w:family w:val="swiss"/>
    <w:pitch w:val="variable"/>
    <w:sig w:usb0="E0002EFF" w:usb1="C000785B" w:usb2="00000009" w:usb3="00000000" w:csb0="000001FF" w:csb1="00000000"/>
  </w:font>
  <w:font w:name="Calibri (Body)">
    <w:altName w:val="Calibri"/>
    <w:charset w:val="00"/>
    <w:family w:val="roman"/>
    <w:pitch w:val="default"/>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Neris Light">
    <w:panose1 w:val="00000000000000000000"/>
    <w:charset w:val="4D"/>
    <w:family w:val="auto"/>
    <w:notTrueType/>
    <w:pitch w:val="variable"/>
    <w:sig w:usb0="00000207" w:usb1="00000000" w:usb2="00000000" w:usb3="00000000" w:csb0="00000097" w:csb1="00000000"/>
  </w:font>
  <w:font w:name="Yu Mincho">
    <w:charset w:val="80"/>
    <w:family w:val="roman"/>
    <w:pitch w:val="variable"/>
    <w:sig w:usb0="800002E7" w:usb1="2AC7FCFF" w:usb2="00000012" w:usb3="00000000" w:csb0="0002009F" w:csb1="00000000"/>
  </w:font>
  <w:font w:name="Raleway">
    <w:charset w:val="00"/>
    <w:family w:val="auto"/>
    <w:pitch w:val="variable"/>
    <w:sig w:usb0="A00002FF" w:usb1="5000205B" w:usb2="00000000" w:usb3="00000000" w:csb0="00000197" w:csb1="00000000"/>
  </w:font>
  <w:font w:name="Canva Sans">
    <w:panose1 w:val="00000000000000000000"/>
    <w:charset w:val="00"/>
    <w:family w:val="roman"/>
    <w:notTrueType/>
    <w:pitch w:val="default"/>
  </w:font>
  <w:font w:name="Aptos">
    <w:charset w:val="00"/>
    <w:family w:val="swiss"/>
    <w:pitch w:val="variable"/>
    <w:sig w:usb0="20000287" w:usb1="00000003" w:usb2="00000000" w:usb3="00000000" w:csb0="0000019F" w:csb1="00000000"/>
  </w:font>
  <w:font w:name="Dreaming Outloud Pro">
    <w:charset w:val="00"/>
    <w:family w:val="script"/>
    <w:pitch w:val="variable"/>
    <w:sig w:usb0="800000EF" w:usb1="0000000A" w:usb2="00000008"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n-ea">
    <w:panose1 w:val="00000000000000000000"/>
    <w:charset w:val="00"/>
    <w:family w:val="roman"/>
    <w:notTrueType/>
    <w:pitch w:val="default"/>
  </w:font>
  <w:font w:name="+mn-cs">
    <w:panose1 w:val="00000000000000000000"/>
    <w:charset w:val="00"/>
    <w:family w:val="roman"/>
    <w:notTrueType/>
    <w:pitch w:val="default"/>
  </w:font>
  <w:font w:name="Segoe UI Emoji">
    <w:panose1 w:val="020B0502040204020203"/>
    <w:charset w:val="00"/>
    <w:family w:val="swiss"/>
    <w:pitch w:val="variable"/>
    <w:sig w:usb0="00000003" w:usb1="02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Aptos Light">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E1396"/>
    <w:rsid w:val="00001F64"/>
    <w:rsid w:val="000054CF"/>
    <w:rsid w:val="00015506"/>
    <w:rsid w:val="000676A2"/>
    <w:rsid w:val="00093235"/>
    <w:rsid w:val="000B2EB3"/>
    <w:rsid w:val="000C3A69"/>
    <w:rsid w:val="000C7EB2"/>
    <w:rsid w:val="00102E1D"/>
    <w:rsid w:val="001034EC"/>
    <w:rsid w:val="001B6533"/>
    <w:rsid w:val="001E2017"/>
    <w:rsid w:val="001E56FD"/>
    <w:rsid w:val="001F6080"/>
    <w:rsid w:val="00232466"/>
    <w:rsid w:val="00240A60"/>
    <w:rsid w:val="00246682"/>
    <w:rsid w:val="002963AA"/>
    <w:rsid w:val="002D2A0B"/>
    <w:rsid w:val="002E1FA1"/>
    <w:rsid w:val="00311385"/>
    <w:rsid w:val="0031706D"/>
    <w:rsid w:val="0034361C"/>
    <w:rsid w:val="00346B39"/>
    <w:rsid w:val="0037146D"/>
    <w:rsid w:val="00373964"/>
    <w:rsid w:val="003753EE"/>
    <w:rsid w:val="003B3961"/>
    <w:rsid w:val="003D78ED"/>
    <w:rsid w:val="003D7AF7"/>
    <w:rsid w:val="003F4A40"/>
    <w:rsid w:val="00413E5A"/>
    <w:rsid w:val="00420BE5"/>
    <w:rsid w:val="00424C28"/>
    <w:rsid w:val="00457543"/>
    <w:rsid w:val="00463B98"/>
    <w:rsid w:val="004C0E18"/>
    <w:rsid w:val="004F3EF5"/>
    <w:rsid w:val="004F797D"/>
    <w:rsid w:val="00511EF4"/>
    <w:rsid w:val="005340E4"/>
    <w:rsid w:val="00563C30"/>
    <w:rsid w:val="00573AEA"/>
    <w:rsid w:val="005B0666"/>
    <w:rsid w:val="005D5F17"/>
    <w:rsid w:val="005F68C0"/>
    <w:rsid w:val="00635CE9"/>
    <w:rsid w:val="006725BE"/>
    <w:rsid w:val="00684D02"/>
    <w:rsid w:val="006D1D2B"/>
    <w:rsid w:val="006F18CA"/>
    <w:rsid w:val="00716404"/>
    <w:rsid w:val="00772354"/>
    <w:rsid w:val="007747AE"/>
    <w:rsid w:val="007A3647"/>
    <w:rsid w:val="007A47A6"/>
    <w:rsid w:val="007A5582"/>
    <w:rsid w:val="007A760B"/>
    <w:rsid w:val="007B6684"/>
    <w:rsid w:val="007C7453"/>
    <w:rsid w:val="0086313D"/>
    <w:rsid w:val="00893E00"/>
    <w:rsid w:val="008D51BF"/>
    <w:rsid w:val="008E707E"/>
    <w:rsid w:val="008F73EC"/>
    <w:rsid w:val="008F77C2"/>
    <w:rsid w:val="00910008"/>
    <w:rsid w:val="009139D8"/>
    <w:rsid w:val="0093295C"/>
    <w:rsid w:val="0094016F"/>
    <w:rsid w:val="009B294B"/>
    <w:rsid w:val="009C0260"/>
    <w:rsid w:val="009E718A"/>
    <w:rsid w:val="00A07227"/>
    <w:rsid w:val="00A321B8"/>
    <w:rsid w:val="00A37D3B"/>
    <w:rsid w:val="00AA3A37"/>
    <w:rsid w:val="00AB035E"/>
    <w:rsid w:val="00AC13BA"/>
    <w:rsid w:val="00AC23D7"/>
    <w:rsid w:val="00AD5B2E"/>
    <w:rsid w:val="00AD61C2"/>
    <w:rsid w:val="00AE1396"/>
    <w:rsid w:val="00AE7478"/>
    <w:rsid w:val="00AF6690"/>
    <w:rsid w:val="00B15F6C"/>
    <w:rsid w:val="00B41C9A"/>
    <w:rsid w:val="00B41E7B"/>
    <w:rsid w:val="00B53C6C"/>
    <w:rsid w:val="00B6311A"/>
    <w:rsid w:val="00B640FC"/>
    <w:rsid w:val="00B72C50"/>
    <w:rsid w:val="00B8331A"/>
    <w:rsid w:val="00B90113"/>
    <w:rsid w:val="00BA005D"/>
    <w:rsid w:val="00BB0454"/>
    <w:rsid w:val="00BC16B1"/>
    <w:rsid w:val="00BD22C8"/>
    <w:rsid w:val="00C23394"/>
    <w:rsid w:val="00C26B50"/>
    <w:rsid w:val="00C5074C"/>
    <w:rsid w:val="00C632A4"/>
    <w:rsid w:val="00C666C6"/>
    <w:rsid w:val="00C73EC9"/>
    <w:rsid w:val="00CB39A8"/>
    <w:rsid w:val="00CC04B3"/>
    <w:rsid w:val="00CE181C"/>
    <w:rsid w:val="00D0077D"/>
    <w:rsid w:val="00D02753"/>
    <w:rsid w:val="00D11F05"/>
    <w:rsid w:val="00D141FF"/>
    <w:rsid w:val="00D32E95"/>
    <w:rsid w:val="00D65604"/>
    <w:rsid w:val="00D67045"/>
    <w:rsid w:val="00D726DF"/>
    <w:rsid w:val="00DE31F1"/>
    <w:rsid w:val="00E310A1"/>
    <w:rsid w:val="00E7620F"/>
    <w:rsid w:val="00E93B15"/>
    <w:rsid w:val="00EE4A77"/>
    <w:rsid w:val="00EE4EB8"/>
    <w:rsid w:val="00F0179F"/>
    <w:rsid w:val="00F13C2E"/>
    <w:rsid w:val="00F2632A"/>
    <w:rsid w:val="00F612A6"/>
    <w:rsid w:val="00F61B65"/>
    <w:rsid w:val="00F71B50"/>
    <w:rsid w:val="00F81CF9"/>
    <w:rsid w:val="00FD3C3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26F02FE0"/>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02753"/>
  </w:style>
  <w:style w:type="paragraph" w:customStyle="1" w:styleId="8961DDB32E284D8298B213876AE6859B">
    <w:name w:val="8961DDB32E284D8298B213876AE6859B"/>
    <w:rsid w:val="00AE1396"/>
  </w:style>
  <w:style w:type="paragraph" w:customStyle="1" w:styleId="A17853178C4D4EF18A78FC3A02672999">
    <w:name w:val="A17853178C4D4EF18A78FC3A02672999"/>
    <w:rsid w:val="00AE1396"/>
  </w:style>
  <w:style w:type="paragraph" w:customStyle="1" w:styleId="2AFC240F968845CA91AE81346636E8CC">
    <w:name w:val="2AFC240F968845CA91AE81346636E8CC"/>
    <w:rsid w:val="00AE1396"/>
  </w:style>
  <w:style w:type="paragraph" w:customStyle="1" w:styleId="562BB367FDA04E74A5C2196A2F8E23AF">
    <w:name w:val="562BB367FDA04E74A5C2196A2F8E23AF"/>
    <w:rsid w:val="00AE1396"/>
  </w:style>
  <w:style w:type="paragraph" w:customStyle="1" w:styleId="85F92DCA4724451FB3F105F290ED7FAD">
    <w:name w:val="85F92DCA4724451FB3F105F290ED7FAD"/>
    <w:rsid w:val="00AE1396"/>
  </w:style>
  <w:style w:type="paragraph" w:customStyle="1" w:styleId="8B16F404C66A47009964CB580D8B88A2">
    <w:name w:val="8B16F404C66A47009964CB580D8B88A2"/>
    <w:rsid w:val="00AE1396"/>
  </w:style>
  <w:style w:type="paragraph" w:customStyle="1" w:styleId="67972181CC2E4DF2B42E1D10747A155D">
    <w:name w:val="67972181CC2E4DF2B42E1D10747A155D"/>
    <w:rsid w:val="00AE1396"/>
  </w:style>
  <w:style w:type="paragraph" w:customStyle="1" w:styleId="5A7A881D721049F49A841EC34DE52E52">
    <w:name w:val="5A7A881D721049F49A841EC34DE52E52"/>
    <w:rsid w:val="00AE1396"/>
  </w:style>
  <w:style w:type="paragraph" w:customStyle="1" w:styleId="DCFA99BCA15F4713B5BE8E5ED9080B3A">
    <w:name w:val="DCFA99BCA15F4713B5BE8E5ED9080B3A"/>
    <w:rsid w:val="00AE1396"/>
  </w:style>
  <w:style w:type="paragraph" w:customStyle="1" w:styleId="8E2308D3C52B4D8B848139E39E381FD5">
    <w:name w:val="8E2308D3C52B4D8B848139E39E381FD5"/>
    <w:rsid w:val="00AE1396"/>
  </w:style>
  <w:style w:type="paragraph" w:customStyle="1" w:styleId="B8A9CCBA67334207B49EE60469525896">
    <w:name w:val="B8A9CCBA67334207B49EE60469525896"/>
    <w:rsid w:val="00AE1396"/>
  </w:style>
  <w:style w:type="paragraph" w:customStyle="1" w:styleId="B56D7697932E41DEA49DCAF35BC985C0">
    <w:name w:val="B56D7697932E41DEA49DCAF35BC985C0"/>
    <w:rsid w:val="00AE1396"/>
  </w:style>
  <w:style w:type="paragraph" w:customStyle="1" w:styleId="A9B25A864AF742A4874152A2420DB074">
    <w:name w:val="A9B25A864AF742A4874152A2420DB074"/>
    <w:rsid w:val="00AE1396"/>
  </w:style>
  <w:style w:type="paragraph" w:customStyle="1" w:styleId="54C16E0C6294459B9D3CEAE78AD7D9AE">
    <w:name w:val="54C16E0C6294459B9D3CEAE78AD7D9AE"/>
    <w:rsid w:val="00AE1396"/>
  </w:style>
  <w:style w:type="paragraph" w:customStyle="1" w:styleId="8B68BE624F1A42D9AA687E2A03B381F8">
    <w:name w:val="8B68BE624F1A42D9AA687E2A03B381F8"/>
    <w:rsid w:val="00AE1396"/>
  </w:style>
  <w:style w:type="paragraph" w:customStyle="1" w:styleId="3840C0BFA1334581B96585FD2A827822">
    <w:name w:val="3840C0BFA1334581B96585FD2A827822"/>
    <w:rsid w:val="00AE1396"/>
  </w:style>
  <w:style w:type="paragraph" w:customStyle="1" w:styleId="23DB7C69AC7743E4B991369F6505699B">
    <w:name w:val="23DB7C69AC7743E4B991369F6505699B"/>
    <w:rsid w:val="00AE1396"/>
  </w:style>
  <w:style w:type="paragraph" w:customStyle="1" w:styleId="631184427B9E44269E366C6683273E64">
    <w:name w:val="631184427B9E44269E366C6683273E64"/>
    <w:rsid w:val="00AE1396"/>
  </w:style>
  <w:style w:type="paragraph" w:customStyle="1" w:styleId="0C11FD501F574551BFF76E49FACD49251">
    <w:name w:val="0C11FD501F574551BFF76E49FACD49251"/>
    <w:rsid w:val="00F61B65"/>
    <w:pPr>
      <w:widowControl w:val="0"/>
      <w:spacing w:after="120" w:line="240" w:lineRule="auto"/>
    </w:pPr>
    <w:rPr>
      <w:rFonts w:ascii="Karla" w:eastAsia="Karla" w:hAnsi="Karla" w:cs="Karla"/>
      <w:color w:val="4EA72E" w:themeColor="accent6"/>
      <w:kern w:val="0"/>
      <w:sz w:val="20"/>
      <w:szCs w:val="22"/>
      <w:lang w:eastAsia="en-US"/>
      <w14:ligatures w14:val="none"/>
    </w:rPr>
  </w:style>
  <w:style w:type="paragraph" w:customStyle="1" w:styleId="D2FC6FEA001F485DBDD2E44FB12E04A31">
    <w:name w:val="D2FC6FEA001F485DBDD2E44FB12E04A31"/>
    <w:rsid w:val="00F61B65"/>
    <w:pPr>
      <w:widowControl w:val="0"/>
      <w:spacing w:after="120" w:line="240" w:lineRule="auto"/>
    </w:pPr>
    <w:rPr>
      <w:rFonts w:ascii="Karla" w:eastAsia="Karla" w:hAnsi="Karla" w:cs="Karla"/>
      <w:color w:val="4EA72E" w:themeColor="accent6"/>
      <w:kern w:val="0"/>
      <w:sz w:val="20"/>
      <w:szCs w:val="22"/>
      <w:lang w:eastAsia="en-US"/>
      <w14:ligatures w14:val="none"/>
    </w:rPr>
  </w:style>
  <w:style w:type="paragraph" w:customStyle="1" w:styleId="4B4D70B2A59640FAB72CA4B09FE64DF71">
    <w:name w:val="4B4D70B2A59640FAB72CA4B09FE64DF71"/>
    <w:rsid w:val="00F61B65"/>
    <w:pPr>
      <w:widowControl w:val="0"/>
      <w:spacing w:after="120" w:line="240" w:lineRule="auto"/>
    </w:pPr>
    <w:rPr>
      <w:rFonts w:ascii="Karla" w:eastAsia="Karla" w:hAnsi="Karla" w:cs="Karla"/>
      <w:color w:val="4EA72E" w:themeColor="accent6"/>
      <w:kern w:val="0"/>
      <w:sz w:val="20"/>
      <w:szCs w:val="22"/>
      <w:lang w:eastAsia="en-US"/>
      <w14:ligatures w14:val="none"/>
    </w:rPr>
  </w:style>
  <w:style w:type="paragraph" w:customStyle="1" w:styleId="7CE33F243AB048E58ADCD7F5F4271FE3">
    <w:name w:val="7CE33F243AB048E58ADCD7F5F4271FE3"/>
    <w:rsid w:val="00D02753"/>
  </w:style>
  <w:style w:type="paragraph" w:customStyle="1" w:styleId="31F490941FA94B39B0D2F744BA32F571">
    <w:name w:val="31F490941FA94B39B0D2F744BA32F571"/>
    <w:rsid w:val="00D02753"/>
  </w:style>
  <w:style w:type="paragraph" w:customStyle="1" w:styleId="4301FE31C5F44A4FBACF4DFC4C170D69">
    <w:name w:val="4301FE31C5F44A4FBACF4DFC4C170D69"/>
    <w:rsid w:val="00D02753"/>
  </w:style>
  <w:style w:type="paragraph" w:customStyle="1" w:styleId="078A94EAA88647FDA382B4D7428DB727">
    <w:name w:val="078A94EAA88647FDA382B4D7428DB727"/>
    <w:rsid w:val="00D02753"/>
  </w:style>
  <w:style w:type="paragraph" w:customStyle="1" w:styleId="80FB8309A4EB4472AF2E4FC32AEF8955">
    <w:name w:val="80FB8309A4EB4472AF2E4FC32AEF8955"/>
    <w:rsid w:val="00D02753"/>
  </w:style>
  <w:style w:type="paragraph" w:customStyle="1" w:styleId="EDDFA770527B4DFCA3FB186859E4C661">
    <w:name w:val="EDDFA770527B4DFCA3FB186859E4C661"/>
    <w:rsid w:val="00D02753"/>
  </w:style>
  <w:style w:type="paragraph" w:customStyle="1" w:styleId="409D84E106C34355800DCBBD88ECE4C1">
    <w:name w:val="409D84E106C34355800DCBBD88ECE4C1"/>
    <w:rsid w:val="00D02753"/>
  </w:style>
  <w:style w:type="paragraph" w:customStyle="1" w:styleId="561BC6A176F744968B814F2BB81FC236">
    <w:name w:val="561BC6A176F744968B814F2BB81FC236"/>
    <w:rsid w:val="00D02753"/>
  </w:style>
  <w:style w:type="paragraph" w:customStyle="1" w:styleId="EEA3FD24EA8B49E5B94871A8ABE046CA">
    <w:name w:val="EEA3FD24EA8B49E5B94871A8ABE046CA"/>
    <w:rsid w:val="00D02753"/>
  </w:style>
  <w:style w:type="paragraph" w:customStyle="1" w:styleId="903E30E01AB742E38FD6D4660F3371B1">
    <w:name w:val="903E30E01AB742E38FD6D4660F3371B1"/>
    <w:rsid w:val="00D02753"/>
  </w:style>
  <w:style w:type="paragraph" w:customStyle="1" w:styleId="4C58940F5BC349EC9B3A0C9C7AD74F8A">
    <w:name w:val="4C58940F5BC349EC9B3A0C9C7AD74F8A"/>
    <w:rsid w:val="00D02753"/>
  </w:style>
  <w:style w:type="paragraph" w:customStyle="1" w:styleId="0CA079EEA28140B5B1FC3DF8155298E4">
    <w:name w:val="0CA079EEA28140B5B1FC3DF8155298E4"/>
    <w:rsid w:val="00D02753"/>
  </w:style>
  <w:style w:type="paragraph" w:customStyle="1" w:styleId="AE3042126B1B46C2B31ADDFB53B136FF">
    <w:name w:val="AE3042126B1B46C2B31ADDFB53B136FF"/>
    <w:rsid w:val="00D02753"/>
  </w:style>
  <w:style w:type="paragraph" w:customStyle="1" w:styleId="6947D5B01D874C6FB3BA535193874E93">
    <w:name w:val="6947D5B01D874C6FB3BA535193874E93"/>
    <w:rsid w:val="00D02753"/>
  </w:style>
  <w:style w:type="paragraph" w:customStyle="1" w:styleId="8C72B3B3FA5540CF81F5E47220849F4D">
    <w:name w:val="8C72B3B3FA5540CF81F5E47220849F4D"/>
    <w:rsid w:val="00D02753"/>
  </w:style>
  <w:style w:type="paragraph" w:customStyle="1" w:styleId="7ABEA7588EEF4718A7263F755D7E613B">
    <w:name w:val="7ABEA7588EEF4718A7263F755D7E613B"/>
    <w:rsid w:val="00D02753"/>
  </w:style>
  <w:style w:type="paragraph" w:customStyle="1" w:styleId="60F90A202ADE426FAEC69B4C2A0FC94E">
    <w:name w:val="60F90A202ADE426FAEC69B4C2A0FC94E"/>
    <w:rsid w:val="00D02753"/>
  </w:style>
  <w:style w:type="paragraph" w:customStyle="1" w:styleId="7F2338BD59C24F6EBFD3A1548ECC16FE">
    <w:name w:val="7F2338BD59C24F6EBFD3A1548ECC16FE"/>
    <w:rsid w:val="00D02753"/>
  </w:style>
  <w:style w:type="paragraph" w:customStyle="1" w:styleId="95E381A6460E473BA502A97388B81B53">
    <w:name w:val="95E381A6460E473BA502A97388B81B53"/>
    <w:rsid w:val="00D02753"/>
  </w:style>
  <w:style w:type="paragraph" w:customStyle="1" w:styleId="FBA6A94E27FB4500825B64C9167F2BF1">
    <w:name w:val="FBA6A94E27FB4500825B64C9167F2BF1"/>
    <w:rsid w:val="00D02753"/>
  </w:style>
  <w:style w:type="paragraph" w:customStyle="1" w:styleId="7E2AE6BE11B34D158712EA8B77E47149">
    <w:name w:val="7E2AE6BE11B34D158712EA8B77E47149"/>
    <w:rsid w:val="00D02753"/>
  </w:style>
  <w:style w:type="paragraph" w:customStyle="1" w:styleId="D9AD0D816F3547E3B8AD3DADDE7A8503">
    <w:name w:val="D9AD0D816F3547E3B8AD3DADDE7A8503"/>
    <w:rsid w:val="00D02753"/>
  </w:style>
  <w:style w:type="paragraph" w:customStyle="1" w:styleId="7E8769E10608403F87C1A8FA20D4CEB8">
    <w:name w:val="7E8769E10608403F87C1A8FA20D4CEB8"/>
    <w:rsid w:val="00D02753"/>
  </w:style>
  <w:style w:type="paragraph" w:customStyle="1" w:styleId="94EE0B257FF344F7B1C0DC3A5130F1D5">
    <w:name w:val="94EE0B257FF344F7B1C0DC3A5130F1D5"/>
    <w:rsid w:val="00D02753"/>
  </w:style>
  <w:style w:type="paragraph" w:customStyle="1" w:styleId="7227B08EADD748C9931B235B6CD7C436">
    <w:name w:val="7227B08EADD748C9931B235B6CD7C436"/>
    <w:rsid w:val="00D02753"/>
  </w:style>
  <w:style w:type="paragraph" w:customStyle="1" w:styleId="16D992F34D904A82BFBACD4D068D29FC">
    <w:name w:val="16D992F34D904A82BFBACD4D068D29FC"/>
    <w:rsid w:val="00D02753"/>
  </w:style>
  <w:style w:type="paragraph" w:customStyle="1" w:styleId="1E4BE34E224648CFAF68C1B817519100">
    <w:name w:val="1E4BE34E224648CFAF68C1B817519100"/>
    <w:rsid w:val="00D02753"/>
  </w:style>
  <w:style w:type="paragraph" w:customStyle="1" w:styleId="94654113837547EF85408D4445F7B121">
    <w:name w:val="94654113837547EF85408D4445F7B121"/>
    <w:rsid w:val="00D02753"/>
  </w:style>
  <w:style w:type="paragraph" w:customStyle="1" w:styleId="45C3C66E3EE7481898531B58F669A967">
    <w:name w:val="45C3C66E3EE7481898531B58F669A967"/>
    <w:rsid w:val="00D02753"/>
  </w:style>
  <w:style w:type="paragraph" w:customStyle="1" w:styleId="E31A37D9184C418CB417CBE444363CB8">
    <w:name w:val="E31A37D9184C418CB417CBE444363CB8"/>
    <w:rsid w:val="00D02753"/>
  </w:style>
  <w:style w:type="paragraph" w:customStyle="1" w:styleId="9C76A2DF3F58429EB91837D8ED390546">
    <w:name w:val="9C76A2DF3F58429EB91837D8ED390546"/>
    <w:rsid w:val="00D02753"/>
  </w:style>
  <w:style w:type="paragraph" w:customStyle="1" w:styleId="90E499BAA7B447A4BC22BC1C0769B00C">
    <w:name w:val="90E499BAA7B447A4BC22BC1C0769B00C"/>
    <w:rsid w:val="00D02753"/>
  </w:style>
  <w:style w:type="paragraph" w:customStyle="1" w:styleId="9773423712D545A5B6AB6CF8ABCFA6F6">
    <w:name w:val="9773423712D545A5B6AB6CF8ABCFA6F6"/>
    <w:rsid w:val="00D02753"/>
  </w:style>
  <w:style w:type="paragraph" w:customStyle="1" w:styleId="C70BA57E59FE4312A4919962FE4E1A7D">
    <w:name w:val="C70BA57E59FE4312A4919962FE4E1A7D"/>
    <w:rsid w:val="00D02753"/>
  </w:style>
  <w:style w:type="paragraph" w:customStyle="1" w:styleId="FD95C5AED70F48A895DB40444F08001C">
    <w:name w:val="FD95C5AED70F48A895DB40444F08001C"/>
    <w:rsid w:val="00D02753"/>
  </w:style>
  <w:style w:type="paragraph" w:customStyle="1" w:styleId="4FA9B9B85CBB47A4B9C60D20D8067BBB">
    <w:name w:val="4FA9B9B85CBB47A4B9C60D20D8067BBB"/>
    <w:rsid w:val="00D02753"/>
  </w:style>
  <w:style w:type="paragraph" w:customStyle="1" w:styleId="C2E35069AA5F4556905C06E3F4CBAD0E">
    <w:name w:val="C2E35069AA5F4556905C06E3F4CBAD0E"/>
    <w:rsid w:val="00D02753"/>
  </w:style>
  <w:style w:type="paragraph" w:customStyle="1" w:styleId="6D93E43C79E848EBA64C4FBFF7AECB49">
    <w:name w:val="6D93E43C79E848EBA64C4FBFF7AECB49"/>
    <w:rsid w:val="00D02753"/>
  </w:style>
  <w:style w:type="paragraph" w:customStyle="1" w:styleId="F8C0B90DB69C40D496BF51F982F23242">
    <w:name w:val="F8C0B90DB69C40D496BF51F982F23242"/>
    <w:rsid w:val="00D02753"/>
  </w:style>
  <w:style w:type="paragraph" w:customStyle="1" w:styleId="FD76E42189114D778F5CF51C1836192B">
    <w:name w:val="FD76E42189114D778F5CF51C1836192B"/>
    <w:rsid w:val="00D02753"/>
  </w:style>
  <w:style w:type="paragraph" w:customStyle="1" w:styleId="455ACDCA954344049B73563204F9C87D">
    <w:name w:val="455ACDCA954344049B73563204F9C87D"/>
    <w:rsid w:val="00D02753"/>
  </w:style>
  <w:style w:type="paragraph" w:customStyle="1" w:styleId="B91771E8A548440BB24597E44E87524A">
    <w:name w:val="B91771E8A548440BB24597E44E87524A"/>
    <w:rsid w:val="00D02753"/>
  </w:style>
  <w:style w:type="paragraph" w:customStyle="1" w:styleId="3C3A44FD80E84DF08F6A7C65B13E097A">
    <w:name w:val="3C3A44FD80E84DF08F6A7C65B13E097A"/>
    <w:rsid w:val="00D02753"/>
  </w:style>
  <w:style w:type="paragraph" w:customStyle="1" w:styleId="F244B398D6694EB099AF6DAC2424B7BB">
    <w:name w:val="F244B398D6694EB099AF6DAC2424B7BB"/>
    <w:rsid w:val="00D02753"/>
  </w:style>
  <w:style w:type="paragraph" w:customStyle="1" w:styleId="8DEB5896EFCB4D438D36069856D71DDC">
    <w:name w:val="8DEB5896EFCB4D438D36069856D71DDC"/>
    <w:rsid w:val="00D02753"/>
  </w:style>
  <w:style w:type="paragraph" w:customStyle="1" w:styleId="A29F61CE51AB4F2885035E9887FDF647">
    <w:name w:val="A29F61CE51AB4F2885035E9887FDF647"/>
    <w:rsid w:val="00D02753"/>
  </w:style>
  <w:style w:type="paragraph" w:customStyle="1" w:styleId="16F8AF1A969243B3B4DEAF610D75A5E7">
    <w:name w:val="16F8AF1A969243B3B4DEAF610D75A5E7"/>
    <w:rsid w:val="00D02753"/>
  </w:style>
  <w:style w:type="paragraph" w:customStyle="1" w:styleId="424584AB299B4F949AA5DDCB411BF31B">
    <w:name w:val="424584AB299B4F949AA5DDCB411BF31B"/>
    <w:rsid w:val="00D02753"/>
  </w:style>
  <w:style w:type="paragraph" w:customStyle="1" w:styleId="1C528E581103414B9889850F84988008">
    <w:name w:val="1C528E581103414B9889850F84988008"/>
    <w:rsid w:val="00D02753"/>
  </w:style>
  <w:style w:type="paragraph" w:customStyle="1" w:styleId="774C76C62AC44BEDA3A7F395B735D8CE">
    <w:name w:val="774C76C62AC44BEDA3A7F395B735D8CE"/>
    <w:rsid w:val="00D02753"/>
  </w:style>
  <w:style w:type="paragraph" w:customStyle="1" w:styleId="1383ED4FB99E48739F3A5B476088FCBA">
    <w:name w:val="1383ED4FB99E48739F3A5B476088FCBA"/>
    <w:rsid w:val="00D02753"/>
  </w:style>
  <w:style w:type="paragraph" w:customStyle="1" w:styleId="AF731E8F214141E5ABB24D3A799A1768">
    <w:name w:val="AF731E8F214141E5ABB24D3A799A1768"/>
    <w:rsid w:val="00D02753"/>
  </w:style>
  <w:style w:type="paragraph" w:customStyle="1" w:styleId="725645C46C354A5BB19493BCB1443D7E">
    <w:name w:val="725645C46C354A5BB19493BCB1443D7E"/>
    <w:rsid w:val="00D0275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2013 - 2022">
  <a:themeElements>
    <a:clrScheme name="EMPHN">
      <a:dk1>
        <a:srgbClr val="032C4F"/>
      </a:dk1>
      <a:lt1>
        <a:srgbClr val="FFFFFF"/>
      </a:lt1>
      <a:dk2>
        <a:srgbClr val="032C4F"/>
      </a:dk2>
      <a:lt2>
        <a:srgbClr val="FEFFFF"/>
      </a:lt2>
      <a:accent1>
        <a:srgbClr val="0291B1"/>
      </a:accent1>
      <a:accent2>
        <a:srgbClr val="54C1AD"/>
      </a:accent2>
      <a:accent3>
        <a:srgbClr val="B288B9"/>
      </a:accent3>
      <a:accent4>
        <a:srgbClr val="F27589"/>
      </a:accent4>
      <a:accent5>
        <a:srgbClr val="FFCC50"/>
      </a:accent5>
      <a:accent6>
        <a:srgbClr val="3E3E3E"/>
      </a:accent6>
      <a:hlink>
        <a:srgbClr val="3E3E3E"/>
      </a:hlink>
      <a:folHlink>
        <a:srgbClr val="3E3E3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68986E16822E7478389D470A53B7C26" ma:contentTypeVersion="9" ma:contentTypeDescription="Create a new document." ma:contentTypeScope="" ma:versionID="949f46943e7f6ee8baea637e03f927bf">
  <xsd:schema xmlns:xsd="http://www.w3.org/2001/XMLSchema" xmlns:xs="http://www.w3.org/2001/XMLSchema" xmlns:p="http://schemas.microsoft.com/office/2006/metadata/properties" xmlns:ns2="03301439-ca93-4e28-8651-7836e6f38bea" targetNamespace="http://schemas.microsoft.com/office/2006/metadata/properties" ma:root="true" ma:fieldsID="14098a2d6bb0e54f39f70e019e54b97c" ns2:_="">
    <xsd:import namespace="03301439-ca93-4e28-8651-7836e6f38be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01439-ca93-4e28-8651-7836e6f38be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BillingMetadata" ma:index="1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E9A24F8-1118-46FA-AF39-11F0E86499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01439-ca93-4e28-8651-7836e6f38be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8C8C70-1904-499F-9199-5F248746E6D1}">
  <ds:schemaRefs>
    <ds:schemaRef ds:uri="http://schemas.microsoft.com/sharepoint/v3/contenttype/forms"/>
  </ds:schemaRefs>
</ds:datastoreItem>
</file>

<file path=customXml/itemProps3.xml><?xml version="1.0" encoding="utf-8"?>
<ds:datastoreItem xmlns:ds="http://schemas.openxmlformats.org/officeDocument/2006/customXml" ds:itemID="{7E27C276-A678-4E5A-BEA6-7775F9448C1B}">
  <ds:schemaRefs>
    <ds:schemaRef ds:uri="http://schemas.openxmlformats.org/officeDocument/2006/bibliography"/>
  </ds:schemaRefs>
</ds:datastoreItem>
</file>

<file path=customXml/itemProps4.xml><?xml version="1.0" encoding="utf-8"?>
<ds:datastoreItem xmlns:ds="http://schemas.openxmlformats.org/officeDocument/2006/customXml" ds:itemID="{0F7A2577-4826-4CE4-B8C8-D66DE93440C7}">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6fdf5dae-a46c-4794-9ee2-686b35662117}" enabled="0" method="" siteId="{6fdf5dae-a46c-4794-9ee2-686b35662117}" removed="1"/>
  <clbl:label id="{d0a6b5d8-bb17-40b7-af8d-1caca7d8cb11}" enabled="1" method="Standard" siteId="{90dec9af-b3c8-4c39-89d2-e24c4a9104d3}" removed="0"/>
  <clbl:label id="{eb5a1a3e-16dd-4e49-b6aa-8a085762f553}" enabled="0" method="" siteId="{eb5a1a3e-16dd-4e49-b6aa-8a085762f553}" removed="1"/>
</clbl:labelList>
</file>

<file path=docProps/app.xml><?xml version="1.0" encoding="utf-8"?>
<Properties xmlns="http://schemas.openxmlformats.org/officeDocument/2006/extended-properties" xmlns:vt="http://schemas.openxmlformats.org/officeDocument/2006/docPropsVTypes">
  <Template>Normal</Template>
  <TotalTime>162</TotalTime>
  <Pages>70</Pages>
  <Words>12756</Words>
  <Characters>72713</Characters>
  <Application>Microsoft Office Word</Application>
  <DocSecurity>0</DocSecurity>
  <Lines>605</Lines>
  <Paragraphs>170</Paragraphs>
  <ScaleCrop>false</ScaleCrop>
  <Company/>
  <LinksUpToDate>false</LinksUpToDate>
  <CharactersWithSpaces>85299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Tahlia Reid</dc:creator>
  <cp:keywords/>
  <dc:description/>
  <cp:lastModifiedBy>Charlotte Barry</cp:lastModifiedBy>
  <cp:revision>22</cp:revision>
  <cp:lastPrinted>2025-07-09T00:34:00Z</cp:lastPrinted>
  <dcterms:created xsi:type="dcterms:W3CDTF">2025-07-23T01:53:00Z</dcterms:created>
  <dcterms:modified xsi:type="dcterms:W3CDTF">2025-07-23T04:35:00Z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Order">
    <vt:r8>12600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_dlc_DocIdItemGuid">
    <vt:lpwstr>59c023aa-f891-4af1-b0ae-1d8aab18e737</vt:lpwstr>
  </property>
  <property fmtid="{D5CDD505-2E9C-101B-9397-08002B2CF9AE}" pid="11" name="TaxCatchAll">
    <vt:lpwstr/>
  </property>
  <property fmtid="{D5CDD505-2E9C-101B-9397-08002B2CF9AE}" pid="12" name="ContentTypeId">
    <vt:lpwstr>0x010100168986E16822E7478389D470A53B7C26</vt:lpwstr>
  </property>
</Properties>
</file>